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4" r:id="rId1"/>
  </p:sldMasterIdLst>
  <p:notesMasterIdLst>
    <p:notesMasterId r:id="rId48"/>
  </p:notesMasterIdLst>
  <p:sldIdLst>
    <p:sldId id="278" r:id="rId2"/>
    <p:sldId id="279" r:id="rId3"/>
    <p:sldId id="280" r:id="rId4"/>
    <p:sldId id="281" r:id="rId5"/>
    <p:sldId id="282" r:id="rId6"/>
    <p:sldId id="283"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0058400" cy="7772400"/>
  <p:notesSz cx="10058400" cy="8229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2DE"/>
    <a:srgbClr val="DD71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3" autoAdjust="0"/>
    <p:restoredTop sz="94660"/>
  </p:normalViewPr>
  <p:slideViewPr>
    <p:cSldViewPr>
      <p:cViewPr varScale="1">
        <p:scale>
          <a:sx n="50" d="100"/>
          <a:sy n="50" d="100"/>
        </p:scale>
        <p:origin x="492" y="36"/>
      </p:cViewPr>
      <p:guideLst>
        <p:guide orient="horz" pos="272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412750"/>
          </a:xfrm>
          <a:prstGeom prst="rect">
            <a:avLst/>
          </a:prstGeom>
        </p:spPr>
        <p:txBody>
          <a:bodyPr vert="horz" lIns="91440" tIns="45720" rIns="91440" bIns="45720" rtlCol="0"/>
          <a:lstStyle>
            <a:lvl1pPr algn="r">
              <a:defRPr sz="1200"/>
            </a:lvl1pPr>
          </a:lstStyle>
          <a:p>
            <a:fld id="{650088AD-F314-46CF-BE2C-4F1CA5E7E07A}" type="datetimeFigureOut">
              <a:rPr lang="en-US" smtClean="0"/>
              <a:t>3/30/2022</a:t>
            </a:fld>
            <a:endParaRPr lang="en-US"/>
          </a:p>
        </p:txBody>
      </p:sp>
      <p:sp>
        <p:nvSpPr>
          <p:cNvPr id="4" name="Slide Image Placeholder 3"/>
          <p:cNvSpPr>
            <a:spLocks noGrp="1" noRot="1" noChangeAspect="1"/>
          </p:cNvSpPr>
          <p:nvPr>
            <p:ph type="sldImg" idx="2"/>
          </p:nvPr>
        </p:nvSpPr>
        <p:spPr>
          <a:xfrm>
            <a:off x="3232150" y="1028700"/>
            <a:ext cx="35941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960813"/>
            <a:ext cx="8045450" cy="324008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816850"/>
            <a:ext cx="43592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816850"/>
            <a:ext cx="4359275" cy="412750"/>
          </a:xfrm>
          <a:prstGeom prst="rect">
            <a:avLst/>
          </a:prstGeom>
        </p:spPr>
        <p:txBody>
          <a:bodyPr vert="horz" lIns="91440" tIns="45720" rIns="91440" bIns="45720" rtlCol="0" anchor="b"/>
          <a:lstStyle>
            <a:lvl1pPr algn="r">
              <a:defRPr sz="1200"/>
            </a:lvl1pPr>
          </a:lstStyle>
          <a:p>
            <a:fld id="{21C7801D-F585-4C6D-A3CF-ED340C677553}" type="slidenum">
              <a:rPr lang="en-US" smtClean="0"/>
              <a:t>‹#›</a:t>
            </a:fld>
            <a:endParaRPr lang="en-US"/>
          </a:p>
        </p:txBody>
      </p:sp>
    </p:spTree>
    <p:extLst>
      <p:ext uri="{BB962C8B-B14F-4D97-AF65-F5344CB8AC3E}">
        <p14:creationId xmlns:p14="http://schemas.microsoft.com/office/powerpoint/2010/main" val="2191205178"/>
      </p:ext>
    </p:extLst>
  </p:cSld>
  <p:clrMap bg1="lt1" tx1="dk1" bg2="lt2" tx2="dk2" accent1="accent1" accent2="accent2" accent3="accent3" accent4="accent4" accent5="accent5" accent6="accent6" hlink="hlink" folHlink="folHlink"/>
  <p:notesStyle>
    <a:lvl1pPr marL="0" algn="l" defTabSz="849020" rtl="0" eaLnBrk="1" latinLnBrk="0" hangingPunct="1">
      <a:defRPr sz="1114" kern="1200">
        <a:solidFill>
          <a:schemeClr val="tx1"/>
        </a:solidFill>
        <a:latin typeface="+mn-lt"/>
        <a:ea typeface="+mn-ea"/>
        <a:cs typeface="+mn-cs"/>
      </a:defRPr>
    </a:lvl1pPr>
    <a:lvl2pPr marL="424510" algn="l" defTabSz="849020" rtl="0" eaLnBrk="1" latinLnBrk="0" hangingPunct="1">
      <a:defRPr sz="1114" kern="1200">
        <a:solidFill>
          <a:schemeClr val="tx1"/>
        </a:solidFill>
        <a:latin typeface="+mn-lt"/>
        <a:ea typeface="+mn-ea"/>
        <a:cs typeface="+mn-cs"/>
      </a:defRPr>
    </a:lvl2pPr>
    <a:lvl3pPr marL="849020" algn="l" defTabSz="849020" rtl="0" eaLnBrk="1" latinLnBrk="0" hangingPunct="1">
      <a:defRPr sz="1114" kern="1200">
        <a:solidFill>
          <a:schemeClr val="tx1"/>
        </a:solidFill>
        <a:latin typeface="+mn-lt"/>
        <a:ea typeface="+mn-ea"/>
        <a:cs typeface="+mn-cs"/>
      </a:defRPr>
    </a:lvl3pPr>
    <a:lvl4pPr marL="1273531" algn="l" defTabSz="849020" rtl="0" eaLnBrk="1" latinLnBrk="0" hangingPunct="1">
      <a:defRPr sz="1114" kern="1200">
        <a:solidFill>
          <a:schemeClr val="tx1"/>
        </a:solidFill>
        <a:latin typeface="+mn-lt"/>
        <a:ea typeface="+mn-ea"/>
        <a:cs typeface="+mn-cs"/>
      </a:defRPr>
    </a:lvl4pPr>
    <a:lvl5pPr marL="1698041" algn="l" defTabSz="849020" rtl="0" eaLnBrk="1" latinLnBrk="0" hangingPunct="1">
      <a:defRPr sz="1114" kern="1200">
        <a:solidFill>
          <a:schemeClr val="tx1"/>
        </a:solidFill>
        <a:latin typeface="+mn-lt"/>
        <a:ea typeface="+mn-ea"/>
        <a:cs typeface="+mn-cs"/>
      </a:defRPr>
    </a:lvl5pPr>
    <a:lvl6pPr marL="2122551" algn="l" defTabSz="849020" rtl="0" eaLnBrk="1" latinLnBrk="0" hangingPunct="1">
      <a:defRPr sz="1114" kern="1200">
        <a:solidFill>
          <a:schemeClr val="tx1"/>
        </a:solidFill>
        <a:latin typeface="+mn-lt"/>
        <a:ea typeface="+mn-ea"/>
        <a:cs typeface="+mn-cs"/>
      </a:defRPr>
    </a:lvl6pPr>
    <a:lvl7pPr marL="2547061" algn="l" defTabSz="849020" rtl="0" eaLnBrk="1" latinLnBrk="0" hangingPunct="1">
      <a:defRPr sz="1114" kern="1200">
        <a:solidFill>
          <a:schemeClr val="tx1"/>
        </a:solidFill>
        <a:latin typeface="+mn-lt"/>
        <a:ea typeface="+mn-ea"/>
        <a:cs typeface="+mn-cs"/>
      </a:defRPr>
    </a:lvl7pPr>
    <a:lvl8pPr marL="2971571" algn="l" defTabSz="849020" rtl="0" eaLnBrk="1" latinLnBrk="0" hangingPunct="1">
      <a:defRPr sz="1114" kern="1200">
        <a:solidFill>
          <a:schemeClr val="tx1"/>
        </a:solidFill>
        <a:latin typeface="+mn-lt"/>
        <a:ea typeface="+mn-ea"/>
        <a:cs typeface="+mn-cs"/>
      </a:defRPr>
    </a:lvl8pPr>
    <a:lvl9pPr marL="3396082" algn="l" defTabSz="849020" rtl="0" eaLnBrk="1" latinLnBrk="0" hangingPunct="1">
      <a:defRPr sz="11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4131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4208612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0881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239795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1633269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1102243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701554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03256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4080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5812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0760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22042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17055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969349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2668875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377962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23: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4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3655731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b987ca4ee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eb987ca4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2126371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b987ca4ee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eb987ca4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382700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682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375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534847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Option 2 </a:t>
            </a:r>
            <a:endParaRPr/>
          </a:p>
        </p:txBody>
      </p:sp>
    </p:spTree>
    <p:extLst>
      <p:ext uri="{BB962C8B-B14F-4D97-AF65-F5344CB8AC3E}">
        <p14:creationId xmlns:p14="http://schemas.microsoft.com/office/powerpoint/2010/main" val="4107089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94416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79091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5301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6"/>
          <p:cNvSpPr txBox="1">
            <a:spLocks noGrp="1"/>
          </p:cNvSpPr>
          <p:nvPr>
            <p:ph type="title"/>
          </p:nvPr>
        </p:nvSpPr>
        <p:spPr>
          <a:xfrm>
            <a:off x="342870" y="672482"/>
            <a:ext cx="9372660" cy="865413"/>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6"/>
          <p:cNvSpPr txBox="1">
            <a:spLocks noGrp="1"/>
          </p:cNvSpPr>
          <p:nvPr>
            <p:ph type="body" idx="1"/>
          </p:nvPr>
        </p:nvSpPr>
        <p:spPr>
          <a:xfrm>
            <a:off x="342870" y="1741518"/>
            <a:ext cx="9372660" cy="5162560"/>
          </a:xfrm>
          <a:prstGeom prst="rect">
            <a:avLst/>
          </a:prstGeom>
          <a:noFill/>
          <a:ln>
            <a:noFill/>
          </a:ln>
        </p:spPr>
        <p:txBody>
          <a:bodyPr spcFirstLastPara="1" wrap="square" lIns="91425" tIns="91425" rIns="91425" bIns="91425" anchor="t" anchorCtr="0">
            <a:normAutofit/>
          </a:bodyPr>
          <a:lstStyle>
            <a:lvl1pPr marL="502934" lvl="0" indent="-377201" algn="l">
              <a:lnSpc>
                <a:spcPct val="115000"/>
              </a:lnSpc>
              <a:spcBef>
                <a:spcPts val="0"/>
              </a:spcBef>
              <a:spcAft>
                <a:spcPts val="0"/>
              </a:spcAft>
              <a:buSzPts val="1800"/>
              <a:buChar char="●"/>
              <a:defRPr/>
            </a:lvl1pPr>
            <a:lvl2pPr marL="1005868" lvl="1" indent="-349260" algn="l">
              <a:lnSpc>
                <a:spcPct val="115000"/>
              </a:lnSpc>
              <a:spcBef>
                <a:spcPts val="0"/>
              </a:spcBef>
              <a:spcAft>
                <a:spcPts val="0"/>
              </a:spcAft>
              <a:buSzPts val="1400"/>
              <a:buChar char="○"/>
              <a:defRPr/>
            </a:lvl2pPr>
            <a:lvl3pPr marL="1508802" lvl="2" indent="-349260" algn="l">
              <a:lnSpc>
                <a:spcPct val="115000"/>
              </a:lnSpc>
              <a:spcBef>
                <a:spcPts val="0"/>
              </a:spcBef>
              <a:spcAft>
                <a:spcPts val="0"/>
              </a:spcAft>
              <a:buSzPts val="1400"/>
              <a:buChar char="■"/>
              <a:defRPr/>
            </a:lvl3pPr>
            <a:lvl4pPr marL="2011737" lvl="3" indent="-349260" algn="l">
              <a:lnSpc>
                <a:spcPct val="115000"/>
              </a:lnSpc>
              <a:spcBef>
                <a:spcPts val="0"/>
              </a:spcBef>
              <a:spcAft>
                <a:spcPts val="0"/>
              </a:spcAft>
              <a:buSzPts val="1400"/>
              <a:buChar char="●"/>
              <a:defRPr/>
            </a:lvl4pPr>
            <a:lvl5pPr marL="2514670" lvl="4" indent="-349260" algn="l">
              <a:lnSpc>
                <a:spcPct val="115000"/>
              </a:lnSpc>
              <a:spcBef>
                <a:spcPts val="0"/>
              </a:spcBef>
              <a:spcAft>
                <a:spcPts val="0"/>
              </a:spcAft>
              <a:buSzPts val="1400"/>
              <a:buChar char="○"/>
              <a:defRPr/>
            </a:lvl5pPr>
            <a:lvl6pPr marL="3017605" lvl="5" indent="-349260" algn="l">
              <a:lnSpc>
                <a:spcPct val="115000"/>
              </a:lnSpc>
              <a:spcBef>
                <a:spcPts val="0"/>
              </a:spcBef>
              <a:spcAft>
                <a:spcPts val="0"/>
              </a:spcAft>
              <a:buSzPts val="1400"/>
              <a:buChar char="■"/>
              <a:defRPr/>
            </a:lvl6pPr>
            <a:lvl7pPr marL="3520539" lvl="6" indent="-349260" algn="l">
              <a:lnSpc>
                <a:spcPct val="115000"/>
              </a:lnSpc>
              <a:spcBef>
                <a:spcPts val="0"/>
              </a:spcBef>
              <a:spcAft>
                <a:spcPts val="0"/>
              </a:spcAft>
              <a:buSzPts val="1400"/>
              <a:buChar char="●"/>
              <a:defRPr/>
            </a:lvl7pPr>
            <a:lvl8pPr marL="4023472" lvl="7" indent="-349260" algn="l">
              <a:lnSpc>
                <a:spcPct val="115000"/>
              </a:lnSpc>
              <a:spcBef>
                <a:spcPts val="0"/>
              </a:spcBef>
              <a:spcAft>
                <a:spcPts val="0"/>
              </a:spcAft>
              <a:buSzPts val="1400"/>
              <a:buChar char="○"/>
              <a:defRPr/>
            </a:lvl8pPr>
            <a:lvl9pPr marL="4526407" lvl="8" indent="-349260" algn="l">
              <a:lnSpc>
                <a:spcPct val="115000"/>
              </a:lnSpc>
              <a:spcBef>
                <a:spcPts val="0"/>
              </a:spcBef>
              <a:spcAft>
                <a:spcPts val="0"/>
              </a:spcAft>
              <a:buSzPts val="1400"/>
              <a:buChar char="■"/>
              <a:defRPr/>
            </a:lvl9pPr>
          </a:lstStyle>
          <a:p>
            <a:endParaRPr/>
          </a:p>
        </p:txBody>
      </p:sp>
      <p:sp>
        <p:nvSpPr>
          <p:cNvPr id="16" name="Google Shape;16;p26"/>
          <p:cNvSpPr txBox="1">
            <a:spLocks noGrp="1"/>
          </p:cNvSpPr>
          <p:nvPr>
            <p:ph type="sldNum" idx="12"/>
          </p:nvPr>
        </p:nvSpPr>
        <p:spPr>
          <a:xfrm>
            <a:off x="9319704" y="7046639"/>
            <a:ext cx="603570" cy="594773"/>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2252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7120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smtClean="0"/>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0068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61922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9011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84109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9284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smtClean="0"/>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9080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793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1D8BD707-D9CF-40AE-B4C6-C98DA3205C09}" type="datetimeFigureOut">
              <a:rPr lang="en-US" smtClean="0"/>
              <a:t>3/30/2022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56524714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88.jpe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92352">
            <a:off x="1639185" y="2176188"/>
            <a:ext cx="7362740" cy="3871223"/>
          </a:xfrm>
          <a:prstGeom prst="rect">
            <a:avLst/>
          </a:prstGeom>
          <a:noFill/>
          <a:ln>
            <a:noFill/>
          </a:ln>
        </p:spPr>
      </p:pic>
      <p:sp>
        <p:nvSpPr>
          <p:cNvPr id="57" name="Google Shape;57;p1"/>
          <p:cNvSpPr txBox="1"/>
          <p:nvPr/>
        </p:nvSpPr>
        <p:spPr>
          <a:xfrm>
            <a:off x="609925" y="6084044"/>
            <a:ext cx="8838550" cy="1434206"/>
          </a:xfrm>
          <a:prstGeom prst="rect">
            <a:avLst/>
          </a:prstGeom>
          <a:noFill/>
          <a:ln>
            <a:noFill/>
          </a:ln>
        </p:spPr>
        <p:txBody>
          <a:bodyPr spcFirstLastPara="1" wrap="square" lIns="100568" tIns="100568" rIns="100568" bIns="100568" anchor="t" anchorCtr="0">
            <a:spAutoFit/>
          </a:bodyPr>
          <a:lstStyle/>
          <a:p>
            <a:pPr algn="ctr">
              <a:buClr>
                <a:srgbClr val="000000"/>
              </a:buClr>
              <a:buSzPts val="3600"/>
            </a:pPr>
            <a:r>
              <a:rPr lang="en-US" sz="4000" dirty="0">
                <a:solidFill>
                  <a:srgbClr val="822215"/>
                </a:solidFill>
                <a:ea typeface="Libre Baskerville"/>
                <a:cs typeface="Libre Baskerville"/>
                <a:sym typeface="Libre Baskerville"/>
              </a:rPr>
              <a:t>Learning Apart Growing Together: </a:t>
            </a:r>
            <a:endParaRPr sz="4000" dirty="0">
              <a:solidFill>
                <a:srgbClr val="822215"/>
              </a:solidFill>
              <a:ea typeface="Libre Baskerville"/>
              <a:cs typeface="Libre Baskerville"/>
              <a:sym typeface="Libre Baskerville"/>
            </a:endParaRPr>
          </a:p>
          <a:p>
            <a:pPr algn="ctr">
              <a:buClr>
                <a:srgbClr val="000000"/>
              </a:buClr>
              <a:buSzPts val="3600"/>
            </a:pPr>
            <a:r>
              <a:rPr lang="en-US" sz="4000" dirty="0">
                <a:solidFill>
                  <a:srgbClr val="822215"/>
                </a:solidFill>
                <a:ea typeface="Libre Baskerville"/>
                <a:cs typeface="Libre Baskerville"/>
                <a:sym typeface="Libre Baskerville"/>
              </a:rPr>
              <a:t>All High Roads Lead to Buffalo</a:t>
            </a:r>
            <a:endParaRPr sz="4000" dirty="0">
              <a:solidFill>
                <a:srgbClr val="822215"/>
              </a:solidFill>
              <a:ea typeface="Libre Baskerville"/>
              <a:cs typeface="Libre Baskerville"/>
              <a:sym typeface="Libre Baskerville"/>
            </a:endParaRPr>
          </a:p>
        </p:txBody>
      </p:sp>
      <p:sp>
        <p:nvSpPr>
          <p:cNvPr id="58" name="Google Shape;58;p1"/>
          <p:cNvSpPr/>
          <p:nvPr/>
        </p:nvSpPr>
        <p:spPr>
          <a:xfrm>
            <a:off x="0" y="500038"/>
            <a:ext cx="10058400" cy="1566263"/>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60" name="Google Shape;60;p1"/>
          <p:cNvSpPr txBox="1"/>
          <p:nvPr/>
        </p:nvSpPr>
        <p:spPr>
          <a:xfrm>
            <a:off x="248490" y="682250"/>
            <a:ext cx="9561420" cy="1201835"/>
          </a:xfrm>
          <a:prstGeom prst="rect">
            <a:avLst/>
          </a:prstGeom>
          <a:noFill/>
          <a:ln>
            <a:noFill/>
          </a:ln>
        </p:spPr>
        <p:txBody>
          <a:bodyPr spcFirstLastPara="1" wrap="square" lIns="100568" tIns="100568" rIns="100568" bIns="100568" anchor="t" anchorCtr="0">
            <a:spAutoFit/>
          </a:bodyPr>
          <a:lstStyle/>
          <a:p>
            <a:pPr algn="ctr">
              <a:buClr>
                <a:srgbClr val="000000"/>
              </a:buClr>
              <a:buSzPts val="5900"/>
            </a:pPr>
            <a:r>
              <a:rPr lang="en-US" sz="6490" b="1" dirty="0">
                <a:solidFill>
                  <a:schemeClr val="lt1"/>
                </a:solidFill>
                <a:latin typeface="Book Antiqua" panose="02040602050305030304" pitchFamily="18" charset="0"/>
                <a:ea typeface="Oswald"/>
                <a:cs typeface="Oswald"/>
                <a:sym typeface="Oswald"/>
              </a:rPr>
              <a:t>High Road Record 2021</a:t>
            </a:r>
            <a:endParaRPr sz="6490" b="1" dirty="0">
              <a:solidFill>
                <a:schemeClr val="lt1"/>
              </a:solidFill>
              <a:latin typeface="Book Antiqua" panose="02040602050305030304" pitchFamily="18" charset="0"/>
              <a:ea typeface="Oswald"/>
              <a:cs typeface="Oswald"/>
              <a:sym typeface="Oswald"/>
            </a:endParaRPr>
          </a:p>
        </p:txBody>
      </p:sp>
    </p:spTree>
    <p:extLst>
      <p:ext uri="{BB962C8B-B14F-4D97-AF65-F5344CB8AC3E}">
        <p14:creationId xmlns:p14="http://schemas.microsoft.com/office/powerpoint/2010/main" val="1439919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594927" y="244386"/>
            <a:ext cx="3451860" cy="26034"/>
          </a:xfrm>
          <a:custGeom>
            <a:avLst/>
            <a:gdLst/>
            <a:ahLst/>
            <a:cxnLst/>
            <a:rect l="l" t="t" r="r" b="b"/>
            <a:pathLst>
              <a:path w="3451859" h="26034">
                <a:moveTo>
                  <a:pt x="3451494" y="25514"/>
                </a:moveTo>
                <a:lnTo>
                  <a:pt x="0" y="25514"/>
                </a:lnTo>
                <a:lnTo>
                  <a:pt x="0" y="0"/>
                </a:lnTo>
                <a:lnTo>
                  <a:pt x="3345205" y="0"/>
                </a:lnTo>
                <a:lnTo>
                  <a:pt x="3451494" y="0"/>
                </a:lnTo>
                <a:lnTo>
                  <a:pt x="3451494" y="25514"/>
                </a:lnTo>
                <a:close/>
              </a:path>
            </a:pathLst>
          </a:custGeom>
          <a:solidFill>
            <a:srgbClr val="E3FFFD"/>
          </a:solidFill>
        </p:spPr>
        <p:txBody>
          <a:bodyPr wrap="square" lIns="0" tIns="0" rIns="0" bIns="0" rtlCol="0"/>
          <a:lstStyle/>
          <a:p>
            <a:endParaRPr sz="1800"/>
          </a:p>
        </p:txBody>
      </p:sp>
      <p:sp>
        <p:nvSpPr>
          <p:cNvPr id="3" name="object 3"/>
          <p:cNvSpPr/>
          <p:nvPr/>
        </p:nvSpPr>
        <p:spPr>
          <a:xfrm>
            <a:off x="3" y="7362476"/>
            <a:ext cx="5918835" cy="31750"/>
          </a:xfrm>
          <a:custGeom>
            <a:avLst/>
            <a:gdLst/>
            <a:ahLst/>
            <a:cxnLst/>
            <a:rect l="l" t="t" r="r" b="b"/>
            <a:pathLst>
              <a:path w="5918835" h="31750">
                <a:moveTo>
                  <a:pt x="5918267" y="31121"/>
                </a:moveTo>
                <a:lnTo>
                  <a:pt x="0" y="31121"/>
                </a:lnTo>
                <a:lnTo>
                  <a:pt x="0" y="0"/>
                </a:lnTo>
                <a:lnTo>
                  <a:pt x="5918267" y="0"/>
                </a:lnTo>
                <a:lnTo>
                  <a:pt x="5918267" y="31121"/>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76200"/>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6"/>
            <a:ext cx="6244590" cy="6524625"/>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6984202" y="1516538"/>
            <a:ext cx="2847576" cy="3842973"/>
          </a:xfrm>
          <a:prstGeom prst="rect">
            <a:avLst/>
          </a:prstGeom>
        </p:spPr>
      </p:pic>
      <p:sp>
        <p:nvSpPr>
          <p:cNvPr id="11" name="object 11"/>
          <p:cNvSpPr/>
          <p:nvPr/>
        </p:nvSpPr>
        <p:spPr>
          <a:xfrm>
            <a:off x="6959138" y="1491427"/>
            <a:ext cx="2901950" cy="3897629"/>
          </a:xfrm>
          <a:custGeom>
            <a:avLst/>
            <a:gdLst/>
            <a:ahLst/>
            <a:cxnLst/>
            <a:rect l="l" t="t" r="r" b="b"/>
            <a:pathLst>
              <a:path w="2901950" h="3897629">
                <a:moveTo>
                  <a:pt x="2591828" y="3897212"/>
                </a:moveTo>
                <a:lnTo>
                  <a:pt x="309888" y="3897212"/>
                </a:lnTo>
                <a:lnTo>
                  <a:pt x="264122" y="3893853"/>
                </a:lnTo>
                <a:lnTo>
                  <a:pt x="220429" y="3884096"/>
                </a:lnTo>
                <a:lnTo>
                  <a:pt x="179294" y="3868420"/>
                </a:lnTo>
                <a:lnTo>
                  <a:pt x="141198" y="3847307"/>
                </a:lnTo>
                <a:lnTo>
                  <a:pt x="106622" y="3821236"/>
                </a:lnTo>
                <a:lnTo>
                  <a:pt x="76046" y="3790689"/>
                </a:lnTo>
                <a:lnTo>
                  <a:pt x="49951" y="3756144"/>
                </a:lnTo>
                <a:lnTo>
                  <a:pt x="28819" y="3718084"/>
                </a:lnTo>
                <a:lnTo>
                  <a:pt x="13129" y="3676987"/>
                </a:lnTo>
                <a:lnTo>
                  <a:pt x="3366" y="3633354"/>
                </a:lnTo>
                <a:lnTo>
                  <a:pt x="0" y="3587607"/>
                </a:lnTo>
                <a:lnTo>
                  <a:pt x="73" y="309605"/>
                </a:lnTo>
                <a:lnTo>
                  <a:pt x="3362" y="264633"/>
                </a:lnTo>
                <a:lnTo>
                  <a:pt x="13129" y="220776"/>
                </a:lnTo>
                <a:lnTo>
                  <a:pt x="28819" y="179515"/>
                </a:lnTo>
                <a:lnTo>
                  <a:pt x="49951" y="141327"/>
                </a:lnTo>
                <a:lnTo>
                  <a:pt x="76046" y="106687"/>
                </a:lnTo>
                <a:lnTo>
                  <a:pt x="106622" y="76070"/>
                </a:lnTo>
                <a:lnTo>
                  <a:pt x="141198" y="49954"/>
                </a:lnTo>
                <a:lnTo>
                  <a:pt x="179348" y="28792"/>
                </a:lnTo>
                <a:lnTo>
                  <a:pt x="220456" y="13116"/>
                </a:lnTo>
                <a:lnTo>
                  <a:pt x="264132" y="3359"/>
                </a:lnTo>
                <a:lnTo>
                  <a:pt x="309892" y="0"/>
                </a:lnTo>
                <a:lnTo>
                  <a:pt x="2591828" y="0"/>
                </a:lnTo>
                <a:lnTo>
                  <a:pt x="2637602" y="3360"/>
                </a:lnTo>
                <a:lnTo>
                  <a:pt x="2681307" y="13122"/>
                </a:lnTo>
                <a:lnTo>
                  <a:pt x="2722463" y="28812"/>
                </a:lnTo>
                <a:lnTo>
                  <a:pt x="2760586" y="49954"/>
                </a:lnTo>
                <a:lnTo>
                  <a:pt x="2760992" y="50260"/>
                </a:lnTo>
                <a:lnTo>
                  <a:pt x="309892" y="50260"/>
                </a:lnTo>
                <a:lnTo>
                  <a:pt x="263361" y="54455"/>
                </a:lnTo>
                <a:lnTo>
                  <a:pt x="219513" y="66542"/>
                </a:lnTo>
                <a:lnTo>
                  <a:pt x="179093" y="85778"/>
                </a:lnTo>
                <a:lnTo>
                  <a:pt x="142847" y="111417"/>
                </a:lnTo>
                <a:lnTo>
                  <a:pt x="111520" y="142715"/>
                </a:lnTo>
                <a:lnTo>
                  <a:pt x="85857" y="178928"/>
                </a:lnTo>
                <a:lnTo>
                  <a:pt x="66604" y="219310"/>
                </a:lnTo>
                <a:lnTo>
                  <a:pt x="54505" y="263117"/>
                </a:lnTo>
                <a:lnTo>
                  <a:pt x="50307" y="309605"/>
                </a:lnTo>
                <a:lnTo>
                  <a:pt x="50397" y="3587607"/>
                </a:lnTo>
                <a:lnTo>
                  <a:pt x="54505" y="3633354"/>
                </a:lnTo>
                <a:lnTo>
                  <a:pt x="66604" y="3677302"/>
                </a:lnTo>
                <a:lnTo>
                  <a:pt x="85857" y="3717726"/>
                </a:lnTo>
                <a:lnTo>
                  <a:pt x="111520" y="3753905"/>
                </a:lnTo>
                <a:lnTo>
                  <a:pt x="142847" y="3785121"/>
                </a:lnTo>
                <a:lnTo>
                  <a:pt x="179093" y="3810652"/>
                </a:lnTo>
                <a:lnTo>
                  <a:pt x="219513" y="3829780"/>
                </a:lnTo>
                <a:lnTo>
                  <a:pt x="263361" y="3841785"/>
                </a:lnTo>
                <a:lnTo>
                  <a:pt x="309892" y="3845946"/>
                </a:lnTo>
                <a:lnTo>
                  <a:pt x="2762175" y="3845946"/>
                </a:lnTo>
                <a:lnTo>
                  <a:pt x="2760776" y="3847004"/>
                </a:lnTo>
                <a:lnTo>
                  <a:pt x="2722589" y="3868236"/>
                </a:lnTo>
                <a:lnTo>
                  <a:pt x="2681373" y="3884008"/>
                </a:lnTo>
                <a:lnTo>
                  <a:pt x="2637621" y="3893829"/>
                </a:lnTo>
                <a:lnTo>
                  <a:pt x="2591828" y="3897212"/>
                </a:lnTo>
                <a:close/>
              </a:path>
              <a:path w="2901950" h="3897629">
                <a:moveTo>
                  <a:pt x="2762175" y="3845946"/>
                </a:moveTo>
                <a:lnTo>
                  <a:pt x="2591828" y="3845946"/>
                </a:lnTo>
                <a:lnTo>
                  <a:pt x="2638624" y="3841752"/>
                </a:lnTo>
                <a:lnTo>
                  <a:pt x="2682613" y="3829664"/>
                </a:lnTo>
                <a:lnTo>
                  <a:pt x="2723074" y="3810429"/>
                </a:lnTo>
                <a:lnTo>
                  <a:pt x="2759287" y="3784790"/>
                </a:lnTo>
                <a:lnTo>
                  <a:pt x="2790531" y="3753491"/>
                </a:lnTo>
                <a:lnTo>
                  <a:pt x="2816094" y="3717262"/>
                </a:lnTo>
                <a:lnTo>
                  <a:pt x="2835232" y="3676897"/>
                </a:lnTo>
                <a:lnTo>
                  <a:pt x="2847248" y="3633089"/>
                </a:lnTo>
                <a:lnTo>
                  <a:pt x="2851323" y="3587607"/>
                </a:lnTo>
                <a:lnTo>
                  <a:pt x="2851413" y="309605"/>
                </a:lnTo>
                <a:lnTo>
                  <a:pt x="2847215" y="262852"/>
                </a:lnTo>
                <a:lnTo>
                  <a:pt x="2835116" y="218904"/>
                </a:lnTo>
                <a:lnTo>
                  <a:pt x="2815863" y="178481"/>
                </a:lnTo>
                <a:lnTo>
                  <a:pt x="2790200" y="142301"/>
                </a:lnTo>
                <a:lnTo>
                  <a:pt x="2758873" y="111086"/>
                </a:lnTo>
                <a:lnTo>
                  <a:pt x="2722627" y="85554"/>
                </a:lnTo>
                <a:lnTo>
                  <a:pt x="2682207" y="66426"/>
                </a:lnTo>
                <a:lnTo>
                  <a:pt x="2638359" y="54422"/>
                </a:lnTo>
                <a:lnTo>
                  <a:pt x="2591828" y="50260"/>
                </a:lnTo>
                <a:lnTo>
                  <a:pt x="2760992" y="50260"/>
                </a:lnTo>
                <a:lnTo>
                  <a:pt x="2795098" y="75976"/>
                </a:lnTo>
                <a:lnTo>
                  <a:pt x="2825674" y="106523"/>
                </a:lnTo>
                <a:lnTo>
                  <a:pt x="2851768" y="141068"/>
                </a:lnTo>
                <a:lnTo>
                  <a:pt x="2872901" y="179128"/>
                </a:lnTo>
                <a:lnTo>
                  <a:pt x="2888591" y="220225"/>
                </a:lnTo>
                <a:lnTo>
                  <a:pt x="2898358" y="263877"/>
                </a:lnTo>
                <a:lnTo>
                  <a:pt x="2901720" y="309605"/>
                </a:lnTo>
                <a:lnTo>
                  <a:pt x="2901651" y="3587607"/>
                </a:lnTo>
                <a:lnTo>
                  <a:pt x="2898585" y="3632352"/>
                </a:lnTo>
                <a:lnTo>
                  <a:pt x="2888959" y="3676069"/>
                </a:lnTo>
                <a:lnTo>
                  <a:pt x="2873327" y="3717279"/>
                </a:lnTo>
                <a:lnTo>
                  <a:pt x="2852213" y="3755441"/>
                </a:lnTo>
                <a:lnTo>
                  <a:pt x="2826082" y="3790117"/>
                </a:lnTo>
                <a:lnTo>
                  <a:pt x="2795438" y="3820802"/>
                </a:lnTo>
                <a:lnTo>
                  <a:pt x="2762175" y="3845946"/>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976111" y="5385628"/>
            <a:ext cx="1838324" cy="1695449"/>
          </a:xfrm>
          <a:prstGeom prst="rect">
            <a:avLst/>
          </a:prstGeom>
        </p:spPr>
      </p:pic>
      <p:sp>
        <p:nvSpPr>
          <p:cNvPr id="13" name="object 13"/>
          <p:cNvSpPr txBox="1"/>
          <p:nvPr/>
        </p:nvSpPr>
        <p:spPr>
          <a:xfrm>
            <a:off x="6043988" y="7162800"/>
            <a:ext cx="3867785"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Citizens</a:t>
            </a:r>
            <a:r>
              <a:rPr sz="2050" b="1" i="1" spc="75" dirty="0">
                <a:solidFill>
                  <a:srgbClr val="E3FFFD"/>
                </a:solidFill>
                <a:latin typeface="Open Sans ExtraBold"/>
                <a:cs typeface="Open Sans ExtraBold"/>
              </a:rPr>
              <a:t> </a:t>
            </a:r>
            <a:r>
              <a:rPr sz="2050" b="1" i="1" spc="45" dirty="0">
                <a:solidFill>
                  <a:srgbClr val="E3FFFD"/>
                </a:solidFill>
                <a:latin typeface="Open Sans ExtraBold"/>
                <a:cs typeface="Open Sans ExtraBold"/>
              </a:rPr>
              <a:t>for</a:t>
            </a:r>
            <a:r>
              <a:rPr sz="2050" b="1" i="1" spc="7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Regional</a:t>
            </a:r>
            <a:r>
              <a:rPr sz="2050" b="1" i="1" spc="7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Transit</a:t>
            </a:r>
            <a:endParaRPr sz="2050">
              <a:latin typeface="Open Sans ExtraBold"/>
              <a:cs typeface="Open Sans ExtraBold"/>
            </a:endParaRPr>
          </a:p>
        </p:txBody>
      </p:sp>
      <p:sp>
        <p:nvSpPr>
          <p:cNvPr id="14" name="object 14"/>
          <p:cNvSpPr txBox="1"/>
          <p:nvPr/>
        </p:nvSpPr>
        <p:spPr>
          <a:xfrm>
            <a:off x="3981422" y="6096015"/>
            <a:ext cx="1150620" cy="228268"/>
          </a:xfrm>
          <a:prstGeom prst="rect">
            <a:avLst/>
          </a:prstGeom>
        </p:spPr>
        <p:txBody>
          <a:bodyPr vert="horz" wrap="square" lIns="0" tIns="12700" rIns="0" bIns="0" rtlCol="0">
            <a:spAutoFit/>
          </a:bodyPr>
          <a:lstStyle/>
          <a:p>
            <a:pPr marL="12700">
              <a:spcBef>
                <a:spcPts val="100"/>
              </a:spcBef>
            </a:pPr>
            <a:r>
              <a:rPr sz="1400" spc="-5" dirty="0">
                <a:solidFill>
                  <a:srgbClr val="B40808"/>
                </a:solidFill>
                <a:latin typeface="Archivo Black"/>
                <a:cs typeface="Archivo Black"/>
              </a:rPr>
              <a:t>SHOUTOU</a:t>
            </a:r>
            <a:r>
              <a:rPr sz="1400" dirty="0">
                <a:solidFill>
                  <a:srgbClr val="B40808"/>
                </a:solidFill>
                <a:latin typeface="Archivo Black"/>
                <a:cs typeface="Archivo Black"/>
              </a:rPr>
              <a:t>T</a:t>
            </a:r>
            <a:endParaRPr sz="1400">
              <a:latin typeface="Archivo Black"/>
              <a:cs typeface="Archivo Black"/>
            </a:endParaRPr>
          </a:p>
        </p:txBody>
      </p:sp>
      <p:sp>
        <p:nvSpPr>
          <p:cNvPr id="15" name="object 15"/>
          <p:cNvSpPr txBox="1"/>
          <p:nvPr/>
        </p:nvSpPr>
        <p:spPr>
          <a:xfrm>
            <a:off x="3981422" y="6309300"/>
            <a:ext cx="5991184" cy="762645"/>
          </a:xfrm>
          <a:prstGeom prst="rect">
            <a:avLst/>
          </a:prstGeom>
        </p:spPr>
        <p:txBody>
          <a:bodyPr vert="horz" wrap="square" lIns="0" tIns="12700" rIns="0" bIns="0" rtlCol="0">
            <a:spAutoFit/>
          </a:bodyPr>
          <a:lstStyle/>
          <a:p>
            <a:pPr marL="12700" marR="5080">
              <a:lnSpc>
                <a:spcPct val="116100"/>
              </a:lnSpc>
              <a:spcBef>
                <a:spcPts val="100"/>
              </a:spcBef>
            </a:pPr>
            <a:r>
              <a:rPr sz="1400" b="1" spc="130" dirty="0">
                <a:solidFill>
                  <a:srgbClr val="B40808"/>
                </a:solidFill>
                <a:latin typeface="Book Antiqua"/>
                <a:cs typeface="Book Antiqua"/>
              </a:rPr>
              <a:t>You </a:t>
            </a:r>
            <a:r>
              <a:rPr sz="1400" b="1" spc="50" dirty="0">
                <a:solidFill>
                  <a:srgbClr val="B40808"/>
                </a:solidFill>
                <a:latin typeface="Book Antiqua"/>
                <a:cs typeface="Book Antiqua"/>
              </a:rPr>
              <a:t>all </a:t>
            </a:r>
            <a:r>
              <a:rPr sz="1400" b="1" spc="110" dirty="0">
                <a:solidFill>
                  <a:srgbClr val="B40808"/>
                </a:solidFill>
                <a:latin typeface="Book Antiqua"/>
                <a:cs typeface="Book Antiqua"/>
              </a:rPr>
              <a:t>have </a:t>
            </a:r>
            <a:r>
              <a:rPr sz="1400" b="1" spc="114" dirty="0">
                <a:solidFill>
                  <a:srgbClr val="B40808"/>
                </a:solidFill>
                <a:latin typeface="Book Antiqua"/>
                <a:cs typeface="Book Antiqua"/>
              </a:rPr>
              <a:t>been </a:t>
            </a:r>
            <a:r>
              <a:rPr sz="1400" b="1" spc="85" dirty="0">
                <a:solidFill>
                  <a:srgbClr val="B40808"/>
                </a:solidFill>
                <a:latin typeface="Book Antiqua"/>
                <a:cs typeface="Book Antiqua"/>
              </a:rPr>
              <a:t>so </a:t>
            </a:r>
            <a:r>
              <a:rPr sz="1400" b="1" spc="95" dirty="0">
                <a:solidFill>
                  <a:srgbClr val="B40808"/>
                </a:solidFill>
                <a:latin typeface="Book Antiqua"/>
                <a:cs typeface="Book Antiqua"/>
              </a:rPr>
              <a:t>great </a:t>
            </a:r>
            <a:r>
              <a:rPr sz="1400" b="1" spc="120" dirty="0">
                <a:solidFill>
                  <a:srgbClr val="B40808"/>
                </a:solidFill>
                <a:latin typeface="Book Antiqua"/>
                <a:cs typeface="Book Antiqua"/>
              </a:rPr>
              <a:t>and </a:t>
            </a:r>
            <a:r>
              <a:rPr sz="1400" b="1" spc="105" dirty="0">
                <a:solidFill>
                  <a:srgbClr val="B40808"/>
                </a:solidFill>
                <a:latin typeface="Book Antiqua"/>
                <a:cs typeface="Book Antiqua"/>
              </a:rPr>
              <a:t>eager </a:t>
            </a:r>
            <a:r>
              <a:rPr sz="1400" b="1" spc="100" dirty="0">
                <a:solidFill>
                  <a:srgbClr val="B40808"/>
                </a:solidFill>
                <a:latin typeface="Book Antiqua"/>
                <a:cs typeface="Book Antiqua"/>
              </a:rPr>
              <a:t>to help </a:t>
            </a:r>
            <a:r>
              <a:rPr sz="1400" b="1" spc="110" dirty="0">
                <a:solidFill>
                  <a:srgbClr val="B40808"/>
                </a:solidFill>
                <a:latin typeface="Book Antiqua"/>
                <a:cs typeface="Book Antiqua"/>
              </a:rPr>
              <a:t>which </a:t>
            </a:r>
            <a:r>
              <a:rPr sz="1400" b="1" spc="55" dirty="0">
                <a:solidFill>
                  <a:srgbClr val="B40808"/>
                </a:solidFill>
                <a:latin typeface="Book Antiqua"/>
                <a:cs typeface="Book Antiqua"/>
              </a:rPr>
              <a:t>I </a:t>
            </a:r>
            <a:r>
              <a:rPr sz="1400" b="1" spc="95" dirty="0" smtClean="0">
                <a:solidFill>
                  <a:srgbClr val="B40808"/>
                </a:solidFill>
                <a:latin typeface="Book Antiqua"/>
                <a:cs typeface="Book Antiqua"/>
              </a:rPr>
              <a:t>real</a:t>
            </a:r>
            <a:r>
              <a:rPr lang="en-US" sz="1400" b="1" spc="95" dirty="0" smtClean="0">
                <a:solidFill>
                  <a:srgbClr val="B40808"/>
                </a:solidFill>
                <a:latin typeface="Book Antiqua"/>
                <a:cs typeface="Book Antiqua"/>
              </a:rPr>
              <a:t>ly</a:t>
            </a:r>
            <a:r>
              <a:rPr sz="1400" b="1" spc="100" dirty="0" smtClean="0">
                <a:solidFill>
                  <a:srgbClr val="B40808"/>
                </a:solidFill>
                <a:latin typeface="Book Antiqua"/>
                <a:cs typeface="Book Antiqua"/>
              </a:rPr>
              <a:t> </a:t>
            </a:r>
            <a:r>
              <a:rPr sz="1400" b="1" spc="95" dirty="0">
                <a:solidFill>
                  <a:srgbClr val="B40808"/>
                </a:solidFill>
                <a:latin typeface="Book Antiqua"/>
                <a:cs typeface="Book Antiqua"/>
              </a:rPr>
              <a:t>appreciate.</a:t>
            </a:r>
            <a:r>
              <a:rPr sz="1400" b="1" spc="20" dirty="0">
                <a:solidFill>
                  <a:srgbClr val="B40808"/>
                </a:solidFill>
                <a:latin typeface="Book Antiqua"/>
                <a:cs typeface="Book Antiqua"/>
              </a:rPr>
              <a:t> </a:t>
            </a:r>
            <a:r>
              <a:rPr sz="1400" b="1" spc="160" dirty="0">
                <a:solidFill>
                  <a:srgbClr val="B40808"/>
                </a:solidFill>
                <a:latin typeface="Book Antiqua"/>
                <a:cs typeface="Book Antiqua"/>
              </a:rPr>
              <a:t>My</a:t>
            </a:r>
            <a:r>
              <a:rPr sz="1400" b="1" spc="20" dirty="0">
                <a:solidFill>
                  <a:srgbClr val="B40808"/>
                </a:solidFill>
                <a:latin typeface="Book Antiqua"/>
                <a:cs typeface="Book Antiqua"/>
              </a:rPr>
              <a:t> </a:t>
            </a:r>
            <a:r>
              <a:rPr sz="1400" b="1" spc="90" dirty="0">
                <a:solidFill>
                  <a:srgbClr val="B40808"/>
                </a:solidFill>
                <a:latin typeface="Book Antiqua"/>
                <a:cs typeface="Book Antiqua"/>
              </a:rPr>
              <a:t>supervisors</a:t>
            </a:r>
            <a:r>
              <a:rPr sz="1400" b="1" spc="20" dirty="0">
                <a:solidFill>
                  <a:srgbClr val="B40808"/>
                </a:solidFill>
                <a:latin typeface="Book Antiqua"/>
                <a:cs typeface="Book Antiqua"/>
              </a:rPr>
              <a:t> </a:t>
            </a:r>
            <a:r>
              <a:rPr sz="1400" b="1" spc="100" dirty="0">
                <a:solidFill>
                  <a:srgbClr val="B40808"/>
                </a:solidFill>
                <a:latin typeface="Book Antiqua"/>
                <a:cs typeface="Book Antiqua"/>
              </a:rPr>
              <a:t>Carl</a:t>
            </a:r>
            <a:r>
              <a:rPr sz="1400" b="1" spc="25" dirty="0">
                <a:solidFill>
                  <a:srgbClr val="B40808"/>
                </a:solidFill>
                <a:latin typeface="Book Antiqua"/>
                <a:cs typeface="Book Antiqua"/>
              </a:rPr>
              <a:t> </a:t>
            </a:r>
            <a:r>
              <a:rPr sz="1400" b="1" spc="120" dirty="0">
                <a:solidFill>
                  <a:srgbClr val="B40808"/>
                </a:solidFill>
                <a:latin typeface="Book Antiqua"/>
                <a:cs typeface="Book Antiqua"/>
              </a:rPr>
              <a:t>and</a:t>
            </a:r>
            <a:r>
              <a:rPr sz="1400" b="1" spc="20" dirty="0">
                <a:solidFill>
                  <a:srgbClr val="B40808"/>
                </a:solidFill>
                <a:latin typeface="Book Antiqua"/>
                <a:cs typeface="Book Antiqua"/>
              </a:rPr>
              <a:t> </a:t>
            </a:r>
            <a:r>
              <a:rPr sz="1400" b="1" spc="100" dirty="0">
                <a:solidFill>
                  <a:srgbClr val="B40808"/>
                </a:solidFill>
                <a:latin typeface="Book Antiqua"/>
                <a:cs typeface="Book Antiqua"/>
              </a:rPr>
              <a:t>Betsy</a:t>
            </a:r>
            <a:r>
              <a:rPr sz="1400" b="1" spc="20" dirty="0">
                <a:solidFill>
                  <a:srgbClr val="B40808"/>
                </a:solidFill>
                <a:latin typeface="Book Antiqua"/>
                <a:cs typeface="Book Antiqua"/>
              </a:rPr>
              <a:t> </a:t>
            </a:r>
            <a:r>
              <a:rPr sz="1400" b="1" spc="120" dirty="0">
                <a:solidFill>
                  <a:srgbClr val="B40808"/>
                </a:solidFill>
                <a:latin typeface="Book Antiqua"/>
                <a:cs typeface="Book Antiqua"/>
              </a:rPr>
              <a:t>are</a:t>
            </a:r>
            <a:r>
              <a:rPr sz="1400" b="1" spc="25" dirty="0">
                <a:solidFill>
                  <a:srgbClr val="B40808"/>
                </a:solidFill>
                <a:latin typeface="Book Antiqua"/>
                <a:cs typeface="Book Antiqua"/>
              </a:rPr>
              <a:t> </a:t>
            </a:r>
            <a:r>
              <a:rPr sz="1400" b="1" spc="70" dirty="0">
                <a:solidFill>
                  <a:srgbClr val="B40808"/>
                </a:solidFill>
                <a:latin typeface="Book Antiqua"/>
                <a:cs typeface="Book Antiqua"/>
              </a:rPr>
              <a:t>also</a:t>
            </a:r>
            <a:r>
              <a:rPr sz="1400" b="1" spc="20" dirty="0">
                <a:solidFill>
                  <a:srgbClr val="B40808"/>
                </a:solidFill>
                <a:latin typeface="Book Antiqua"/>
                <a:cs typeface="Book Antiqua"/>
              </a:rPr>
              <a:t> </a:t>
            </a:r>
            <a:r>
              <a:rPr sz="1400" b="1" spc="145" dirty="0">
                <a:solidFill>
                  <a:srgbClr val="B40808"/>
                </a:solidFill>
                <a:latin typeface="Book Antiqua"/>
                <a:cs typeface="Book Antiqua"/>
              </a:rPr>
              <a:t>some</a:t>
            </a:r>
            <a:r>
              <a:rPr sz="1400" b="1" spc="20" dirty="0">
                <a:solidFill>
                  <a:srgbClr val="B40808"/>
                </a:solidFill>
                <a:latin typeface="Book Antiqua"/>
                <a:cs typeface="Book Antiqua"/>
              </a:rPr>
              <a:t> </a:t>
            </a:r>
            <a:r>
              <a:rPr sz="1400" b="1" spc="105" dirty="0">
                <a:solidFill>
                  <a:srgbClr val="B40808"/>
                </a:solidFill>
                <a:latin typeface="Book Antiqua"/>
                <a:cs typeface="Book Antiqua"/>
              </a:rPr>
              <a:t>of </a:t>
            </a:r>
            <a:r>
              <a:rPr sz="1400" b="1" spc="-335" dirty="0">
                <a:solidFill>
                  <a:srgbClr val="B40808"/>
                </a:solidFill>
                <a:latin typeface="Book Antiqua"/>
                <a:cs typeface="Book Antiqua"/>
              </a:rPr>
              <a:t> </a:t>
            </a:r>
            <a:r>
              <a:rPr sz="1400" b="1" spc="105" dirty="0">
                <a:solidFill>
                  <a:srgbClr val="B40808"/>
                </a:solidFill>
                <a:latin typeface="Book Antiqua"/>
                <a:cs typeface="Book Antiqua"/>
              </a:rPr>
              <a:t>the</a:t>
            </a:r>
            <a:r>
              <a:rPr sz="1400" b="1" spc="20" dirty="0">
                <a:solidFill>
                  <a:srgbClr val="B40808"/>
                </a:solidFill>
                <a:latin typeface="Book Antiqua"/>
                <a:cs typeface="Book Antiqua"/>
              </a:rPr>
              <a:t> </a:t>
            </a:r>
            <a:r>
              <a:rPr sz="1400" b="1" spc="90" dirty="0">
                <a:solidFill>
                  <a:srgbClr val="B40808"/>
                </a:solidFill>
                <a:latin typeface="Book Antiqua"/>
                <a:cs typeface="Book Antiqua"/>
              </a:rPr>
              <a:t>nicest</a:t>
            </a:r>
            <a:r>
              <a:rPr sz="1400" b="1" spc="20" dirty="0">
                <a:solidFill>
                  <a:srgbClr val="B40808"/>
                </a:solidFill>
                <a:latin typeface="Book Antiqua"/>
                <a:cs typeface="Book Antiqua"/>
              </a:rPr>
              <a:t> </a:t>
            </a:r>
            <a:r>
              <a:rPr sz="1400" b="1" spc="120" dirty="0">
                <a:solidFill>
                  <a:srgbClr val="B40808"/>
                </a:solidFill>
                <a:latin typeface="Book Antiqua"/>
                <a:cs typeface="Book Antiqua"/>
              </a:rPr>
              <a:t>and</a:t>
            </a:r>
            <a:r>
              <a:rPr sz="1400" b="1" spc="20" dirty="0">
                <a:solidFill>
                  <a:srgbClr val="B40808"/>
                </a:solidFill>
                <a:latin typeface="Book Antiqua"/>
                <a:cs typeface="Book Antiqua"/>
              </a:rPr>
              <a:t> </a:t>
            </a:r>
            <a:r>
              <a:rPr sz="1400" b="1" spc="130" dirty="0">
                <a:solidFill>
                  <a:srgbClr val="B40808"/>
                </a:solidFill>
                <a:latin typeface="Book Antiqua"/>
                <a:cs typeface="Book Antiqua"/>
              </a:rPr>
              <a:t>most</a:t>
            </a:r>
            <a:r>
              <a:rPr sz="1400" b="1" spc="20" dirty="0">
                <a:solidFill>
                  <a:srgbClr val="B40808"/>
                </a:solidFill>
                <a:latin typeface="Book Antiqua"/>
                <a:cs typeface="Book Antiqua"/>
              </a:rPr>
              <a:t> </a:t>
            </a:r>
            <a:r>
              <a:rPr sz="1400" b="1" spc="85" dirty="0">
                <a:solidFill>
                  <a:srgbClr val="B40808"/>
                </a:solidFill>
                <a:latin typeface="Book Antiqua"/>
                <a:cs typeface="Book Antiqua"/>
              </a:rPr>
              <a:t>enthusiastic</a:t>
            </a:r>
            <a:r>
              <a:rPr sz="1400" b="1" spc="20" dirty="0">
                <a:solidFill>
                  <a:srgbClr val="B40808"/>
                </a:solidFill>
                <a:latin typeface="Book Antiqua"/>
                <a:cs typeface="Book Antiqua"/>
              </a:rPr>
              <a:t> </a:t>
            </a:r>
            <a:r>
              <a:rPr sz="1400" b="1" spc="105" dirty="0">
                <a:solidFill>
                  <a:srgbClr val="B40808"/>
                </a:solidFill>
                <a:latin typeface="Book Antiqua"/>
                <a:cs typeface="Book Antiqua"/>
              </a:rPr>
              <a:t>people</a:t>
            </a:r>
            <a:r>
              <a:rPr sz="1400" b="1" spc="20" dirty="0">
                <a:solidFill>
                  <a:srgbClr val="B40808"/>
                </a:solidFill>
                <a:latin typeface="Book Antiqua"/>
                <a:cs typeface="Book Antiqua"/>
              </a:rPr>
              <a:t> </a:t>
            </a:r>
            <a:r>
              <a:rPr sz="1400" b="1" spc="55" dirty="0">
                <a:solidFill>
                  <a:srgbClr val="B40808"/>
                </a:solidFill>
                <a:latin typeface="Book Antiqua"/>
                <a:cs typeface="Book Antiqua"/>
              </a:rPr>
              <a:t>I</a:t>
            </a:r>
            <a:r>
              <a:rPr sz="1400" b="1" spc="20" dirty="0">
                <a:solidFill>
                  <a:srgbClr val="B40808"/>
                </a:solidFill>
                <a:latin typeface="Book Antiqua"/>
                <a:cs typeface="Book Antiqua"/>
              </a:rPr>
              <a:t> </a:t>
            </a:r>
            <a:r>
              <a:rPr sz="1400" b="1" spc="110" dirty="0">
                <a:solidFill>
                  <a:srgbClr val="B40808"/>
                </a:solidFill>
                <a:latin typeface="Book Antiqua"/>
                <a:cs typeface="Book Antiqua"/>
              </a:rPr>
              <a:t>have</a:t>
            </a:r>
            <a:r>
              <a:rPr sz="1400" b="1" spc="20" dirty="0">
                <a:solidFill>
                  <a:srgbClr val="B40808"/>
                </a:solidFill>
                <a:latin typeface="Book Antiqua"/>
                <a:cs typeface="Book Antiqua"/>
              </a:rPr>
              <a:t> </a:t>
            </a:r>
            <a:r>
              <a:rPr sz="1400" b="1" spc="120" dirty="0">
                <a:solidFill>
                  <a:srgbClr val="B40808"/>
                </a:solidFill>
                <a:latin typeface="Book Antiqua"/>
                <a:cs typeface="Book Antiqua"/>
              </a:rPr>
              <a:t>met.</a:t>
            </a:r>
            <a:endParaRPr sz="1400" dirty="0">
              <a:latin typeface="Book Antiqua"/>
              <a:cs typeface="Book Antiqua"/>
            </a:endParaRPr>
          </a:p>
        </p:txBody>
      </p:sp>
      <p:sp>
        <p:nvSpPr>
          <p:cNvPr id="16" name="object 16"/>
          <p:cNvSpPr txBox="1"/>
          <p:nvPr/>
        </p:nvSpPr>
        <p:spPr>
          <a:xfrm>
            <a:off x="3981425" y="702573"/>
            <a:ext cx="5485765" cy="762773"/>
          </a:xfrm>
          <a:prstGeom prst="rect">
            <a:avLst/>
          </a:prstGeom>
        </p:spPr>
        <p:txBody>
          <a:bodyPr vert="horz" wrap="square" lIns="0" tIns="46990" rIns="0" bIns="0" rtlCol="0">
            <a:spAutoFit/>
          </a:bodyPr>
          <a:lstStyle/>
          <a:p>
            <a:pPr marL="12700">
              <a:spcBef>
                <a:spcPts val="370"/>
              </a:spcBef>
            </a:pPr>
            <a:r>
              <a:rPr sz="1400" spc="-5" dirty="0">
                <a:solidFill>
                  <a:srgbClr val="B40808"/>
                </a:solidFill>
                <a:latin typeface="Archivo Black"/>
                <a:cs typeface="Archivo Black"/>
              </a:rPr>
              <a:t>FAVORITE</a:t>
            </a:r>
            <a:r>
              <a:rPr sz="1400" spc="-50" dirty="0">
                <a:solidFill>
                  <a:srgbClr val="B40808"/>
                </a:solidFill>
                <a:latin typeface="Archivo Black"/>
                <a:cs typeface="Archivo Black"/>
              </a:rPr>
              <a:t> </a:t>
            </a:r>
            <a:r>
              <a:rPr sz="1400" spc="-5" dirty="0">
                <a:solidFill>
                  <a:srgbClr val="B40808"/>
                </a:solidFill>
                <a:latin typeface="Archivo Black"/>
                <a:cs typeface="Archivo Black"/>
              </a:rPr>
              <a:t>MEMORIES</a:t>
            </a:r>
            <a:endParaRPr sz="1400" dirty="0">
              <a:latin typeface="Archivo Black"/>
              <a:cs typeface="Archivo Black"/>
            </a:endParaRPr>
          </a:p>
          <a:p>
            <a:pPr marL="12700" marR="5080">
              <a:lnSpc>
                <a:spcPct val="116100"/>
              </a:lnSpc>
            </a:pPr>
            <a:r>
              <a:rPr sz="1400" b="1" spc="55" dirty="0">
                <a:solidFill>
                  <a:srgbClr val="B40808"/>
                </a:solidFill>
                <a:latin typeface="Book Antiqua"/>
                <a:cs typeface="Book Antiqua"/>
              </a:rPr>
              <a:t>I</a:t>
            </a:r>
            <a:r>
              <a:rPr sz="1400" b="1" spc="15" dirty="0">
                <a:solidFill>
                  <a:srgbClr val="B40808"/>
                </a:solidFill>
                <a:latin typeface="Book Antiqua"/>
                <a:cs typeface="Book Antiqua"/>
              </a:rPr>
              <a:t> </a:t>
            </a:r>
            <a:r>
              <a:rPr sz="1400" b="1" spc="75" dirty="0">
                <a:solidFill>
                  <a:srgbClr val="B40808"/>
                </a:solidFill>
                <a:latin typeface="Book Antiqua"/>
                <a:cs typeface="Book Antiqua"/>
              </a:rPr>
              <a:t>always</a:t>
            </a:r>
            <a:r>
              <a:rPr sz="1400" b="1" spc="20" dirty="0">
                <a:solidFill>
                  <a:srgbClr val="B40808"/>
                </a:solidFill>
                <a:latin typeface="Book Antiqua"/>
                <a:cs typeface="Book Antiqua"/>
              </a:rPr>
              <a:t> </a:t>
            </a:r>
            <a:r>
              <a:rPr sz="1400" b="1" spc="85" dirty="0">
                <a:solidFill>
                  <a:srgbClr val="B40808"/>
                </a:solidFill>
                <a:latin typeface="Book Antiqua"/>
                <a:cs typeface="Book Antiqua"/>
              </a:rPr>
              <a:t>really</a:t>
            </a:r>
            <a:r>
              <a:rPr sz="1400" b="1" spc="20" dirty="0">
                <a:solidFill>
                  <a:srgbClr val="B40808"/>
                </a:solidFill>
                <a:latin typeface="Book Antiqua"/>
                <a:cs typeface="Book Antiqua"/>
              </a:rPr>
              <a:t> </a:t>
            </a:r>
            <a:r>
              <a:rPr sz="1400" b="1" spc="70" dirty="0">
                <a:solidFill>
                  <a:srgbClr val="B40808"/>
                </a:solidFill>
                <a:latin typeface="Book Antiqua"/>
                <a:cs typeface="Book Antiqua"/>
              </a:rPr>
              <a:t>liked</a:t>
            </a:r>
            <a:r>
              <a:rPr sz="1400" b="1" spc="20" dirty="0">
                <a:solidFill>
                  <a:srgbClr val="B40808"/>
                </a:solidFill>
                <a:latin typeface="Book Antiqua"/>
                <a:cs typeface="Book Antiqua"/>
              </a:rPr>
              <a:t> </a:t>
            </a:r>
            <a:r>
              <a:rPr sz="1400" b="1" spc="105" dirty="0">
                <a:solidFill>
                  <a:srgbClr val="B40808"/>
                </a:solidFill>
                <a:latin typeface="Book Antiqua"/>
                <a:cs typeface="Book Antiqua"/>
              </a:rPr>
              <a:t>the</a:t>
            </a:r>
            <a:r>
              <a:rPr sz="1400" b="1" spc="20" dirty="0">
                <a:solidFill>
                  <a:srgbClr val="B40808"/>
                </a:solidFill>
                <a:latin typeface="Book Antiqua"/>
                <a:cs typeface="Book Antiqua"/>
              </a:rPr>
              <a:t> </a:t>
            </a:r>
            <a:r>
              <a:rPr sz="1400" b="1" spc="125" dirty="0">
                <a:solidFill>
                  <a:srgbClr val="B40808"/>
                </a:solidFill>
                <a:latin typeface="Book Antiqua"/>
                <a:cs typeface="Book Antiqua"/>
              </a:rPr>
              <a:t>alumni</a:t>
            </a:r>
            <a:r>
              <a:rPr sz="1400" b="1" spc="20" dirty="0">
                <a:solidFill>
                  <a:srgbClr val="B40808"/>
                </a:solidFill>
                <a:latin typeface="Book Antiqua"/>
                <a:cs typeface="Book Antiqua"/>
              </a:rPr>
              <a:t> </a:t>
            </a:r>
            <a:r>
              <a:rPr sz="1400" b="1" spc="55" dirty="0">
                <a:solidFill>
                  <a:srgbClr val="B40808"/>
                </a:solidFill>
                <a:latin typeface="Book Antiqua"/>
                <a:cs typeface="Book Antiqua"/>
              </a:rPr>
              <a:t>talks</a:t>
            </a:r>
            <a:r>
              <a:rPr sz="1400" b="1" spc="20" dirty="0">
                <a:solidFill>
                  <a:srgbClr val="B40808"/>
                </a:solidFill>
                <a:latin typeface="Book Antiqua"/>
                <a:cs typeface="Book Antiqua"/>
              </a:rPr>
              <a:t> </a:t>
            </a:r>
            <a:r>
              <a:rPr sz="1400" b="1" spc="120" dirty="0">
                <a:solidFill>
                  <a:srgbClr val="B40808"/>
                </a:solidFill>
                <a:latin typeface="Book Antiqua"/>
                <a:cs typeface="Book Antiqua"/>
              </a:rPr>
              <a:t>and</a:t>
            </a:r>
            <a:r>
              <a:rPr sz="1400" b="1" spc="20" dirty="0">
                <a:solidFill>
                  <a:srgbClr val="B40808"/>
                </a:solidFill>
                <a:latin typeface="Book Antiqua"/>
                <a:cs typeface="Book Antiqua"/>
              </a:rPr>
              <a:t> </a:t>
            </a:r>
            <a:r>
              <a:rPr sz="1400" b="1" spc="100" dirty="0">
                <a:solidFill>
                  <a:srgbClr val="B40808"/>
                </a:solidFill>
                <a:latin typeface="Book Antiqua"/>
                <a:cs typeface="Book Antiqua"/>
              </a:rPr>
              <a:t>working</a:t>
            </a:r>
            <a:r>
              <a:rPr sz="1400" b="1" spc="20" dirty="0">
                <a:solidFill>
                  <a:srgbClr val="B40808"/>
                </a:solidFill>
                <a:latin typeface="Book Antiqua"/>
                <a:cs typeface="Book Antiqua"/>
              </a:rPr>
              <a:t> </a:t>
            </a:r>
            <a:r>
              <a:rPr sz="1400" b="1" spc="75" dirty="0">
                <a:solidFill>
                  <a:srgbClr val="B40808"/>
                </a:solidFill>
                <a:latin typeface="Book Antiqua"/>
                <a:cs typeface="Book Antiqua"/>
              </a:rPr>
              <a:t>with</a:t>
            </a:r>
            <a:r>
              <a:rPr sz="1400" b="1" spc="20" dirty="0">
                <a:solidFill>
                  <a:srgbClr val="B40808"/>
                </a:solidFill>
                <a:latin typeface="Book Antiqua"/>
                <a:cs typeface="Book Antiqua"/>
              </a:rPr>
              <a:t> </a:t>
            </a:r>
            <a:r>
              <a:rPr sz="1400" b="1" spc="210" dirty="0">
                <a:solidFill>
                  <a:srgbClr val="B40808"/>
                </a:solidFill>
                <a:latin typeface="Book Antiqua"/>
                <a:cs typeface="Book Antiqua"/>
              </a:rPr>
              <a:t>my </a:t>
            </a:r>
            <a:r>
              <a:rPr sz="1400" b="1" spc="-335" dirty="0">
                <a:solidFill>
                  <a:srgbClr val="B40808"/>
                </a:solidFill>
                <a:latin typeface="Book Antiqua"/>
                <a:cs typeface="Book Antiqua"/>
              </a:rPr>
              <a:t> </a:t>
            </a:r>
            <a:r>
              <a:rPr sz="1400" b="1" spc="90" dirty="0">
                <a:solidFill>
                  <a:srgbClr val="B40808"/>
                </a:solidFill>
                <a:latin typeface="Book Antiqua"/>
                <a:cs typeface="Book Antiqua"/>
              </a:rPr>
              <a:t>supervisors</a:t>
            </a:r>
            <a:r>
              <a:rPr sz="1400" b="1" spc="15" dirty="0">
                <a:solidFill>
                  <a:srgbClr val="B40808"/>
                </a:solidFill>
                <a:latin typeface="Book Antiqua"/>
                <a:cs typeface="Book Antiqua"/>
              </a:rPr>
              <a:t> </a:t>
            </a:r>
            <a:r>
              <a:rPr sz="1400" b="1" spc="65" dirty="0">
                <a:solidFill>
                  <a:srgbClr val="B40808"/>
                </a:solidFill>
                <a:latin typeface="Book Antiqua"/>
                <a:cs typeface="Book Antiqua"/>
              </a:rPr>
              <a:t>was</a:t>
            </a:r>
            <a:r>
              <a:rPr sz="1400" b="1" spc="20" dirty="0">
                <a:solidFill>
                  <a:srgbClr val="B40808"/>
                </a:solidFill>
                <a:latin typeface="Book Antiqua"/>
                <a:cs typeface="Book Antiqua"/>
              </a:rPr>
              <a:t> </a:t>
            </a:r>
            <a:r>
              <a:rPr sz="1400" b="1" spc="114" dirty="0">
                <a:solidFill>
                  <a:srgbClr val="B40808"/>
                </a:solidFill>
                <a:latin typeface="Book Antiqua"/>
                <a:cs typeface="Book Antiqua"/>
              </a:rPr>
              <a:t>very</a:t>
            </a:r>
            <a:r>
              <a:rPr sz="1400" b="1" spc="20" dirty="0">
                <a:solidFill>
                  <a:srgbClr val="B40808"/>
                </a:solidFill>
                <a:latin typeface="Book Antiqua"/>
                <a:cs typeface="Book Antiqua"/>
              </a:rPr>
              <a:t> </a:t>
            </a:r>
            <a:r>
              <a:rPr sz="1400" b="1" spc="95" dirty="0">
                <a:solidFill>
                  <a:srgbClr val="B40808"/>
                </a:solidFill>
                <a:latin typeface="Book Antiqua"/>
                <a:cs typeface="Book Antiqua"/>
              </a:rPr>
              <a:t>rewarding.</a:t>
            </a:r>
            <a:endParaRPr sz="1400" dirty="0">
              <a:latin typeface="Book Antiqua"/>
              <a:cs typeface="Book Antiqua"/>
            </a:endParaRPr>
          </a:p>
        </p:txBody>
      </p:sp>
      <p:sp>
        <p:nvSpPr>
          <p:cNvPr id="17" name="object 17"/>
          <p:cNvSpPr txBox="1"/>
          <p:nvPr/>
        </p:nvSpPr>
        <p:spPr>
          <a:xfrm>
            <a:off x="4005925" y="2008949"/>
            <a:ext cx="2482215" cy="3262175"/>
          </a:xfrm>
          <a:prstGeom prst="rect">
            <a:avLst/>
          </a:prstGeom>
        </p:spPr>
        <p:txBody>
          <a:bodyPr vert="horz" wrap="square" lIns="0" tIns="46990" rIns="0" bIns="0" rtlCol="0">
            <a:spAutoFit/>
          </a:bodyPr>
          <a:lstStyle/>
          <a:p>
            <a:pPr marL="12700">
              <a:spcBef>
                <a:spcPts val="370"/>
              </a:spcBef>
            </a:pPr>
            <a:r>
              <a:rPr sz="1400" spc="-5" dirty="0">
                <a:solidFill>
                  <a:srgbClr val="B40808"/>
                </a:solidFill>
                <a:latin typeface="Archivo Black"/>
                <a:cs typeface="Archivo Black"/>
              </a:rPr>
              <a:t>SUMMER</a:t>
            </a:r>
            <a:r>
              <a:rPr sz="1400" spc="-50" dirty="0">
                <a:solidFill>
                  <a:srgbClr val="B40808"/>
                </a:solidFill>
                <a:latin typeface="Archivo Black"/>
                <a:cs typeface="Archivo Black"/>
              </a:rPr>
              <a:t> </a:t>
            </a:r>
            <a:r>
              <a:rPr sz="1400" spc="-5" dirty="0">
                <a:solidFill>
                  <a:srgbClr val="B40808"/>
                </a:solidFill>
                <a:latin typeface="Archivo Black"/>
                <a:cs typeface="Archivo Black"/>
              </a:rPr>
              <a:t>TAKEAWAY</a:t>
            </a:r>
            <a:endParaRPr sz="1400" dirty="0">
              <a:latin typeface="Archivo Black"/>
              <a:cs typeface="Archivo Black"/>
            </a:endParaRPr>
          </a:p>
          <a:p>
            <a:pPr marL="12700" marR="5080">
              <a:lnSpc>
                <a:spcPct val="116100"/>
              </a:lnSpc>
            </a:pPr>
            <a:r>
              <a:rPr sz="1400" b="1" spc="100" dirty="0">
                <a:solidFill>
                  <a:srgbClr val="B40808"/>
                </a:solidFill>
                <a:latin typeface="Book Antiqua"/>
                <a:cs typeface="Book Antiqua"/>
              </a:rPr>
              <a:t>High </a:t>
            </a:r>
            <a:r>
              <a:rPr sz="1400" b="1" spc="120" dirty="0">
                <a:solidFill>
                  <a:srgbClr val="B40808"/>
                </a:solidFill>
                <a:latin typeface="Book Antiqua"/>
                <a:cs typeface="Book Antiqua"/>
              </a:rPr>
              <a:t>Road </a:t>
            </a:r>
            <a:r>
              <a:rPr sz="1400" b="1" spc="85" dirty="0">
                <a:solidFill>
                  <a:srgbClr val="B40808"/>
                </a:solidFill>
                <a:latin typeface="Book Antiqua"/>
                <a:cs typeface="Book Antiqua"/>
              </a:rPr>
              <a:t>has </a:t>
            </a:r>
            <a:r>
              <a:rPr sz="1400" b="1" spc="120" dirty="0">
                <a:solidFill>
                  <a:srgbClr val="B40808"/>
                </a:solidFill>
                <a:latin typeface="Book Antiqua"/>
                <a:cs typeface="Book Antiqua"/>
              </a:rPr>
              <a:t>reinforced </a:t>
            </a:r>
            <a:r>
              <a:rPr sz="1400" b="1" spc="-335" dirty="0">
                <a:solidFill>
                  <a:srgbClr val="B40808"/>
                </a:solidFill>
                <a:latin typeface="Book Antiqua"/>
                <a:cs typeface="Book Antiqua"/>
              </a:rPr>
              <a:t> </a:t>
            </a:r>
            <a:r>
              <a:rPr sz="1400" b="1" spc="210" dirty="0">
                <a:solidFill>
                  <a:srgbClr val="B40808"/>
                </a:solidFill>
                <a:latin typeface="Book Antiqua"/>
                <a:cs typeface="Book Antiqua"/>
              </a:rPr>
              <a:t>my </a:t>
            </a:r>
            <a:r>
              <a:rPr sz="1400" b="1" spc="90" dirty="0">
                <a:solidFill>
                  <a:srgbClr val="B40808"/>
                </a:solidFill>
                <a:latin typeface="Book Antiqua"/>
                <a:cs typeface="Book Antiqua"/>
              </a:rPr>
              <a:t>interest </a:t>
            </a:r>
            <a:r>
              <a:rPr sz="1400" b="1" spc="95" dirty="0">
                <a:solidFill>
                  <a:srgbClr val="B40808"/>
                </a:solidFill>
                <a:latin typeface="Book Antiqua"/>
                <a:cs typeface="Book Antiqua"/>
              </a:rPr>
              <a:t>in </a:t>
            </a:r>
            <a:r>
              <a:rPr sz="1400" b="1" spc="100" dirty="0">
                <a:solidFill>
                  <a:srgbClr val="B40808"/>
                </a:solidFill>
                <a:latin typeface="Book Antiqua"/>
                <a:cs typeface="Book Antiqua"/>
              </a:rPr>
              <a:t>labor </a:t>
            </a:r>
            <a:r>
              <a:rPr sz="1400" b="1" spc="120" dirty="0">
                <a:solidFill>
                  <a:srgbClr val="B40808"/>
                </a:solidFill>
                <a:latin typeface="Book Antiqua"/>
                <a:cs typeface="Book Antiqua"/>
              </a:rPr>
              <a:t>and </a:t>
            </a:r>
            <a:r>
              <a:rPr sz="1400" b="1" spc="125" dirty="0">
                <a:solidFill>
                  <a:srgbClr val="B40808"/>
                </a:solidFill>
                <a:latin typeface="Book Antiqua"/>
                <a:cs typeface="Book Antiqua"/>
              </a:rPr>
              <a:t> </a:t>
            </a:r>
            <a:r>
              <a:rPr sz="1400" b="1" spc="155" dirty="0">
                <a:solidFill>
                  <a:srgbClr val="B40808"/>
                </a:solidFill>
                <a:latin typeface="Book Antiqua"/>
                <a:cs typeface="Book Antiqua"/>
              </a:rPr>
              <a:t>made </a:t>
            </a:r>
            <a:r>
              <a:rPr sz="1400" b="1" spc="204" dirty="0">
                <a:solidFill>
                  <a:srgbClr val="B40808"/>
                </a:solidFill>
                <a:latin typeface="Book Antiqua"/>
                <a:cs typeface="Book Antiqua"/>
              </a:rPr>
              <a:t>me </a:t>
            </a:r>
            <a:r>
              <a:rPr sz="1400" b="1" spc="105" dirty="0">
                <a:solidFill>
                  <a:srgbClr val="B40808"/>
                </a:solidFill>
                <a:latin typeface="Book Antiqua"/>
                <a:cs typeface="Book Antiqua"/>
              </a:rPr>
              <a:t>hopeful </a:t>
            </a:r>
            <a:r>
              <a:rPr sz="1400" b="1" spc="100" dirty="0">
                <a:solidFill>
                  <a:srgbClr val="B40808"/>
                </a:solidFill>
                <a:latin typeface="Book Antiqua"/>
                <a:cs typeface="Book Antiqua"/>
              </a:rPr>
              <a:t>about </a:t>
            </a:r>
            <a:r>
              <a:rPr sz="1400" b="1" spc="105" dirty="0">
                <a:solidFill>
                  <a:srgbClr val="B40808"/>
                </a:solidFill>
                <a:latin typeface="Book Antiqua"/>
                <a:cs typeface="Book Antiqua"/>
              </a:rPr>
              <a:t> </a:t>
            </a:r>
            <a:r>
              <a:rPr sz="1400" b="1" spc="210" dirty="0">
                <a:solidFill>
                  <a:srgbClr val="B40808"/>
                </a:solidFill>
                <a:latin typeface="Book Antiqua"/>
                <a:cs typeface="Book Antiqua"/>
              </a:rPr>
              <a:t>my </a:t>
            </a:r>
            <a:r>
              <a:rPr sz="1400" b="1" spc="65" dirty="0">
                <a:solidFill>
                  <a:srgbClr val="B40808"/>
                </a:solidFill>
                <a:latin typeface="Book Antiqua"/>
                <a:cs typeface="Book Antiqua"/>
              </a:rPr>
              <a:t>ability </a:t>
            </a:r>
            <a:r>
              <a:rPr sz="1400" b="1" spc="100" dirty="0">
                <a:solidFill>
                  <a:srgbClr val="B40808"/>
                </a:solidFill>
                <a:latin typeface="Book Antiqua"/>
                <a:cs typeface="Book Antiqua"/>
              </a:rPr>
              <a:t>to </a:t>
            </a:r>
            <a:r>
              <a:rPr sz="1400" b="1" spc="90" dirty="0">
                <a:solidFill>
                  <a:srgbClr val="B40808"/>
                </a:solidFill>
                <a:latin typeface="Book Antiqua"/>
                <a:cs typeface="Book Antiqua"/>
              </a:rPr>
              <a:t>find </a:t>
            </a:r>
            <a:r>
              <a:rPr sz="1400" b="1" spc="100" dirty="0">
                <a:solidFill>
                  <a:srgbClr val="B40808"/>
                </a:solidFill>
                <a:latin typeface="Book Antiqua"/>
                <a:cs typeface="Book Antiqua"/>
              </a:rPr>
              <a:t>a </a:t>
            </a:r>
            <a:r>
              <a:rPr sz="1400" b="1" spc="105" dirty="0">
                <a:solidFill>
                  <a:srgbClr val="B40808"/>
                </a:solidFill>
                <a:latin typeface="Book Antiqua"/>
                <a:cs typeface="Book Antiqua"/>
              </a:rPr>
              <a:t>role </a:t>
            </a:r>
            <a:r>
              <a:rPr sz="1400" b="1" spc="110" dirty="0">
                <a:solidFill>
                  <a:srgbClr val="B40808"/>
                </a:solidFill>
                <a:latin typeface="Book Antiqua"/>
                <a:cs typeface="Book Antiqua"/>
              </a:rPr>
              <a:t> </a:t>
            </a:r>
            <a:r>
              <a:rPr sz="1400" b="1" spc="114" dirty="0">
                <a:solidFill>
                  <a:srgbClr val="B40808"/>
                </a:solidFill>
                <a:latin typeface="Book Antiqua"/>
                <a:cs typeface="Book Antiqua"/>
              </a:rPr>
              <a:t>where </a:t>
            </a:r>
            <a:r>
              <a:rPr sz="1400" b="1" spc="55" dirty="0">
                <a:solidFill>
                  <a:srgbClr val="B40808"/>
                </a:solidFill>
                <a:latin typeface="Book Antiqua"/>
                <a:cs typeface="Book Antiqua"/>
              </a:rPr>
              <a:t>I </a:t>
            </a:r>
            <a:r>
              <a:rPr sz="1400" b="1" spc="140" dirty="0">
                <a:solidFill>
                  <a:srgbClr val="B40808"/>
                </a:solidFill>
                <a:latin typeface="Book Antiqua"/>
                <a:cs typeface="Book Antiqua"/>
              </a:rPr>
              <a:t>can </a:t>
            </a:r>
            <a:r>
              <a:rPr sz="1400" b="1" spc="105" dirty="0">
                <a:solidFill>
                  <a:srgbClr val="B40808"/>
                </a:solidFill>
                <a:latin typeface="Book Antiqua"/>
                <a:cs typeface="Book Antiqua"/>
              </a:rPr>
              <a:t>influence </a:t>
            </a:r>
            <a:r>
              <a:rPr sz="1400" b="1" spc="110" dirty="0">
                <a:solidFill>
                  <a:srgbClr val="B40808"/>
                </a:solidFill>
                <a:latin typeface="Book Antiqua"/>
                <a:cs typeface="Book Antiqua"/>
              </a:rPr>
              <a:t> </a:t>
            </a:r>
            <a:r>
              <a:rPr sz="1400" b="1" spc="90" dirty="0">
                <a:solidFill>
                  <a:srgbClr val="B40808"/>
                </a:solidFill>
                <a:latin typeface="Book Antiqua"/>
                <a:cs typeface="Book Antiqua"/>
              </a:rPr>
              <a:t>public </a:t>
            </a:r>
            <a:r>
              <a:rPr sz="1400" b="1" spc="85" dirty="0">
                <a:solidFill>
                  <a:srgbClr val="B40808"/>
                </a:solidFill>
                <a:latin typeface="Book Antiqua"/>
                <a:cs typeface="Book Antiqua"/>
              </a:rPr>
              <a:t>policy. </a:t>
            </a:r>
            <a:r>
              <a:rPr sz="1400" b="1" spc="100" dirty="0">
                <a:solidFill>
                  <a:srgbClr val="B40808"/>
                </a:solidFill>
                <a:latin typeface="Book Antiqua"/>
                <a:cs typeface="Book Antiqua"/>
              </a:rPr>
              <a:t>High </a:t>
            </a:r>
            <a:r>
              <a:rPr sz="1400" b="1" spc="120" dirty="0">
                <a:solidFill>
                  <a:srgbClr val="B40808"/>
                </a:solidFill>
                <a:latin typeface="Book Antiqua"/>
                <a:cs typeface="Book Antiqua"/>
              </a:rPr>
              <a:t>Road </a:t>
            </a:r>
            <a:r>
              <a:rPr sz="1400" b="1" spc="125" dirty="0">
                <a:solidFill>
                  <a:srgbClr val="B40808"/>
                </a:solidFill>
                <a:latin typeface="Book Antiqua"/>
                <a:cs typeface="Book Antiqua"/>
              </a:rPr>
              <a:t> </a:t>
            </a:r>
            <a:r>
              <a:rPr sz="1400" b="1" spc="85" dirty="0">
                <a:solidFill>
                  <a:srgbClr val="B40808"/>
                </a:solidFill>
                <a:latin typeface="Book Antiqua"/>
                <a:cs typeface="Book Antiqua"/>
              </a:rPr>
              <a:t>has </a:t>
            </a:r>
            <a:r>
              <a:rPr sz="1400" b="1" spc="80" dirty="0">
                <a:solidFill>
                  <a:srgbClr val="B40808"/>
                </a:solidFill>
                <a:latin typeface="Book Antiqua"/>
                <a:cs typeface="Book Antiqua"/>
              </a:rPr>
              <a:t>absolutely </a:t>
            </a:r>
            <a:r>
              <a:rPr sz="1400" b="1" spc="155" dirty="0">
                <a:solidFill>
                  <a:srgbClr val="B40808"/>
                </a:solidFill>
                <a:latin typeface="Book Antiqua"/>
                <a:cs typeface="Book Antiqua"/>
              </a:rPr>
              <a:t>made </a:t>
            </a:r>
            <a:r>
              <a:rPr sz="1400" b="1" spc="204" dirty="0">
                <a:solidFill>
                  <a:srgbClr val="B40808"/>
                </a:solidFill>
                <a:latin typeface="Book Antiqua"/>
                <a:cs typeface="Book Antiqua"/>
              </a:rPr>
              <a:t>me </a:t>
            </a:r>
            <a:r>
              <a:rPr sz="1400" b="1" spc="210" dirty="0">
                <a:solidFill>
                  <a:srgbClr val="B40808"/>
                </a:solidFill>
                <a:latin typeface="Book Antiqua"/>
                <a:cs typeface="Book Antiqua"/>
              </a:rPr>
              <a:t> </a:t>
            </a:r>
            <a:r>
              <a:rPr sz="1400" b="1" spc="180" dirty="0">
                <a:solidFill>
                  <a:srgbClr val="B40808"/>
                </a:solidFill>
                <a:latin typeface="Book Antiqua"/>
                <a:cs typeface="Book Antiqua"/>
              </a:rPr>
              <a:t>much</a:t>
            </a:r>
            <a:r>
              <a:rPr sz="1400" b="1" spc="5" dirty="0">
                <a:solidFill>
                  <a:srgbClr val="B40808"/>
                </a:solidFill>
                <a:latin typeface="Book Antiqua"/>
                <a:cs typeface="Book Antiqua"/>
              </a:rPr>
              <a:t> </a:t>
            </a:r>
            <a:r>
              <a:rPr sz="1400" b="1" spc="175" dirty="0">
                <a:solidFill>
                  <a:srgbClr val="B40808"/>
                </a:solidFill>
                <a:latin typeface="Book Antiqua"/>
                <a:cs typeface="Book Antiqua"/>
              </a:rPr>
              <a:t>more</a:t>
            </a:r>
            <a:r>
              <a:rPr sz="1400" b="1" spc="10" dirty="0">
                <a:solidFill>
                  <a:srgbClr val="B40808"/>
                </a:solidFill>
                <a:latin typeface="Book Antiqua"/>
                <a:cs typeface="Book Antiqua"/>
              </a:rPr>
              <a:t> </a:t>
            </a:r>
            <a:r>
              <a:rPr sz="1400" b="1" spc="105" dirty="0">
                <a:solidFill>
                  <a:srgbClr val="B40808"/>
                </a:solidFill>
                <a:latin typeface="Book Antiqua"/>
                <a:cs typeface="Book Antiqua"/>
              </a:rPr>
              <a:t>of</a:t>
            </a:r>
            <a:r>
              <a:rPr sz="1400" b="1" spc="10" dirty="0">
                <a:solidFill>
                  <a:srgbClr val="B40808"/>
                </a:solidFill>
                <a:latin typeface="Book Antiqua"/>
                <a:cs typeface="Book Antiqua"/>
              </a:rPr>
              <a:t> </a:t>
            </a:r>
            <a:r>
              <a:rPr sz="1400" b="1" spc="130" dirty="0">
                <a:solidFill>
                  <a:srgbClr val="B40808"/>
                </a:solidFill>
                <a:latin typeface="Book Antiqua"/>
                <a:cs typeface="Book Antiqua"/>
              </a:rPr>
              <a:t>an</a:t>
            </a:r>
            <a:r>
              <a:rPr sz="1400" b="1" spc="5" dirty="0">
                <a:solidFill>
                  <a:srgbClr val="B40808"/>
                </a:solidFill>
                <a:latin typeface="Book Antiqua"/>
                <a:cs typeface="Book Antiqua"/>
              </a:rPr>
              <a:t> </a:t>
            </a:r>
            <a:r>
              <a:rPr sz="1400" b="1" spc="95" dirty="0">
                <a:solidFill>
                  <a:srgbClr val="B40808"/>
                </a:solidFill>
                <a:latin typeface="Book Antiqua"/>
                <a:cs typeface="Book Antiqua"/>
              </a:rPr>
              <a:t>optimist </a:t>
            </a:r>
            <a:r>
              <a:rPr sz="1400" b="1" spc="-335" dirty="0">
                <a:solidFill>
                  <a:srgbClr val="B40808"/>
                </a:solidFill>
                <a:latin typeface="Book Antiqua"/>
                <a:cs typeface="Book Antiqua"/>
              </a:rPr>
              <a:t> </a:t>
            </a:r>
            <a:r>
              <a:rPr sz="1400" b="1" spc="100" dirty="0">
                <a:solidFill>
                  <a:srgbClr val="B40808"/>
                </a:solidFill>
                <a:latin typeface="Book Antiqua"/>
                <a:cs typeface="Book Antiqua"/>
              </a:rPr>
              <a:t>about </a:t>
            </a:r>
            <a:r>
              <a:rPr sz="1400" b="1" spc="105" dirty="0">
                <a:solidFill>
                  <a:srgbClr val="B40808"/>
                </a:solidFill>
                <a:latin typeface="Book Antiqua"/>
                <a:cs typeface="Book Antiqua"/>
              </a:rPr>
              <a:t>both </a:t>
            </a:r>
            <a:r>
              <a:rPr sz="1400" b="1" spc="90" dirty="0">
                <a:solidFill>
                  <a:srgbClr val="B40808"/>
                </a:solidFill>
                <a:latin typeface="Book Antiqua"/>
                <a:cs typeface="Book Antiqua"/>
              </a:rPr>
              <a:t>peoples </a:t>
            </a:r>
            <a:r>
              <a:rPr sz="1400" b="1" spc="95" dirty="0">
                <a:solidFill>
                  <a:srgbClr val="B40808"/>
                </a:solidFill>
                <a:latin typeface="Book Antiqua"/>
                <a:cs typeface="Book Antiqua"/>
              </a:rPr>
              <a:t> </a:t>
            </a:r>
            <a:r>
              <a:rPr sz="1400" b="1" spc="65" dirty="0">
                <a:solidFill>
                  <a:srgbClr val="B40808"/>
                </a:solidFill>
                <a:latin typeface="Book Antiqua"/>
                <a:cs typeface="Book Antiqua"/>
              </a:rPr>
              <a:t>willingness </a:t>
            </a:r>
            <a:r>
              <a:rPr sz="1400" b="1" spc="120" dirty="0">
                <a:solidFill>
                  <a:srgbClr val="B40808"/>
                </a:solidFill>
                <a:latin typeface="Book Antiqua"/>
                <a:cs typeface="Book Antiqua"/>
              </a:rPr>
              <a:t>and </a:t>
            </a:r>
            <a:r>
              <a:rPr sz="1400" b="1" spc="65" dirty="0">
                <a:solidFill>
                  <a:srgbClr val="B40808"/>
                </a:solidFill>
                <a:latin typeface="Book Antiqua"/>
                <a:cs typeface="Book Antiqua"/>
              </a:rPr>
              <a:t>ability </a:t>
            </a:r>
            <a:r>
              <a:rPr sz="1400" b="1" spc="100" dirty="0">
                <a:solidFill>
                  <a:srgbClr val="B40808"/>
                </a:solidFill>
                <a:latin typeface="Book Antiqua"/>
                <a:cs typeface="Book Antiqua"/>
              </a:rPr>
              <a:t>to </a:t>
            </a:r>
            <a:r>
              <a:rPr sz="1400" b="1" spc="105" dirty="0">
                <a:solidFill>
                  <a:srgbClr val="B40808"/>
                </a:solidFill>
                <a:latin typeface="Book Antiqua"/>
                <a:cs typeface="Book Antiqua"/>
              </a:rPr>
              <a:t> </a:t>
            </a:r>
            <a:r>
              <a:rPr sz="1400" b="1" spc="125" dirty="0">
                <a:solidFill>
                  <a:srgbClr val="B40808"/>
                </a:solidFill>
                <a:latin typeface="Book Antiqua"/>
                <a:cs typeface="Book Antiqua"/>
              </a:rPr>
              <a:t>impact</a:t>
            </a:r>
            <a:r>
              <a:rPr sz="1400" b="1" spc="5" dirty="0">
                <a:solidFill>
                  <a:srgbClr val="B40808"/>
                </a:solidFill>
                <a:latin typeface="Book Antiqua"/>
                <a:cs typeface="Book Antiqua"/>
              </a:rPr>
              <a:t> </a:t>
            </a:r>
            <a:r>
              <a:rPr sz="1400" b="1" spc="100" dirty="0">
                <a:solidFill>
                  <a:srgbClr val="B40808"/>
                </a:solidFill>
                <a:latin typeface="Book Antiqua"/>
                <a:cs typeface="Book Antiqua"/>
              </a:rPr>
              <a:t>their</a:t>
            </a:r>
            <a:r>
              <a:rPr sz="1400" b="1" spc="10" dirty="0">
                <a:solidFill>
                  <a:srgbClr val="B40808"/>
                </a:solidFill>
                <a:latin typeface="Book Antiqua"/>
                <a:cs typeface="Book Antiqua"/>
              </a:rPr>
              <a:t> </a:t>
            </a:r>
            <a:r>
              <a:rPr sz="1400" b="1" spc="130" dirty="0">
                <a:solidFill>
                  <a:srgbClr val="B40808"/>
                </a:solidFill>
                <a:latin typeface="Book Antiqua"/>
                <a:cs typeface="Book Antiqua"/>
              </a:rPr>
              <a:t>communities </a:t>
            </a:r>
            <a:r>
              <a:rPr sz="1400" b="1" spc="-335" dirty="0">
                <a:solidFill>
                  <a:srgbClr val="B40808"/>
                </a:solidFill>
                <a:latin typeface="Book Antiqua"/>
                <a:cs typeface="Book Antiqua"/>
              </a:rPr>
              <a:t> </a:t>
            </a:r>
            <a:r>
              <a:rPr sz="1400" b="1" spc="120" dirty="0">
                <a:solidFill>
                  <a:srgbClr val="B40808"/>
                </a:solidFill>
                <a:latin typeface="Book Antiqua"/>
                <a:cs typeface="Book Antiqua"/>
              </a:rPr>
              <a:t>for</a:t>
            </a:r>
            <a:r>
              <a:rPr sz="1400" b="1" spc="15" dirty="0">
                <a:solidFill>
                  <a:srgbClr val="B40808"/>
                </a:solidFill>
                <a:latin typeface="Book Antiqua"/>
                <a:cs typeface="Book Antiqua"/>
              </a:rPr>
              <a:t> </a:t>
            </a:r>
            <a:r>
              <a:rPr sz="1400" b="1" spc="105" dirty="0">
                <a:solidFill>
                  <a:srgbClr val="B40808"/>
                </a:solidFill>
                <a:latin typeface="Book Antiqua"/>
                <a:cs typeface="Book Antiqua"/>
              </a:rPr>
              <a:t>the</a:t>
            </a:r>
            <a:r>
              <a:rPr sz="1400" b="1" spc="15" dirty="0">
                <a:solidFill>
                  <a:srgbClr val="B40808"/>
                </a:solidFill>
                <a:latin typeface="Book Antiqua"/>
                <a:cs typeface="Book Antiqua"/>
              </a:rPr>
              <a:t> </a:t>
            </a:r>
            <a:r>
              <a:rPr sz="1400" b="1" spc="85" dirty="0">
                <a:solidFill>
                  <a:srgbClr val="B40808"/>
                </a:solidFill>
                <a:latin typeface="Book Antiqua"/>
                <a:cs typeface="Book Antiqua"/>
              </a:rPr>
              <a:t>better.</a:t>
            </a:r>
            <a:endParaRPr sz="1400" dirty="0">
              <a:latin typeface="Book Antiqua"/>
              <a:cs typeface="Book Antiqua"/>
            </a:endParaRPr>
          </a:p>
        </p:txBody>
      </p:sp>
      <p:sp>
        <p:nvSpPr>
          <p:cNvPr id="18" name="object 18"/>
          <p:cNvSpPr txBox="1"/>
          <p:nvPr/>
        </p:nvSpPr>
        <p:spPr>
          <a:xfrm>
            <a:off x="337679" y="4053815"/>
            <a:ext cx="2884170" cy="3052118"/>
          </a:xfrm>
          <a:prstGeom prst="rect">
            <a:avLst/>
          </a:prstGeom>
        </p:spPr>
        <p:txBody>
          <a:bodyPr vert="horz" wrap="square" lIns="0" tIns="12065" rIns="0" bIns="0" rtlCol="0">
            <a:spAutoFit/>
          </a:bodyPr>
          <a:lstStyle/>
          <a:p>
            <a:pPr marL="309253" marR="5080" algn="ctr">
              <a:lnSpc>
                <a:spcPct val="116700"/>
              </a:lnSpc>
              <a:spcBef>
                <a:spcPts val="95"/>
              </a:spcBef>
            </a:pPr>
            <a:r>
              <a:rPr sz="2250" b="1" spc="165" dirty="0">
                <a:solidFill>
                  <a:srgbClr val="B40808"/>
                </a:solidFill>
                <a:latin typeface="Book Antiqua"/>
                <a:cs typeface="Book Antiqua"/>
              </a:rPr>
              <a:t>East</a:t>
            </a:r>
            <a:r>
              <a:rPr sz="2250" b="1" spc="5" dirty="0">
                <a:solidFill>
                  <a:srgbClr val="B40808"/>
                </a:solidFill>
                <a:latin typeface="Book Antiqua"/>
                <a:cs typeface="Book Antiqua"/>
              </a:rPr>
              <a:t> </a:t>
            </a:r>
            <a:r>
              <a:rPr sz="2250" b="1" spc="140" dirty="0">
                <a:solidFill>
                  <a:srgbClr val="B40808"/>
                </a:solidFill>
                <a:latin typeface="Book Antiqua"/>
                <a:cs typeface="Book Antiqua"/>
              </a:rPr>
              <a:t>Side</a:t>
            </a:r>
            <a:r>
              <a:rPr sz="2250" b="1" spc="5" dirty="0">
                <a:solidFill>
                  <a:srgbClr val="B40808"/>
                </a:solidFill>
                <a:latin typeface="Book Antiqua"/>
                <a:cs typeface="Book Antiqua"/>
              </a:rPr>
              <a:t> </a:t>
            </a:r>
            <a:r>
              <a:rPr sz="2250" b="1" spc="165" dirty="0">
                <a:solidFill>
                  <a:srgbClr val="B40808"/>
                </a:solidFill>
                <a:latin typeface="Book Antiqua"/>
                <a:cs typeface="Book Antiqua"/>
              </a:rPr>
              <a:t>Airport </a:t>
            </a:r>
            <a:r>
              <a:rPr sz="2250" b="1" spc="-550" dirty="0">
                <a:solidFill>
                  <a:srgbClr val="B40808"/>
                </a:solidFill>
                <a:latin typeface="Book Antiqua"/>
                <a:cs typeface="Book Antiqua"/>
              </a:rPr>
              <a:t> </a:t>
            </a:r>
            <a:r>
              <a:rPr sz="2250" b="1" spc="275" dirty="0">
                <a:solidFill>
                  <a:srgbClr val="B40808"/>
                </a:solidFill>
                <a:latin typeface="Book Antiqua"/>
                <a:cs typeface="Book Antiqua"/>
              </a:rPr>
              <a:t>LRRT </a:t>
            </a:r>
            <a:r>
              <a:rPr sz="2250" b="1" spc="204" dirty="0">
                <a:solidFill>
                  <a:srgbClr val="B40808"/>
                </a:solidFill>
                <a:latin typeface="Book Antiqua"/>
                <a:cs typeface="Book Antiqua"/>
              </a:rPr>
              <a:t>Extension </a:t>
            </a:r>
            <a:r>
              <a:rPr sz="2250" b="1" spc="-550" dirty="0">
                <a:solidFill>
                  <a:srgbClr val="B40808"/>
                </a:solidFill>
                <a:latin typeface="Book Antiqua"/>
                <a:cs typeface="Book Antiqua"/>
              </a:rPr>
              <a:t> </a:t>
            </a:r>
            <a:r>
              <a:rPr sz="2250" b="1" spc="195" dirty="0">
                <a:solidFill>
                  <a:srgbClr val="B40808"/>
                </a:solidFill>
                <a:latin typeface="Book Antiqua"/>
                <a:cs typeface="Book Antiqua"/>
              </a:rPr>
              <a:t>Report</a:t>
            </a:r>
            <a:endParaRPr sz="2250">
              <a:latin typeface="Book Antiqua"/>
              <a:cs typeface="Book Antiqua"/>
            </a:endParaRPr>
          </a:p>
          <a:p>
            <a:pPr marL="12700" marR="1337982">
              <a:lnSpc>
                <a:spcPct val="115799"/>
              </a:lnSpc>
              <a:spcBef>
                <a:spcPts val="1695"/>
              </a:spcBef>
            </a:pPr>
            <a:r>
              <a:rPr sz="1500" spc="-10" dirty="0">
                <a:solidFill>
                  <a:srgbClr val="B40808"/>
                </a:solidFill>
                <a:latin typeface="Archivo Black"/>
                <a:cs typeface="Archivo Black"/>
              </a:rPr>
              <a:t>Future Career: </a:t>
            </a:r>
            <a:r>
              <a:rPr sz="1500" spc="-484" dirty="0">
                <a:solidFill>
                  <a:srgbClr val="B40808"/>
                </a:solidFill>
                <a:latin typeface="Archivo Black"/>
                <a:cs typeface="Archivo Black"/>
              </a:rPr>
              <a:t> </a:t>
            </a:r>
            <a:r>
              <a:rPr sz="1500" spc="100" dirty="0">
                <a:solidFill>
                  <a:srgbClr val="B40808"/>
                </a:solidFill>
                <a:latin typeface="Book Antiqua"/>
                <a:cs typeface="Book Antiqua"/>
              </a:rPr>
              <a:t>considering</a:t>
            </a:r>
            <a:r>
              <a:rPr sz="1500" spc="5" dirty="0">
                <a:solidFill>
                  <a:srgbClr val="B40808"/>
                </a:solidFill>
                <a:latin typeface="Book Antiqua"/>
                <a:cs typeface="Book Antiqua"/>
              </a:rPr>
              <a:t> </a:t>
            </a:r>
            <a:r>
              <a:rPr sz="1500" spc="45" dirty="0">
                <a:solidFill>
                  <a:srgbClr val="B40808"/>
                </a:solidFill>
                <a:latin typeface="Book Antiqua"/>
                <a:cs typeface="Book Antiqua"/>
              </a:rPr>
              <a:t>law </a:t>
            </a:r>
            <a:r>
              <a:rPr sz="1500" spc="-360" dirty="0">
                <a:solidFill>
                  <a:srgbClr val="B40808"/>
                </a:solidFill>
                <a:latin typeface="Book Antiqua"/>
                <a:cs typeface="Book Antiqua"/>
              </a:rPr>
              <a:t> </a:t>
            </a:r>
            <a:r>
              <a:rPr sz="1500" spc="110" dirty="0">
                <a:solidFill>
                  <a:srgbClr val="B40808"/>
                </a:solidFill>
                <a:latin typeface="Book Antiqua"/>
                <a:cs typeface="Book Antiqua"/>
              </a:rPr>
              <a:t>school </a:t>
            </a:r>
            <a:r>
              <a:rPr sz="1500" spc="100" dirty="0">
                <a:solidFill>
                  <a:srgbClr val="B40808"/>
                </a:solidFill>
                <a:latin typeface="Book Antiqua"/>
                <a:cs typeface="Book Antiqua"/>
              </a:rPr>
              <a:t>and </a:t>
            </a:r>
            <a:r>
              <a:rPr sz="1500" spc="105" dirty="0">
                <a:solidFill>
                  <a:srgbClr val="B40808"/>
                </a:solidFill>
                <a:latin typeface="Book Antiqua"/>
                <a:cs typeface="Book Antiqua"/>
              </a:rPr>
              <a:t> </a:t>
            </a:r>
            <a:r>
              <a:rPr sz="1500" spc="90" dirty="0">
                <a:solidFill>
                  <a:srgbClr val="B40808"/>
                </a:solidFill>
                <a:latin typeface="Book Antiqua"/>
                <a:cs typeface="Book Antiqua"/>
              </a:rPr>
              <a:t>working </a:t>
            </a:r>
            <a:r>
              <a:rPr sz="1500" spc="55" dirty="0">
                <a:solidFill>
                  <a:srgbClr val="B40808"/>
                </a:solidFill>
                <a:latin typeface="Book Antiqua"/>
                <a:cs typeface="Book Antiqua"/>
              </a:rPr>
              <a:t>as </a:t>
            </a:r>
            <a:r>
              <a:rPr sz="1500" spc="75" dirty="0">
                <a:solidFill>
                  <a:srgbClr val="B40808"/>
                </a:solidFill>
                <a:latin typeface="Book Antiqua"/>
                <a:cs typeface="Book Antiqua"/>
              </a:rPr>
              <a:t>a </a:t>
            </a:r>
            <a:r>
              <a:rPr sz="1500" spc="80" dirty="0">
                <a:solidFill>
                  <a:srgbClr val="B40808"/>
                </a:solidFill>
                <a:latin typeface="Book Antiqua"/>
                <a:cs typeface="Book Antiqua"/>
              </a:rPr>
              <a:t> </a:t>
            </a:r>
            <a:r>
              <a:rPr sz="1500" spc="95" dirty="0">
                <a:solidFill>
                  <a:srgbClr val="B40808"/>
                </a:solidFill>
                <a:latin typeface="Book Antiqua"/>
                <a:cs typeface="Book Antiqua"/>
              </a:rPr>
              <a:t>public </a:t>
            </a:r>
            <a:r>
              <a:rPr sz="1500" spc="100" dirty="0">
                <a:solidFill>
                  <a:srgbClr val="B40808"/>
                </a:solidFill>
                <a:latin typeface="Book Antiqua"/>
                <a:cs typeface="Book Antiqua"/>
              </a:rPr>
              <a:t> </a:t>
            </a:r>
            <a:r>
              <a:rPr sz="1500" spc="114" dirty="0">
                <a:solidFill>
                  <a:srgbClr val="B40808"/>
                </a:solidFill>
                <a:latin typeface="Book Antiqua"/>
                <a:cs typeface="Book Antiqua"/>
              </a:rPr>
              <a:t>defender</a:t>
            </a:r>
            <a:endParaRPr sz="1500">
              <a:latin typeface="Book Antiqua"/>
              <a:cs typeface="Book Antiqua"/>
            </a:endParaRPr>
          </a:p>
        </p:txBody>
      </p:sp>
      <p:sp>
        <p:nvSpPr>
          <p:cNvPr id="19" name="object 19"/>
          <p:cNvSpPr txBox="1">
            <a:spLocks noGrp="1"/>
          </p:cNvSpPr>
          <p:nvPr>
            <p:ph type="title"/>
          </p:nvPr>
        </p:nvSpPr>
        <p:spPr>
          <a:xfrm>
            <a:off x="1505685" y="13047"/>
            <a:ext cx="5238115" cy="598241"/>
          </a:xfrm>
          <a:prstGeom prst="rect">
            <a:avLst/>
          </a:prstGeom>
        </p:spPr>
        <p:txBody>
          <a:bodyPr vert="horz" wrap="square" lIns="0" tIns="13335" rIns="0" bIns="0" rtlCol="0" anchor="ctr">
            <a:spAutoFit/>
          </a:bodyPr>
          <a:lstStyle/>
          <a:p>
            <a:pPr marL="12700">
              <a:lnSpc>
                <a:spcPct val="100000"/>
              </a:lnSpc>
              <a:spcBef>
                <a:spcPts val="105"/>
              </a:spcBef>
            </a:pPr>
            <a:r>
              <a:rPr sz="3800" spc="-80" dirty="0">
                <a:solidFill>
                  <a:schemeClr val="bg1"/>
                </a:solidFill>
                <a:latin typeface="Garamond" panose="02020404030301010803" pitchFamily="18" charset="0"/>
              </a:rPr>
              <a:t>Elizabeth</a:t>
            </a:r>
            <a:r>
              <a:rPr sz="3800" spc="-229" dirty="0">
                <a:solidFill>
                  <a:schemeClr val="bg1"/>
                </a:solidFill>
                <a:latin typeface="Garamond" panose="02020404030301010803" pitchFamily="18" charset="0"/>
              </a:rPr>
              <a:t> </a:t>
            </a:r>
            <a:r>
              <a:rPr sz="3800" spc="-70" dirty="0">
                <a:solidFill>
                  <a:schemeClr val="bg1"/>
                </a:solidFill>
                <a:latin typeface="Garamond" panose="02020404030301010803" pitchFamily="18" charset="0"/>
              </a:rPr>
              <a:t>Taber</a:t>
            </a:r>
          </a:p>
        </p:txBody>
      </p:sp>
      <p:sp>
        <p:nvSpPr>
          <p:cNvPr id="23" name="object 13"/>
          <p:cNvSpPr txBox="1"/>
          <p:nvPr/>
        </p:nvSpPr>
        <p:spPr>
          <a:xfrm>
            <a:off x="7769820" y="278505"/>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West </a:t>
            </a:r>
            <a:r>
              <a:rPr lang="en-US" sz="2050" b="1" i="1" spc="50" dirty="0" err="1">
                <a:solidFill>
                  <a:srgbClr val="E3FFFD"/>
                </a:solidFill>
                <a:latin typeface="Open Sans ExtraBold"/>
                <a:cs typeface="Open Sans ExtraBold"/>
              </a:rPr>
              <a:t>Chazy</a:t>
            </a:r>
            <a:r>
              <a:rPr lang="en-US" sz="2050" b="1" i="1" spc="50" dirty="0">
                <a:solidFill>
                  <a:srgbClr val="E3FFFD"/>
                </a:solidFill>
                <a:latin typeface="Open Sans ExtraBold"/>
                <a:cs typeface="Open Sans ExtraBold"/>
              </a:rPr>
              <a:t>, NY</a:t>
            </a:r>
            <a:endParaRPr sz="2050" dirty="0">
              <a:latin typeface="Open Sans ExtraBold"/>
              <a:cs typeface="Open Sans ExtraBold"/>
            </a:endParaRPr>
          </a:p>
        </p:txBody>
      </p:sp>
      <p:sp>
        <p:nvSpPr>
          <p:cNvPr id="24" name="object 13"/>
          <p:cNvSpPr txBox="1"/>
          <p:nvPr/>
        </p:nvSpPr>
        <p:spPr>
          <a:xfrm>
            <a:off x="158685" y="7391242"/>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Arts &amp; Sciences</a:t>
            </a:r>
          </a:p>
        </p:txBody>
      </p:sp>
      <p:sp>
        <p:nvSpPr>
          <p:cNvPr id="25" name="Rectangle 24"/>
          <p:cNvSpPr/>
          <p:nvPr/>
        </p:nvSpPr>
        <p:spPr>
          <a:xfrm>
            <a:off x="6669106" y="5504114"/>
            <a:ext cx="3303500" cy="646331"/>
          </a:xfrm>
          <a:prstGeom prst="rect">
            <a:avLst/>
          </a:prstGeom>
        </p:spPr>
        <p:txBody>
          <a:bodyPr wrap="square">
            <a:spAutoFit/>
          </a:bodyPr>
          <a:lstStyle/>
          <a:p>
            <a:pPr marL="12700" algn="ctr">
              <a:spcBef>
                <a:spcPts val="370"/>
              </a:spcBef>
            </a:pPr>
            <a:r>
              <a:rPr lang="en-US" sz="1800" spc="-5" dirty="0">
                <a:solidFill>
                  <a:srgbClr val="B40808"/>
                </a:solidFill>
                <a:latin typeface="Archivo Black"/>
                <a:cs typeface="Archivo Black"/>
              </a:rPr>
              <a:t>MOST LIKELY TO GET ON THE RIGHT BUS</a:t>
            </a:r>
            <a:endParaRPr lang="en-US" sz="1800" dirty="0">
              <a:latin typeface="Archivo Black"/>
              <a:cs typeface="Archiv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594929" y="271940"/>
            <a:ext cx="3463925" cy="28575"/>
          </a:xfrm>
          <a:custGeom>
            <a:avLst/>
            <a:gdLst/>
            <a:ahLst/>
            <a:cxnLst/>
            <a:rect l="l" t="t" r="r" b="b"/>
            <a:pathLst>
              <a:path w="3463925" h="28575">
                <a:moveTo>
                  <a:pt x="3463472" y="28297"/>
                </a:moveTo>
                <a:lnTo>
                  <a:pt x="0" y="28297"/>
                </a:lnTo>
                <a:lnTo>
                  <a:pt x="0" y="0"/>
                </a:lnTo>
                <a:lnTo>
                  <a:pt x="3463472" y="0"/>
                </a:lnTo>
                <a:lnTo>
                  <a:pt x="3463472" y="28297"/>
                </a:lnTo>
                <a:close/>
              </a:path>
            </a:pathLst>
          </a:custGeom>
          <a:solidFill>
            <a:srgbClr val="E3FFFD"/>
          </a:solidFill>
        </p:spPr>
        <p:txBody>
          <a:bodyPr wrap="square" lIns="0" tIns="0" rIns="0" bIns="0" rtlCol="0"/>
          <a:lstStyle/>
          <a:p>
            <a:endParaRPr sz="1800"/>
          </a:p>
        </p:txBody>
      </p:sp>
      <p:sp>
        <p:nvSpPr>
          <p:cNvPr id="3" name="object 3"/>
          <p:cNvSpPr/>
          <p:nvPr/>
        </p:nvSpPr>
        <p:spPr>
          <a:xfrm>
            <a:off x="0" y="7324307"/>
            <a:ext cx="5142230" cy="26670"/>
          </a:xfrm>
          <a:custGeom>
            <a:avLst/>
            <a:gdLst/>
            <a:ahLst/>
            <a:cxnLst/>
            <a:rect l="l" t="t" r="r" b="b"/>
            <a:pathLst>
              <a:path w="5142230" h="26670">
                <a:moveTo>
                  <a:pt x="5141950" y="26570"/>
                </a:moveTo>
                <a:lnTo>
                  <a:pt x="0" y="26570"/>
                </a:lnTo>
                <a:lnTo>
                  <a:pt x="0" y="0"/>
                </a:lnTo>
                <a:lnTo>
                  <a:pt x="5141950" y="0"/>
                </a:lnTo>
                <a:lnTo>
                  <a:pt x="5141950" y="26570"/>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289347"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4084"/>
            <a:ext cx="6244590" cy="6525688"/>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2282028" y="5597560"/>
            <a:ext cx="1473733" cy="1473430"/>
          </a:xfrm>
          <a:prstGeom prst="rect">
            <a:avLst/>
          </a:prstGeom>
        </p:spPr>
      </p:pic>
      <p:sp>
        <p:nvSpPr>
          <p:cNvPr id="11" name="object 11"/>
          <p:cNvSpPr/>
          <p:nvPr/>
        </p:nvSpPr>
        <p:spPr>
          <a:xfrm>
            <a:off x="2260802" y="5576333"/>
            <a:ext cx="1516380" cy="1516380"/>
          </a:xfrm>
          <a:custGeom>
            <a:avLst/>
            <a:gdLst/>
            <a:ahLst/>
            <a:cxnLst/>
            <a:rect l="l" t="t" r="r" b="b"/>
            <a:pathLst>
              <a:path w="1516380" h="1516379">
                <a:moveTo>
                  <a:pt x="1421577" y="1516186"/>
                </a:moveTo>
                <a:lnTo>
                  <a:pt x="94610" y="1516186"/>
                </a:lnTo>
                <a:lnTo>
                  <a:pt x="57823" y="1508738"/>
                </a:lnTo>
                <a:lnTo>
                  <a:pt x="27746" y="1488440"/>
                </a:lnTo>
                <a:lnTo>
                  <a:pt x="7448" y="1458363"/>
                </a:lnTo>
                <a:lnTo>
                  <a:pt x="61" y="1421879"/>
                </a:lnTo>
                <a:lnTo>
                  <a:pt x="0" y="94610"/>
                </a:lnTo>
                <a:lnTo>
                  <a:pt x="7448" y="57823"/>
                </a:lnTo>
                <a:lnTo>
                  <a:pt x="27746" y="27746"/>
                </a:lnTo>
                <a:lnTo>
                  <a:pt x="57823" y="7448"/>
                </a:lnTo>
                <a:lnTo>
                  <a:pt x="94610" y="0"/>
                </a:lnTo>
                <a:lnTo>
                  <a:pt x="1421879" y="0"/>
                </a:lnTo>
                <a:lnTo>
                  <a:pt x="1458491" y="7448"/>
                </a:lnTo>
                <a:lnTo>
                  <a:pt x="1488478" y="27746"/>
                </a:lnTo>
                <a:lnTo>
                  <a:pt x="1498591" y="42756"/>
                </a:lnTo>
                <a:lnTo>
                  <a:pt x="94610" y="42756"/>
                </a:lnTo>
                <a:lnTo>
                  <a:pt x="74482" y="46850"/>
                </a:lnTo>
                <a:lnTo>
                  <a:pt x="57994" y="57994"/>
                </a:lnTo>
                <a:lnTo>
                  <a:pt x="46850" y="74482"/>
                </a:lnTo>
                <a:lnTo>
                  <a:pt x="42756" y="94610"/>
                </a:lnTo>
                <a:lnTo>
                  <a:pt x="42756" y="1421879"/>
                </a:lnTo>
                <a:lnTo>
                  <a:pt x="46850" y="1442007"/>
                </a:lnTo>
                <a:lnTo>
                  <a:pt x="57994" y="1458495"/>
                </a:lnTo>
                <a:lnTo>
                  <a:pt x="74482" y="1469639"/>
                </a:lnTo>
                <a:lnTo>
                  <a:pt x="94610" y="1473733"/>
                </a:lnTo>
                <a:lnTo>
                  <a:pt x="1498421" y="1473733"/>
                </a:lnTo>
                <a:lnTo>
                  <a:pt x="1488440" y="1488478"/>
                </a:lnTo>
                <a:lnTo>
                  <a:pt x="1458363" y="1508743"/>
                </a:lnTo>
                <a:lnTo>
                  <a:pt x="1421577" y="1516186"/>
                </a:lnTo>
                <a:close/>
              </a:path>
              <a:path w="1516380" h="1516379">
                <a:moveTo>
                  <a:pt x="1498421" y="1473733"/>
                </a:moveTo>
                <a:lnTo>
                  <a:pt x="1421879" y="1473733"/>
                </a:lnTo>
                <a:lnTo>
                  <a:pt x="1442007" y="1469639"/>
                </a:lnTo>
                <a:lnTo>
                  <a:pt x="1458495" y="1458495"/>
                </a:lnTo>
                <a:lnTo>
                  <a:pt x="1469639" y="1442007"/>
                </a:lnTo>
                <a:lnTo>
                  <a:pt x="1473733" y="1421879"/>
                </a:lnTo>
                <a:lnTo>
                  <a:pt x="1473733" y="94610"/>
                </a:lnTo>
                <a:lnTo>
                  <a:pt x="1469639" y="74482"/>
                </a:lnTo>
                <a:lnTo>
                  <a:pt x="1458495" y="57994"/>
                </a:lnTo>
                <a:lnTo>
                  <a:pt x="1442007" y="46850"/>
                </a:lnTo>
                <a:lnTo>
                  <a:pt x="1421879" y="42756"/>
                </a:lnTo>
                <a:lnTo>
                  <a:pt x="1498591" y="42756"/>
                </a:lnTo>
                <a:lnTo>
                  <a:pt x="1508743" y="57823"/>
                </a:lnTo>
                <a:lnTo>
                  <a:pt x="1516186" y="94610"/>
                </a:lnTo>
                <a:lnTo>
                  <a:pt x="1516186" y="1421879"/>
                </a:lnTo>
                <a:lnTo>
                  <a:pt x="1508735" y="1458495"/>
                </a:lnTo>
                <a:lnTo>
                  <a:pt x="1498421" y="1473733"/>
                </a:lnTo>
                <a:close/>
              </a:path>
            </a:pathLst>
          </a:custGeom>
          <a:solidFill>
            <a:srgbClr val="B40808"/>
          </a:solidFill>
        </p:spPr>
        <p:txBody>
          <a:bodyPr wrap="square" lIns="0" tIns="0" rIns="0" bIns="0" rtlCol="0"/>
          <a:lstStyle/>
          <a:p>
            <a:endParaRPr sz="1800"/>
          </a:p>
        </p:txBody>
      </p:sp>
      <p:pic>
        <p:nvPicPr>
          <p:cNvPr id="12" name="object 12"/>
          <p:cNvPicPr/>
          <p:nvPr/>
        </p:nvPicPr>
        <p:blipFill rotWithShape="1">
          <a:blip r:embed="rId5" cstate="email">
            <a:extLst>
              <a:ext uri="{28A0092B-C50C-407E-A947-70E740481C1C}">
                <a14:useLocalDpi xmlns:a14="http://schemas.microsoft.com/office/drawing/2010/main"/>
              </a:ext>
            </a:extLst>
          </a:blip>
          <a:srcRect/>
          <a:stretch/>
        </p:blipFill>
        <p:spPr>
          <a:xfrm>
            <a:off x="233163" y="6445649"/>
            <a:ext cx="1272606" cy="647064"/>
          </a:xfrm>
          <a:prstGeom prst="rect">
            <a:avLst/>
          </a:prstGeom>
        </p:spPr>
      </p:pic>
      <p:sp>
        <p:nvSpPr>
          <p:cNvPr id="13" name="object 13"/>
          <p:cNvSpPr txBox="1"/>
          <p:nvPr/>
        </p:nvSpPr>
        <p:spPr>
          <a:xfrm>
            <a:off x="5178252" y="7162800"/>
            <a:ext cx="4659630" cy="332783"/>
          </a:xfrm>
          <a:prstGeom prst="rect">
            <a:avLst/>
          </a:prstGeom>
        </p:spPr>
        <p:txBody>
          <a:bodyPr vert="horz" wrap="square" lIns="0" tIns="17145" rIns="0" bIns="0" rtlCol="0">
            <a:spAutoFit/>
          </a:bodyPr>
          <a:lstStyle/>
          <a:p>
            <a:pPr marL="12700">
              <a:spcBef>
                <a:spcPts val="135"/>
              </a:spcBef>
            </a:pPr>
            <a:r>
              <a:rPr sz="2050" b="1" i="1" spc="45" dirty="0">
                <a:solidFill>
                  <a:srgbClr val="E3FFFD"/>
                </a:solidFill>
                <a:latin typeface="Open Sans ExtraBold"/>
                <a:cs typeface="Open Sans ExtraBold"/>
              </a:rPr>
              <a:t>The</a:t>
            </a:r>
            <a:r>
              <a:rPr sz="2050" b="1" i="1" spc="8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Western</a:t>
            </a:r>
            <a:r>
              <a:rPr sz="2050" b="1" i="1" spc="8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New</a:t>
            </a:r>
            <a:r>
              <a:rPr sz="2050" b="1" i="1" spc="8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York</a:t>
            </a:r>
            <a:r>
              <a:rPr sz="2050" b="1" i="1" spc="8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Law</a:t>
            </a:r>
            <a:r>
              <a:rPr sz="2050" b="1" i="1" spc="8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Center</a:t>
            </a:r>
            <a:endParaRPr sz="2050">
              <a:latin typeface="Open Sans ExtraBold"/>
              <a:cs typeface="Open Sans ExtraBold"/>
            </a:endParaRPr>
          </a:p>
        </p:txBody>
      </p:sp>
      <p:sp>
        <p:nvSpPr>
          <p:cNvPr id="14" name="object 14"/>
          <p:cNvSpPr txBox="1"/>
          <p:nvPr/>
        </p:nvSpPr>
        <p:spPr>
          <a:xfrm>
            <a:off x="3981425" y="716550"/>
            <a:ext cx="5862955" cy="1924886"/>
          </a:xfrm>
          <a:prstGeom prst="rect">
            <a:avLst/>
          </a:prstGeom>
        </p:spPr>
        <p:txBody>
          <a:bodyPr vert="horz" wrap="square" lIns="0" tIns="31750" rIns="0" bIns="0" rtlCol="0">
            <a:spAutoFit/>
          </a:bodyPr>
          <a:lstStyle/>
          <a:p>
            <a:pPr marL="12700">
              <a:spcBef>
                <a:spcPts val="250"/>
              </a:spcBef>
            </a:pPr>
            <a:r>
              <a:rPr sz="1000" spc="-5" dirty="0">
                <a:solidFill>
                  <a:srgbClr val="B40808"/>
                </a:solidFill>
                <a:latin typeface="Archivo Black"/>
                <a:cs typeface="Archivo Black"/>
              </a:rPr>
              <a:t>FAVORITE</a:t>
            </a:r>
            <a:r>
              <a:rPr sz="1000" spc="-50" dirty="0">
                <a:solidFill>
                  <a:srgbClr val="B40808"/>
                </a:solidFill>
                <a:latin typeface="Archivo Black"/>
                <a:cs typeface="Archivo Black"/>
              </a:rPr>
              <a:t> </a:t>
            </a:r>
            <a:r>
              <a:rPr sz="1000" spc="-5" dirty="0">
                <a:solidFill>
                  <a:srgbClr val="B40808"/>
                </a:solidFill>
                <a:latin typeface="Archivo Black"/>
                <a:cs typeface="Archivo Black"/>
              </a:rPr>
              <a:t>MEMORIES</a:t>
            </a:r>
            <a:endParaRPr sz="1000" dirty="0">
              <a:latin typeface="Archivo Black"/>
              <a:cs typeface="Archivo Black"/>
            </a:endParaRPr>
          </a:p>
          <a:p>
            <a:pPr marL="12700" marR="5080">
              <a:lnSpc>
                <a:spcPct val="112500"/>
              </a:lnSpc>
            </a:pPr>
            <a:r>
              <a:rPr sz="1000" b="1" spc="110" dirty="0">
                <a:solidFill>
                  <a:srgbClr val="B40808"/>
                </a:solidFill>
                <a:latin typeface="Book Antiqua"/>
                <a:cs typeface="Book Antiqua"/>
              </a:rPr>
              <a:t>My </a:t>
            </a:r>
            <a:r>
              <a:rPr sz="1000" b="1" spc="55" dirty="0">
                <a:solidFill>
                  <a:srgbClr val="B40808"/>
                </a:solidFill>
                <a:latin typeface="Book Antiqua"/>
                <a:cs typeface="Book Antiqua"/>
              </a:rPr>
              <a:t>highlight </a:t>
            </a:r>
            <a:r>
              <a:rPr sz="1000" b="1" spc="75" dirty="0">
                <a:solidFill>
                  <a:srgbClr val="B40808"/>
                </a:solidFill>
                <a:latin typeface="Book Antiqua"/>
                <a:cs typeface="Book Antiqua"/>
              </a:rPr>
              <a:t>of the </a:t>
            </a:r>
            <a:r>
              <a:rPr sz="1000" b="1" spc="120" dirty="0">
                <a:solidFill>
                  <a:srgbClr val="B40808"/>
                </a:solidFill>
                <a:latin typeface="Book Antiqua"/>
                <a:cs typeface="Book Antiqua"/>
              </a:rPr>
              <a:t>summer </a:t>
            </a:r>
            <a:r>
              <a:rPr sz="1000" b="1" spc="45" dirty="0">
                <a:solidFill>
                  <a:srgbClr val="B40808"/>
                </a:solidFill>
                <a:latin typeface="Book Antiqua"/>
                <a:cs typeface="Book Antiqua"/>
              </a:rPr>
              <a:t>was </a:t>
            </a:r>
            <a:r>
              <a:rPr sz="1000" b="1" spc="85" dirty="0">
                <a:solidFill>
                  <a:srgbClr val="B40808"/>
                </a:solidFill>
                <a:latin typeface="Book Antiqua"/>
                <a:cs typeface="Book Antiqua"/>
              </a:rPr>
              <a:t>meeting </a:t>
            </a:r>
            <a:r>
              <a:rPr sz="1000" b="1" spc="55" dirty="0">
                <a:solidFill>
                  <a:srgbClr val="B40808"/>
                </a:solidFill>
                <a:latin typeface="Book Antiqua"/>
                <a:cs typeface="Book Antiqua"/>
              </a:rPr>
              <a:t>with Kate </a:t>
            </a:r>
            <a:r>
              <a:rPr sz="1000" b="1" spc="80" dirty="0">
                <a:solidFill>
                  <a:srgbClr val="B40808"/>
                </a:solidFill>
                <a:latin typeface="Book Antiqua"/>
                <a:cs typeface="Book Antiqua"/>
              </a:rPr>
              <a:t>every </a:t>
            </a:r>
            <a:r>
              <a:rPr sz="1000" b="1" spc="75" dirty="0">
                <a:solidFill>
                  <a:srgbClr val="B40808"/>
                </a:solidFill>
                <a:latin typeface="Book Antiqua"/>
                <a:cs typeface="Book Antiqua"/>
              </a:rPr>
              <a:t>day </a:t>
            </a:r>
            <a:r>
              <a:rPr sz="1000" b="1" spc="100" dirty="0">
                <a:solidFill>
                  <a:srgbClr val="B40808"/>
                </a:solidFill>
                <a:latin typeface="Book Antiqua"/>
                <a:cs typeface="Book Antiqua"/>
              </a:rPr>
              <a:t>or </a:t>
            </a:r>
            <a:r>
              <a:rPr sz="1000" b="1" spc="80" dirty="0">
                <a:solidFill>
                  <a:srgbClr val="B40808"/>
                </a:solidFill>
                <a:latin typeface="Book Antiqua"/>
                <a:cs typeface="Book Antiqua"/>
              </a:rPr>
              <a:t>couple </a:t>
            </a:r>
            <a:r>
              <a:rPr sz="1000" b="1" spc="75" dirty="0">
                <a:solidFill>
                  <a:srgbClr val="B40808"/>
                </a:solidFill>
                <a:latin typeface="Book Antiqua"/>
                <a:cs typeface="Book Antiqua"/>
              </a:rPr>
              <a:t>of </a:t>
            </a:r>
            <a:r>
              <a:rPr sz="1000" b="1" spc="60" dirty="0">
                <a:solidFill>
                  <a:srgbClr val="B40808"/>
                </a:solidFill>
                <a:latin typeface="Book Antiqua"/>
                <a:cs typeface="Book Antiqua"/>
              </a:rPr>
              <a:t>days </a:t>
            </a:r>
            <a:r>
              <a:rPr sz="1000" b="1" spc="70" dirty="0">
                <a:solidFill>
                  <a:srgbClr val="B40808"/>
                </a:solidFill>
                <a:latin typeface="Book Antiqua"/>
                <a:cs typeface="Book Antiqua"/>
              </a:rPr>
              <a:t>to </a:t>
            </a:r>
            <a:r>
              <a:rPr sz="1000" b="1" spc="75" dirty="0">
                <a:solidFill>
                  <a:srgbClr val="B40808"/>
                </a:solidFill>
                <a:latin typeface="Book Antiqua"/>
                <a:cs typeface="Book Antiqua"/>
              </a:rPr>
              <a:t> </a:t>
            </a:r>
            <a:r>
              <a:rPr sz="1000" b="1" spc="50" dirty="0">
                <a:solidFill>
                  <a:srgbClr val="B40808"/>
                </a:solidFill>
                <a:latin typeface="Book Antiqua"/>
                <a:cs typeface="Book Antiqua"/>
              </a:rPr>
              <a:t>discuss </a:t>
            </a:r>
            <a:r>
              <a:rPr sz="1000" b="1" spc="75" dirty="0">
                <a:solidFill>
                  <a:srgbClr val="B40808"/>
                </a:solidFill>
                <a:latin typeface="Book Antiqua"/>
                <a:cs typeface="Book Antiqua"/>
              </a:rPr>
              <a:t>the </a:t>
            </a:r>
            <a:r>
              <a:rPr sz="1000" b="1" spc="65" dirty="0">
                <a:solidFill>
                  <a:srgbClr val="B40808"/>
                </a:solidFill>
                <a:latin typeface="Book Antiqua"/>
                <a:cs typeface="Book Antiqua"/>
              </a:rPr>
              <a:t>progress </a:t>
            </a:r>
            <a:r>
              <a:rPr sz="1000" b="1" spc="105" dirty="0">
                <a:solidFill>
                  <a:srgbClr val="B40808"/>
                </a:solidFill>
                <a:latin typeface="Book Antiqua"/>
                <a:cs typeface="Book Antiqua"/>
              </a:rPr>
              <a:t>on </a:t>
            </a:r>
            <a:r>
              <a:rPr sz="1000" b="1" spc="150" dirty="0">
                <a:solidFill>
                  <a:srgbClr val="B40808"/>
                </a:solidFill>
                <a:latin typeface="Book Antiqua"/>
                <a:cs typeface="Book Antiqua"/>
              </a:rPr>
              <a:t>my </a:t>
            </a:r>
            <a:r>
              <a:rPr sz="1000" b="1" spc="75" dirty="0">
                <a:solidFill>
                  <a:srgbClr val="B40808"/>
                </a:solidFill>
                <a:latin typeface="Book Antiqua"/>
                <a:cs typeface="Book Antiqua"/>
              </a:rPr>
              <a:t>project </a:t>
            </a:r>
            <a:r>
              <a:rPr sz="1000" b="1" spc="85" dirty="0">
                <a:solidFill>
                  <a:srgbClr val="B40808"/>
                </a:solidFill>
                <a:latin typeface="Book Antiqua"/>
                <a:cs typeface="Book Antiqua"/>
              </a:rPr>
              <a:t>and </a:t>
            </a:r>
            <a:r>
              <a:rPr sz="1000" b="1" spc="55" dirty="0">
                <a:solidFill>
                  <a:srgbClr val="B40808"/>
                </a:solidFill>
                <a:latin typeface="Book Antiqua"/>
                <a:cs typeface="Book Antiqua"/>
              </a:rPr>
              <a:t>get </a:t>
            </a:r>
            <a:r>
              <a:rPr sz="1000" b="1" spc="95" dirty="0">
                <a:solidFill>
                  <a:srgbClr val="B40808"/>
                </a:solidFill>
                <a:latin typeface="Book Antiqua"/>
                <a:cs typeface="Book Antiqua"/>
              </a:rPr>
              <a:t>her </a:t>
            </a:r>
            <a:r>
              <a:rPr sz="1000" b="1" spc="65" dirty="0">
                <a:solidFill>
                  <a:srgbClr val="B40808"/>
                </a:solidFill>
                <a:latin typeface="Book Antiqua"/>
                <a:cs typeface="Book Antiqua"/>
              </a:rPr>
              <a:t>feedback. </a:t>
            </a:r>
            <a:r>
              <a:rPr sz="1000" b="1" spc="75" dirty="0">
                <a:solidFill>
                  <a:srgbClr val="B40808"/>
                </a:solidFill>
                <a:latin typeface="Book Antiqua"/>
                <a:cs typeface="Book Antiqua"/>
              </a:rPr>
              <a:t>She </a:t>
            </a:r>
            <a:r>
              <a:rPr sz="1000" b="1" spc="20" dirty="0">
                <a:solidFill>
                  <a:srgbClr val="B40808"/>
                </a:solidFill>
                <a:latin typeface="Book Antiqua"/>
                <a:cs typeface="Book Antiqua"/>
              </a:rPr>
              <a:t>is </a:t>
            </a:r>
            <a:r>
              <a:rPr sz="1000" b="1" spc="80" dirty="0">
                <a:solidFill>
                  <a:srgbClr val="B40808"/>
                </a:solidFill>
                <a:latin typeface="Book Antiqua"/>
                <a:cs typeface="Book Antiqua"/>
              </a:rPr>
              <a:t>such </a:t>
            </a:r>
            <a:r>
              <a:rPr sz="1000" b="1" spc="70" dirty="0">
                <a:solidFill>
                  <a:srgbClr val="B40808"/>
                </a:solidFill>
                <a:latin typeface="Book Antiqua"/>
                <a:cs typeface="Book Antiqua"/>
              </a:rPr>
              <a:t>a </a:t>
            </a:r>
            <a:r>
              <a:rPr sz="1000" b="1" spc="60" dirty="0">
                <a:solidFill>
                  <a:srgbClr val="B40808"/>
                </a:solidFill>
                <a:latin typeface="Book Antiqua"/>
                <a:cs typeface="Book Antiqua"/>
              </a:rPr>
              <a:t>wealth </a:t>
            </a:r>
            <a:r>
              <a:rPr sz="1000" b="1" spc="75" dirty="0">
                <a:solidFill>
                  <a:srgbClr val="B40808"/>
                </a:solidFill>
                <a:latin typeface="Book Antiqua"/>
                <a:cs typeface="Book Antiqua"/>
              </a:rPr>
              <a:t>of </a:t>
            </a:r>
            <a:r>
              <a:rPr sz="1000" b="1" spc="80" dirty="0">
                <a:solidFill>
                  <a:srgbClr val="B40808"/>
                </a:solidFill>
                <a:latin typeface="Book Antiqua"/>
                <a:cs typeface="Book Antiqua"/>
              </a:rPr>
              <a:t> </a:t>
            </a:r>
            <a:r>
              <a:rPr sz="1000" b="1" spc="65" dirty="0">
                <a:solidFill>
                  <a:srgbClr val="B40808"/>
                </a:solidFill>
                <a:latin typeface="Book Antiqua"/>
                <a:cs typeface="Book Antiqua"/>
              </a:rPr>
              <a:t>knowledge </a:t>
            </a:r>
            <a:r>
              <a:rPr sz="1000" b="1" spc="85" dirty="0">
                <a:solidFill>
                  <a:srgbClr val="B40808"/>
                </a:solidFill>
                <a:latin typeface="Book Antiqua"/>
                <a:cs typeface="Book Antiqua"/>
              </a:rPr>
              <a:t>and </a:t>
            </a:r>
            <a:r>
              <a:rPr sz="1000" b="1" spc="35" dirty="0">
                <a:solidFill>
                  <a:srgbClr val="B40808"/>
                </a:solidFill>
                <a:latin typeface="Book Antiqua"/>
                <a:cs typeface="Book Antiqua"/>
              </a:rPr>
              <a:t>it </a:t>
            </a:r>
            <a:r>
              <a:rPr sz="1000" b="1" spc="45" dirty="0">
                <a:solidFill>
                  <a:srgbClr val="B40808"/>
                </a:solidFill>
                <a:latin typeface="Book Antiqua"/>
                <a:cs typeface="Book Antiqua"/>
              </a:rPr>
              <a:t>was </a:t>
            </a:r>
            <a:r>
              <a:rPr sz="1000" b="1" spc="85" dirty="0">
                <a:solidFill>
                  <a:srgbClr val="B40808"/>
                </a:solidFill>
                <a:latin typeface="Book Antiqua"/>
                <a:cs typeface="Book Antiqua"/>
              </a:rPr>
              <a:t>awesome </a:t>
            </a:r>
            <a:r>
              <a:rPr sz="1000" b="1" spc="70" dirty="0">
                <a:solidFill>
                  <a:srgbClr val="B40808"/>
                </a:solidFill>
                <a:latin typeface="Book Antiqua"/>
                <a:cs typeface="Book Antiqua"/>
              </a:rPr>
              <a:t>to </a:t>
            </a:r>
            <a:r>
              <a:rPr sz="1000" b="1" spc="75" dirty="0">
                <a:solidFill>
                  <a:srgbClr val="B40808"/>
                </a:solidFill>
                <a:latin typeface="Book Antiqua"/>
                <a:cs typeface="Book Antiqua"/>
              </a:rPr>
              <a:t>learn </a:t>
            </a:r>
            <a:r>
              <a:rPr sz="1000" b="1" spc="85" dirty="0">
                <a:solidFill>
                  <a:srgbClr val="B40808"/>
                </a:solidFill>
                <a:latin typeface="Book Antiqua"/>
                <a:cs typeface="Book Antiqua"/>
              </a:rPr>
              <a:t>and hear </a:t>
            </a:r>
            <a:r>
              <a:rPr sz="1000" b="1" spc="114" dirty="0">
                <a:solidFill>
                  <a:srgbClr val="B40808"/>
                </a:solidFill>
                <a:latin typeface="Book Antiqua"/>
                <a:cs typeface="Book Antiqua"/>
              </a:rPr>
              <a:t>from </a:t>
            </a:r>
            <a:r>
              <a:rPr sz="1000" b="1" spc="70" dirty="0">
                <a:solidFill>
                  <a:srgbClr val="B40808"/>
                </a:solidFill>
                <a:latin typeface="Book Antiqua"/>
                <a:cs typeface="Book Antiqua"/>
              </a:rPr>
              <a:t>her. </a:t>
            </a:r>
            <a:r>
              <a:rPr sz="1000" b="1" spc="105" dirty="0">
                <a:solidFill>
                  <a:srgbClr val="B40808"/>
                </a:solidFill>
                <a:latin typeface="Book Antiqua"/>
                <a:cs typeface="Book Antiqua"/>
              </a:rPr>
              <a:t>More </a:t>
            </a:r>
            <a:r>
              <a:rPr sz="1000" b="1" spc="80" dirty="0">
                <a:solidFill>
                  <a:srgbClr val="B40808"/>
                </a:solidFill>
                <a:latin typeface="Book Antiqua"/>
                <a:cs typeface="Book Antiqua"/>
              </a:rPr>
              <a:t>than </a:t>
            </a:r>
            <a:r>
              <a:rPr sz="1000" b="1" spc="70" dirty="0">
                <a:solidFill>
                  <a:srgbClr val="B40808"/>
                </a:solidFill>
                <a:latin typeface="Book Antiqua"/>
                <a:cs typeface="Book Antiqua"/>
              </a:rPr>
              <a:t>a </a:t>
            </a:r>
            <a:r>
              <a:rPr sz="1000" b="1" spc="60" dirty="0">
                <a:solidFill>
                  <a:srgbClr val="B40808"/>
                </a:solidFill>
                <a:latin typeface="Book Antiqua"/>
                <a:cs typeface="Book Antiqua"/>
              </a:rPr>
              <a:t>few times, </a:t>
            </a:r>
            <a:r>
              <a:rPr sz="1000" b="1" spc="150" dirty="0">
                <a:solidFill>
                  <a:srgbClr val="B40808"/>
                </a:solidFill>
                <a:latin typeface="Book Antiqua"/>
                <a:cs typeface="Book Antiqua"/>
              </a:rPr>
              <a:t>my </a:t>
            </a:r>
            <a:r>
              <a:rPr sz="1000" b="1" spc="-235" dirty="0">
                <a:solidFill>
                  <a:srgbClr val="B40808"/>
                </a:solidFill>
                <a:latin typeface="Book Antiqua"/>
                <a:cs typeface="Book Antiqua"/>
              </a:rPr>
              <a:t> </a:t>
            </a:r>
            <a:r>
              <a:rPr sz="1000" b="1" spc="70" dirty="0">
                <a:solidFill>
                  <a:srgbClr val="B40808"/>
                </a:solidFill>
                <a:latin typeface="Book Antiqua"/>
                <a:cs typeface="Book Antiqua"/>
              </a:rPr>
              <a:t>perspective</a:t>
            </a:r>
            <a:r>
              <a:rPr sz="1000" b="1" spc="15" dirty="0">
                <a:solidFill>
                  <a:srgbClr val="B40808"/>
                </a:solidFill>
                <a:latin typeface="Book Antiqua"/>
                <a:cs typeface="Book Antiqua"/>
              </a:rPr>
              <a:t> </a:t>
            </a:r>
            <a:r>
              <a:rPr sz="1000" b="1" spc="105" dirty="0">
                <a:solidFill>
                  <a:srgbClr val="B40808"/>
                </a:solidFill>
                <a:latin typeface="Book Antiqua"/>
                <a:cs typeface="Book Antiqua"/>
              </a:rPr>
              <a:t>on</a:t>
            </a:r>
            <a:r>
              <a:rPr sz="1000" b="1" spc="15" dirty="0">
                <a:solidFill>
                  <a:srgbClr val="B40808"/>
                </a:solidFill>
                <a:latin typeface="Book Antiqua"/>
                <a:cs typeface="Book Antiqua"/>
              </a:rPr>
              <a:t> </a:t>
            </a:r>
            <a:r>
              <a:rPr sz="1000" b="1" spc="150" dirty="0">
                <a:solidFill>
                  <a:srgbClr val="B40808"/>
                </a:solidFill>
                <a:latin typeface="Book Antiqua"/>
                <a:cs typeface="Book Antiqua"/>
              </a:rPr>
              <a:t>my</a:t>
            </a:r>
            <a:r>
              <a:rPr sz="1000" b="1" spc="20" dirty="0">
                <a:solidFill>
                  <a:srgbClr val="B40808"/>
                </a:solidFill>
                <a:latin typeface="Book Antiqua"/>
                <a:cs typeface="Book Antiqua"/>
              </a:rPr>
              <a:t> </a:t>
            </a:r>
            <a:r>
              <a:rPr sz="1000" b="1" spc="75" dirty="0">
                <a:solidFill>
                  <a:srgbClr val="B40808"/>
                </a:solidFill>
                <a:latin typeface="Book Antiqua"/>
                <a:cs typeface="Book Antiqua"/>
              </a:rPr>
              <a:t>project</a:t>
            </a:r>
            <a:r>
              <a:rPr sz="1000" b="1" spc="15" dirty="0">
                <a:solidFill>
                  <a:srgbClr val="B40808"/>
                </a:solidFill>
                <a:latin typeface="Book Antiqua"/>
                <a:cs typeface="Book Antiqua"/>
              </a:rPr>
              <a:t> </a:t>
            </a:r>
            <a:r>
              <a:rPr sz="1000" b="1" spc="50" dirty="0">
                <a:solidFill>
                  <a:srgbClr val="B40808"/>
                </a:solidFill>
                <a:latin typeface="Book Antiqua"/>
                <a:cs typeface="Book Antiqua"/>
              </a:rPr>
              <a:t>shifted,</a:t>
            </a:r>
            <a:r>
              <a:rPr sz="1000" b="1" spc="15" dirty="0">
                <a:solidFill>
                  <a:srgbClr val="B40808"/>
                </a:solidFill>
                <a:latin typeface="Book Antiqua"/>
                <a:cs typeface="Book Antiqua"/>
              </a:rPr>
              <a:t> </a:t>
            </a:r>
            <a:r>
              <a:rPr sz="1000" b="1" spc="100" dirty="0">
                <a:solidFill>
                  <a:srgbClr val="B40808"/>
                </a:solidFill>
                <a:latin typeface="Book Antiqua"/>
                <a:cs typeface="Book Antiqua"/>
              </a:rPr>
              <a:t>or</a:t>
            </a:r>
            <a:r>
              <a:rPr sz="1000" b="1" spc="20" dirty="0">
                <a:solidFill>
                  <a:srgbClr val="B40808"/>
                </a:solidFill>
                <a:latin typeface="Book Antiqua"/>
                <a:cs typeface="Book Antiqua"/>
              </a:rPr>
              <a:t> </a:t>
            </a:r>
            <a:r>
              <a:rPr sz="1000" b="1" spc="35" dirty="0">
                <a:solidFill>
                  <a:srgbClr val="B40808"/>
                </a:solidFill>
                <a:latin typeface="Book Antiqua"/>
                <a:cs typeface="Book Antiqua"/>
              </a:rPr>
              <a:t>I</a:t>
            </a:r>
            <a:r>
              <a:rPr sz="1000" b="1" spc="15" dirty="0">
                <a:solidFill>
                  <a:srgbClr val="B40808"/>
                </a:solidFill>
                <a:latin typeface="Book Antiqua"/>
                <a:cs typeface="Book Antiqua"/>
              </a:rPr>
              <a:t> </a:t>
            </a:r>
            <a:r>
              <a:rPr sz="1000" b="1" spc="65" dirty="0">
                <a:solidFill>
                  <a:srgbClr val="B40808"/>
                </a:solidFill>
                <a:latin typeface="Book Antiqua"/>
                <a:cs typeface="Book Antiqua"/>
              </a:rPr>
              <a:t>gained</a:t>
            </a:r>
            <a:r>
              <a:rPr sz="1000" b="1" spc="15" dirty="0">
                <a:solidFill>
                  <a:srgbClr val="B40808"/>
                </a:solidFill>
                <a:latin typeface="Book Antiqua"/>
                <a:cs typeface="Book Antiqua"/>
              </a:rPr>
              <a:t> </a:t>
            </a:r>
            <a:r>
              <a:rPr sz="1000" b="1" spc="70" dirty="0">
                <a:solidFill>
                  <a:srgbClr val="B40808"/>
                </a:solidFill>
                <a:latin typeface="Book Antiqua"/>
                <a:cs typeface="Book Antiqua"/>
              </a:rPr>
              <a:t>a</a:t>
            </a:r>
            <a:r>
              <a:rPr sz="1000" b="1" spc="20" dirty="0">
                <a:solidFill>
                  <a:srgbClr val="B40808"/>
                </a:solidFill>
                <a:latin typeface="Book Antiqua"/>
                <a:cs typeface="Book Antiqua"/>
              </a:rPr>
              <a:t> </a:t>
            </a:r>
            <a:r>
              <a:rPr sz="1000" b="1" spc="80" dirty="0">
                <a:solidFill>
                  <a:srgbClr val="B40808"/>
                </a:solidFill>
                <a:latin typeface="Book Antiqua"/>
                <a:cs typeface="Book Antiqua"/>
              </a:rPr>
              <a:t>new</a:t>
            </a:r>
            <a:r>
              <a:rPr sz="1000" b="1" spc="15" dirty="0">
                <a:solidFill>
                  <a:srgbClr val="B40808"/>
                </a:solidFill>
                <a:latin typeface="Book Antiqua"/>
                <a:cs typeface="Book Antiqua"/>
              </a:rPr>
              <a:t> </a:t>
            </a:r>
            <a:r>
              <a:rPr sz="1000" b="1" spc="60" dirty="0">
                <a:solidFill>
                  <a:srgbClr val="B40808"/>
                </a:solidFill>
                <a:latin typeface="Book Antiqua"/>
                <a:cs typeface="Book Antiqua"/>
              </a:rPr>
              <a:t>idea</a:t>
            </a:r>
            <a:r>
              <a:rPr sz="1000" b="1" spc="20" dirty="0">
                <a:solidFill>
                  <a:srgbClr val="B40808"/>
                </a:solidFill>
                <a:latin typeface="Book Antiqua"/>
                <a:cs typeface="Book Antiqua"/>
              </a:rPr>
              <a:t> </a:t>
            </a:r>
            <a:r>
              <a:rPr sz="1000" b="1" spc="70" dirty="0">
                <a:solidFill>
                  <a:srgbClr val="B40808"/>
                </a:solidFill>
                <a:latin typeface="Book Antiqua"/>
                <a:cs typeface="Book Antiqua"/>
              </a:rPr>
              <a:t>to</a:t>
            </a:r>
            <a:r>
              <a:rPr sz="1000" b="1" spc="15" dirty="0">
                <a:solidFill>
                  <a:srgbClr val="B40808"/>
                </a:solidFill>
                <a:latin typeface="Book Antiqua"/>
                <a:cs typeface="Book Antiqua"/>
              </a:rPr>
              <a:t> </a:t>
            </a:r>
            <a:r>
              <a:rPr sz="1000" b="1" spc="65" dirty="0">
                <a:solidFill>
                  <a:srgbClr val="B40808"/>
                </a:solidFill>
                <a:latin typeface="Book Antiqua"/>
                <a:cs typeface="Book Antiqua"/>
              </a:rPr>
              <a:t>look</a:t>
            </a:r>
            <a:r>
              <a:rPr sz="1000" b="1" spc="15" dirty="0">
                <a:solidFill>
                  <a:srgbClr val="B40808"/>
                </a:solidFill>
                <a:latin typeface="Book Antiqua"/>
                <a:cs typeface="Book Antiqua"/>
              </a:rPr>
              <a:t> </a:t>
            </a:r>
            <a:r>
              <a:rPr sz="1000" b="1" spc="55" dirty="0">
                <a:solidFill>
                  <a:srgbClr val="B40808"/>
                </a:solidFill>
                <a:latin typeface="Book Antiqua"/>
                <a:cs typeface="Book Antiqua"/>
              </a:rPr>
              <a:t>into,</a:t>
            </a:r>
            <a:r>
              <a:rPr sz="1000" b="1" spc="20" dirty="0">
                <a:solidFill>
                  <a:srgbClr val="B40808"/>
                </a:solidFill>
                <a:latin typeface="Book Antiqua"/>
                <a:cs typeface="Book Antiqua"/>
              </a:rPr>
              <a:t> </a:t>
            </a:r>
            <a:r>
              <a:rPr sz="1000" b="1" spc="100" dirty="0">
                <a:solidFill>
                  <a:srgbClr val="B40808"/>
                </a:solidFill>
                <a:latin typeface="Book Antiqua"/>
                <a:cs typeface="Book Antiqua"/>
              </a:rPr>
              <a:t>or</a:t>
            </a:r>
            <a:r>
              <a:rPr sz="1000" b="1" spc="15" dirty="0">
                <a:solidFill>
                  <a:srgbClr val="B40808"/>
                </a:solidFill>
                <a:latin typeface="Book Antiqua"/>
                <a:cs typeface="Book Antiqua"/>
              </a:rPr>
              <a:t> </a:t>
            </a:r>
            <a:r>
              <a:rPr sz="1000" b="1" spc="65" dirty="0">
                <a:solidFill>
                  <a:srgbClr val="B40808"/>
                </a:solidFill>
                <a:latin typeface="Book Antiqua"/>
                <a:cs typeface="Book Antiqua"/>
              </a:rPr>
              <a:t>we</a:t>
            </a:r>
            <a:r>
              <a:rPr sz="1000" b="1" spc="15" dirty="0">
                <a:solidFill>
                  <a:srgbClr val="B40808"/>
                </a:solidFill>
                <a:latin typeface="Book Antiqua"/>
                <a:cs typeface="Book Antiqua"/>
              </a:rPr>
              <a:t> </a:t>
            </a:r>
            <a:r>
              <a:rPr sz="1000" b="1" spc="75" dirty="0">
                <a:solidFill>
                  <a:srgbClr val="B40808"/>
                </a:solidFill>
                <a:latin typeface="Book Antiqua"/>
                <a:cs typeface="Book Antiqua"/>
              </a:rPr>
              <a:t>thought</a:t>
            </a:r>
            <a:r>
              <a:rPr sz="1000" b="1" spc="20" dirty="0">
                <a:solidFill>
                  <a:srgbClr val="B40808"/>
                </a:solidFill>
                <a:latin typeface="Book Antiqua"/>
                <a:cs typeface="Book Antiqua"/>
              </a:rPr>
              <a:t> </a:t>
            </a:r>
            <a:r>
              <a:rPr sz="1000" b="1" spc="75" dirty="0">
                <a:solidFill>
                  <a:srgbClr val="B40808"/>
                </a:solidFill>
                <a:latin typeface="Book Antiqua"/>
                <a:cs typeface="Book Antiqua"/>
              </a:rPr>
              <a:t>of</a:t>
            </a:r>
            <a:r>
              <a:rPr sz="1000" b="1" spc="15" dirty="0">
                <a:solidFill>
                  <a:srgbClr val="B40808"/>
                </a:solidFill>
                <a:latin typeface="Book Antiqua"/>
                <a:cs typeface="Book Antiqua"/>
              </a:rPr>
              <a:t> </a:t>
            </a:r>
            <a:r>
              <a:rPr sz="1000" b="1" spc="70" dirty="0">
                <a:solidFill>
                  <a:srgbClr val="B40808"/>
                </a:solidFill>
                <a:latin typeface="Book Antiqua"/>
                <a:cs typeface="Book Antiqua"/>
              </a:rPr>
              <a:t>a </a:t>
            </a:r>
            <a:r>
              <a:rPr sz="1000" b="1" spc="-235" dirty="0">
                <a:solidFill>
                  <a:srgbClr val="B40808"/>
                </a:solidFill>
                <a:latin typeface="Book Antiqua"/>
                <a:cs typeface="Book Antiqua"/>
              </a:rPr>
              <a:t> </a:t>
            </a:r>
            <a:r>
              <a:rPr sz="1000" b="1" spc="80" dirty="0">
                <a:solidFill>
                  <a:srgbClr val="B40808"/>
                </a:solidFill>
                <a:latin typeface="Book Antiqua"/>
                <a:cs typeface="Book Antiqua"/>
              </a:rPr>
              <a:t>new person </a:t>
            </a:r>
            <a:r>
              <a:rPr sz="1000" b="1" spc="70" dirty="0">
                <a:solidFill>
                  <a:srgbClr val="B40808"/>
                </a:solidFill>
                <a:latin typeface="Book Antiqua"/>
                <a:cs typeface="Book Antiqua"/>
              </a:rPr>
              <a:t>to </a:t>
            </a:r>
            <a:r>
              <a:rPr sz="1000" b="1" spc="60" dirty="0">
                <a:solidFill>
                  <a:srgbClr val="B40808"/>
                </a:solidFill>
                <a:latin typeface="Book Antiqua"/>
                <a:cs typeface="Book Antiqua"/>
              </a:rPr>
              <a:t>speak </a:t>
            </a:r>
            <a:r>
              <a:rPr sz="1000" b="1" spc="50" dirty="0">
                <a:solidFill>
                  <a:srgbClr val="B40808"/>
                </a:solidFill>
                <a:latin typeface="Book Antiqua"/>
                <a:cs typeface="Book Antiqua"/>
              </a:rPr>
              <a:t>to. </a:t>
            </a:r>
            <a:r>
              <a:rPr sz="1000" b="1" spc="85" dirty="0">
                <a:solidFill>
                  <a:srgbClr val="B40808"/>
                </a:solidFill>
                <a:latin typeface="Book Antiqua"/>
                <a:cs typeface="Book Antiqua"/>
              </a:rPr>
              <a:t>These </a:t>
            </a:r>
            <a:r>
              <a:rPr sz="1000" b="1" spc="110" dirty="0">
                <a:solidFill>
                  <a:srgbClr val="B40808"/>
                </a:solidFill>
                <a:latin typeface="Book Antiqua"/>
                <a:cs typeface="Book Antiqua"/>
              </a:rPr>
              <a:t>moments </a:t>
            </a:r>
            <a:r>
              <a:rPr sz="1000" b="1" spc="80" dirty="0">
                <a:solidFill>
                  <a:srgbClr val="B40808"/>
                </a:solidFill>
                <a:latin typeface="Book Antiqua"/>
                <a:cs typeface="Book Antiqua"/>
              </a:rPr>
              <a:t>were </a:t>
            </a:r>
            <a:r>
              <a:rPr sz="1000" b="1" spc="85" dirty="0">
                <a:solidFill>
                  <a:srgbClr val="B40808"/>
                </a:solidFill>
                <a:latin typeface="Book Antiqua"/>
                <a:cs typeface="Book Antiqua"/>
              </a:rPr>
              <a:t>awesome and </a:t>
            </a:r>
            <a:r>
              <a:rPr sz="1000" b="1" spc="75" dirty="0">
                <a:solidFill>
                  <a:srgbClr val="B40808"/>
                </a:solidFill>
                <a:latin typeface="Book Antiqua"/>
                <a:cs typeface="Book Antiqua"/>
              </a:rPr>
              <a:t>brought </a:t>
            </a:r>
            <a:r>
              <a:rPr sz="1000" b="1" spc="150" dirty="0">
                <a:solidFill>
                  <a:srgbClr val="B40808"/>
                </a:solidFill>
                <a:latin typeface="Book Antiqua"/>
                <a:cs typeface="Book Antiqua"/>
              </a:rPr>
              <a:t>my </a:t>
            </a:r>
            <a:r>
              <a:rPr sz="1000" b="1" spc="75" dirty="0">
                <a:solidFill>
                  <a:srgbClr val="B40808"/>
                </a:solidFill>
                <a:latin typeface="Book Antiqua"/>
                <a:cs typeface="Book Antiqua"/>
              </a:rPr>
              <a:t>work </a:t>
            </a:r>
            <a:r>
              <a:rPr sz="1000" b="1" spc="70" dirty="0">
                <a:solidFill>
                  <a:srgbClr val="B40808"/>
                </a:solidFill>
                <a:latin typeface="Book Antiqua"/>
                <a:cs typeface="Book Antiqua"/>
              </a:rPr>
              <a:t>to </a:t>
            </a:r>
            <a:r>
              <a:rPr sz="1000" b="1" spc="80" dirty="0">
                <a:solidFill>
                  <a:srgbClr val="B40808"/>
                </a:solidFill>
                <a:latin typeface="Book Antiqua"/>
                <a:cs typeface="Book Antiqua"/>
              </a:rPr>
              <a:t>new </a:t>
            </a:r>
            <a:r>
              <a:rPr sz="1000" b="1" spc="85" dirty="0">
                <a:solidFill>
                  <a:srgbClr val="B40808"/>
                </a:solidFill>
                <a:latin typeface="Book Antiqua"/>
                <a:cs typeface="Book Antiqua"/>
              </a:rPr>
              <a:t> </a:t>
            </a:r>
            <a:r>
              <a:rPr sz="1000" b="1" spc="40" dirty="0">
                <a:solidFill>
                  <a:srgbClr val="B40808"/>
                </a:solidFill>
                <a:latin typeface="Book Antiqua"/>
                <a:cs typeface="Book Antiqua"/>
              </a:rPr>
              <a:t>levels. </a:t>
            </a:r>
            <a:r>
              <a:rPr sz="1000" b="1" spc="100" dirty="0">
                <a:solidFill>
                  <a:srgbClr val="B40808"/>
                </a:solidFill>
                <a:latin typeface="Book Antiqua"/>
                <a:cs typeface="Book Antiqua"/>
              </a:rPr>
              <a:t>One </a:t>
            </a:r>
            <a:r>
              <a:rPr sz="1000" b="1" spc="65" dirty="0">
                <a:solidFill>
                  <a:srgbClr val="B40808"/>
                </a:solidFill>
                <a:latin typeface="Book Antiqua"/>
                <a:cs typeface="Book Antiqua"/>
              </a:rPr>
              <a:t>favorite </a:t>
            </a:r>
            <a:r>
              <a:rPr sz="1000" b="1" spc="130" dirty="0">
                <a:solidFill>
                  <a:srgbClr val="B40808"/>
                </a:solidFill>
                <a:latin typeface="Book Antiqua"/>
                <a:cs typeface="Book Antiqua"/>
              </a:rPr>
              <a:t>memory </a:t>
            </a:r>
            <a:r>
              <a:rPr sz="1000" b="1" spc="45" dirty="0">
                <a:solidFill>
                  <a:srgbClr val="B40808"/>
                </a:solidFill>
                <a:latin typeface="Book Antiqua"/>
                <a:cs typeface="Book Antiqua"/>
              </a:rPr>
              <a:t>was </a:t>
            </a:r>
            <a:r>
              <a:rPr sz="1000" b="1" spc="85" dirty="0">
                <a:solidFill>
                  <a:srgbClr val="B40808"/>
                </a:solidFill>
                <a:latin typeface="Book Antiqua"/>
                <a:cs typeface="Book Antiqua"/>
              </a:rPr>
              <a:t>meeting </a:t>
            </a:r>
            <a:r>
              <a:rPr sz="1000" b="1" spc="55" dirty="0">
                <a:solidFill>
                  <a:srgbClr val="B40808"/>
                </a:solidFill>
                <a:latin typeface="Book Antiqua"/>
                <a:cs typeface="Book Antiqua"/>
              </a:rPr>
              <a:t>with Alex, </a:t>
            </a:r>
            <a:r>
              <a:rPr sz="1000" b="1" spc="65" dirty="0">
                <a:solidFill>
                  <a:srgbClr val="B40808"/>
                </a:solidFill>
                <a:latin typeface="Book Antiqua"/>
                <a:cs typeface="Book Antiqua"/>
              </a:rPr>
              <a:t>Sarah, </a:t>
            </a:r>
            <a:r>
              <a:rPr sz="1000" b="1" spc="85" dirty="0">
                <a:solidFill>
                  <a:srgbClr val="B40808"/>
                </a:solidFill>
                <a:latin typeface="Book Antiqua"/>
                <a:cs typeface="Book Antiqua"/>
              </a:rPr>
              <a:t>and </a:t>
            </a:r>
            <a:r>
              <a:rPr sz="1000" b="1" spc="60" dirty="0">
                <a:solidFill>
                  <a:srgbClr val="B40808"/>
                </a:solidFill>
                <a:latin typeface="Book Antiqua"/>
                <a:cs typeface="Book Antiqua"/>
              </a:rPr>
              <a:t>Gabby </a:t>
            </a:r>
            <a:r>
              <a:rPr sz="1000" b="1" spc="114" dirty="0">
                <a:solidFill>
                  <a:srgbClr val="B40808"/>
                </a:solidFill>
                <a:latin typeface="Book Antiqua"/>
                <a:cs typeface="Book Antiqua"/>
              </a:rPr>
              <a:t>from </a:t>
            </a:r>
            <a:r>
              <a:rPr sz="1000" b="1" spc="75" dirty="0">
                <a:solidFill>
                  <a:srgbClr val="B40808"/>
                </a:solidFill>
                <a:latin typeface="Book Antiqua"/>
                <a:cs typeface="Book Antiqua"/>
              </a:rPr>
              <a:t>Senator </a:t>
            </a:r>
            <a:r>
              <a:rPr sz="1000" b="1" spc="80" dirty="0">
                <a:solidFill>
                  <a:srgbClr val="B40808"/>
                </a:solidFill>
                <a:latin typeface="Book Antiqua"/>
                <a:cs typeface="Book Antiqua"/>
              </a:rPr>
              <a:t> </a:t>
            </a:r>
            <a:r>
              <a:rPr sz="1000" b="1" spc="60" dirty="0">
                <a:solidFill>
                  <a:srgbClr val="B40808"/>
                </a:solidFill>
                <a:latin typeface="Book Antiqua"/>
                <a:cs typeface="Book Antiqua"/>
              </a:rPr>
              <a:t>Ryan's office. </a:t>
            </a:r>
            <a:r>
              <a:rPr sz="1000" b="1" spc="40" dirty="0">
                <a:solidFill>
                  <a:srgbClr val="B40808"/>
                </a:solidFill>
                <a:latin typeface="Book Antiqua"/>
                <a:cs typeface="Book Antiqua"/>
              </a:rPr>
              <a:t>It </a:t>
            </a:r>
            <a:r>
              <a:rPr sz="1000" b="1" spc="45" dirty="0">
                <a:solidFill>
                  <a:srgbClr val="B40808"/>
                </a:solidFill>
                <a:latin typeface="Book Antiqua"/>
                <a:cs typeface="Book Antiqua"/>
              </a:rPr>
              <a:t>was </a:t>
            </a:r>
            <a:r>
              <a:rPr sz="1000" b="1" spc="70" dirty="0">
                <a:solidFill>
                  <a:srgbClr val="B40808"/>
                </a:solidFill>
                <a:latin typeface="Book Antiqua"/>
                <a:cs typeface="Book Antiqua"/>
              </a:rPr>
              <a:t>a </a:t>
            </a:r>
            <a:r>
              <a:rPr sz="1000" b="1" spc="80" dirty="0">
                <a:solidFill>
                  <a:srgbClr val="B40808"/>
                </a:solidFill>
                <a:latin typeface="Book Antiqua"/>
                <a:cs typeface="Book Antiqua"/>
              </a:rPr>
              <a:t>new </a:t>
            </a:r>
            <a:r>
              <a:rPr sz="1000" b="1" spc="85" dirty="0">
                <a:solidFill>
                  <a:srgbClr val="B40808"/>
                </a:solidFill>
                <a:latin typeface="Book Antiqua"/>
                <a:cs typeface="Book Antiqua"/>
              </a:rPr>
              <a:t>and </a:t>
            </a:r>
            <a:r>
              <a:rPr sz="1000" b="1" spc="120" dirty="0">
                <a:solidFill>
                  <a:srgbClr val="B40808"/>
                </a:solidFill>
                <a:latin typeface="Book Antiqua"/>
                <a:cs typeface="Book Antiqua"/>
              </a:rPr>
              <a:t>more </a:t>
            </a:r>
            <a:r>
              <a:rPr sz="1000" b="1" spc="80" dirty="0">
                <a:solidFill>
                  <a:srgbClr val="B40808"/>
                </a:solidFill>
                <a:latin typeface="Book Antiqua"/>
                <a:cs typeface="Book Antiqua"/>
              </a:rPr>
              <a:t>than meaningful </a:t>
            </a:r>
            <a:r>
              <a:rPr sz="1000" b="1" spc="90" dirty="0">
                <a:solidFill>
                  <a:srgbClr val="B40808"/>
                </a:solidFill>
                <a:latin typeface="Book Antiqua"/>
                <a:cs typeface="Book Antiqua"/>
              </a:rPr>
              <a:t>experience </a:t>
            </a:r>
            <a:r>
              <a:rPr sz="1000" b="1" spc="70" dirty="0">
                <a:solidFill>
                  <a:srgbClr val="B40808"/>
                </a:solidFill>
                <a:latin typeface="Book Antiqua"/>
                <a:cs typeface="Book Antiqua"/>
              </a:rPr>
              <a:t>to </a:t>
            </a:r>
            <a:r>
              <a:rPr sz="1000" b="1" spc="25" dirty="0">
                <a:solidFill>
                  <a:srgbClr val="B40808"/>
                </a:solidFill>
                <a:latin typeface="Book Antiqua"/>
                <a:cs typeface="Book Antiqua"/>
              </a:rPr>
              <a:t>sit </a:t>
            </a:r>
            <a:r>
              <a:rPr sz="1000" b="1" spc="65" dirty="0">
                <a:solidFill>
                  <a:srgbClr val="B40808"/>
                </a:solidFill>
                <a:latin typeface="Book Antiqua"/>
                <a:cs typeface="Book Antiqua"/>
              </a:rPr>
              <a:t>in </a:t>
            </a:r>
            <a:r>
              <a:rPr sz="1000" b="1" spc="70" dirty="0">
                <a:solidFill>
                  <a:srgbClr val="B40808"/>
                </a:solidFill>
                <a:latin typeface="Book Antiqua"/>
                <a:cs typeface="Book Antiqua"/>
              </a:rPr>
              <a:t>a </a:t>
            </a:r>
            <a:r>
              <a:rPr sz="1000" b="1" spc="125" dirty="0">
                <a:solidFill>
                  <a:srgbClr val="B40808"/>
                </a:solidFill>
                <a:latin typeface="Book Antiqua"/>
                <a:cs typeface="Book Antiqua"/>
              </a:rPr>
              <a:t>room </a:t>
            </a:r>
            <a:r>
              <a:rPr sz="1000" b="1" spc="55" dirty="0">
                <a:solidFill>
                  <a:srgbClr val="B40808"/>
                </a:solidFill>
                <a:latin typeface="Book Antiqua"/>
                <a:cs typeface="Book Antiqua"/>
              </a:rPr>
              <a:t>with </a:t>
            </a:r>
            <a:r>
              <a:rPr sz="1000" b="1" spc="60" dirty="0">
                <a:solidFill>
                  <a:srgbClr val="B40808"/>
                </a:solidFill>
                <a:latin typeface="Book Antiqua"/>
                <a:cs typeface="Book Antiqua"/>
              </a:rPr>
              <a:t> </a:t>
            </a:r>
            <a:r>
              <a:rPr sz="1000" b="1" spc="80" dirty="0">
                <a:solidFill>
                  <a:srgbClr val="B40808"/>
                </a:solidFill>
                <a:latin typeface="Book Antiqua"/>
                <a:cs typeface="Book Antiqua"/>
              </a:rPr>
              <a:t>three </a:t>
            </a:r>
            <a:r>
              <a:rPr sz="1000" b="1" spc="110" dirty="0">
                <a:solidFill>
                  <a:srgbClr val="B40808"/>
                </a:solidFill>
                <a:latin typeface="Book Antiqua"/>
                <a:cs typeface="Book Antiqua"/>
              </a:rPr>
              <a:t>women </a:t>
            </a:r>
            <a:r>
              <a:rPr sz="1000" b="1" spc="70" dirty="0">
                <a:solidFill>
                  <a:srgbClr val="B40808"/>
                </a:solidFill>
                <a:latin typeface="Book Antiqua"/>
                <a:cs typeface="Book Antiqua"/>
              </a:rPr>
              <a:t>doing </a:t>
            </a:r>
            <a:r>
              <a:rPr sz="1000" b="1" spc="75" dirty="0">
                <a:solidFill>
                  <a:srgbClr val="B40808"/>
                </a:solidFill>
                <a:latin typeface="Book Antiqua"/>
                <a:cs typeface="Book Antiqua"/>
              </a:rPr>
              <a:t>the </a:t>
            </a:r>
            <a:r>
              <a:rPr sz="1000" b="1" spc="70" dirty="0">
                <a:solidFill>
                  <a:srgbClr val="B40808"/>
                </a:solidFill>
                <a:latin typeface="Book Antiqua"/>
                <a:cs typeface="Book Antiqua"/>
              </a:rPr>
              <a:t>type </a:t>
            </a:r>
            <a:r>
              <a:rPr sz="1000" b="1" spc="75" dirty="0">
                <a:solidFill>
                  <a:srgbClr val="B40808"/>
                </a:solidFill>
                <a:latin typeface="Book Antiqua"/>
                <a:cs typeface="Book Antiqua"/>
              </a:rPr>
              <a:t>of work I'm </a:t>
            </a:r>
            <a:r>
              <a:rPr sz="1000" b="1" spc="80" dirty="0">
                <a:solidFill>
                  <a:srgbClr val="B40808"/>
                </a:solidFill>
                <a:latin typeface="Book Antiqua"/>
                <a:cs typeface="Book Antiqua"/>
              </a:rPr>
              <a:t>aiming </a:t>
            </a:r>
            <a:r>
              <a:rPr sz="1000" b="1" spc="70" dirty="0">
                <a:solidFill>
                  <a:srgbClr val="B40808"/>
                </a:solidFill>
                <a:latin typeface="Book Antiqua"/>
                <a:cs typeface="Book Antiqua"/>
              </a:rPr>
              <a:t>to </a:t>
            </a:r>
            <a:r>
              <a:rPr sz="1000" b="1" spc="90" dirty="0">
                <a:solidFill>
                  <a:srgbClr val="B40808"/>
                </a:solidFill>
                <a:latin typeface="Book Antiqua"/>
                <a:cs typeface="Book Antiqua"/>
              </a:rPr>
              <a:t>do </a:t>
            </a:r>
            <a:r>
              <a:rPr sz="1000" b="1" spc="65" dirty="0">
                <a:solidFill>
                  <a:srgbClr val="B40808"/>
                </a:solidFill>
                <a:latin typeface="Book Antiqua"/>
                <a:cs typeface="Book Antiqua"/>
              </a:rPr>
              <a:t>in </a:t>
            </a:r>
            <a:r>
              <a:rPr sz="1000" b="1" spc="75" dirty="0">
                <a:solidFill>
                  <a:srgbClr val="B40808"/>
                </a:solidFill>
                <a:latin typeface="Book Antiqua"/>
                <a:cs typeface="Book Antiqua"/>
              </a:rPr>
              <a:t>the </a:t>
            </a:r>
            <a:r>
              <a:rPr sz="1000" b="1" spc="65" dirty="0">
                <a:solidFill>
                  <a:srgbClr val="B40808"/>
                </a:solidFill>
                <a:latin typeface="Book Antiqua"/>
                <a:cs typeface="Book Antiqua"/>
              </a:rPr>
              <a:t>future. </a:t>
            </a:r>
            <a:r>
              <a:rPr sz="1000" b="1" spc="105" dirty="0">
                <a:solidFill>
                  <a:srgbClr val="B40808"/>
                </a:solidFill>
                <a:latin typeface="Book Antiqua"/>
                <a:cs typeface="Book Antiqua"/>
              </a:rPr>
              <a:t>They </a:t>
            </a:r>
            <a:r>
              <a:rPr sz="1000" b="1" spc="80" dirty="0">
                <a:solidFill>
                  <a:srgbClr val="B40808"/>
                </a:solidFill>
                <a:latin typeface="Book Antiqua"/>
                <a:cs typeface="Book Antiqua"/>
              </a:rPr>
              <a:t>were </a:t>
            </a:r>
            <a:r>
              <a:rPr sz="1000" b="1" spc="35" dirty="0">
                <a:solidFill>
                  <a:srgbClr val="B40808"/>
                </a:solidFill>
                <a:latin typeface="Book Antiqua"/>
                <a:cs typeface="Book Antiqua"/>
              </a:rPr>
              <a:t>all </a:t>
            </a:r>
            <a:r>
              <a:rPr sz="1000" b="1" spc="40" dirty="0">
                <a:solidFill>
                  <a:srgbClr val="B40808"/>
                </a:solidFill>
                <a:latin typeface="Book Antiqua"/>
                <a:cs typeface="Book Antiqua"/>
              </a:rPr>
              <a:t> </a:t>
            </a:r>
            <a:r>
              <a:rPr sz="1000" b="1" spc="80" dirty="0">
                <a:solidFill>
                  <a:srgbClr val="B40808"/>
                </a:solidFill>
                <a:latin typeface="Book Antiqua"/>
                <a:cs typeface="Book Antiqua"/>
              </a:rPr>
              <a:t>encouraging</a:t>
            </a:r>
            <a:r>
              <a:rPr sz="1000" b="1" spc="20" dirty="0">
                <a:solidFill>
                  <a:srgbClr val="B40808"/>
                </a:solidFill>
                <a:latin typeface="Book Antiqua"/>
                <a:cs typeface="Book Antiqua"/>
              </a:rPr>
              <a:t> </a:t>
            </a:r>
            <a:r>
              <a:rPr sz="1000" b="1" spc="85" dirty="0">
                <a:solidFill>
                  <a:srgbClr val="B40808"/>
                </a:solidFill>
                <a:latin typeface="Book Antiqua"/>
                <a:cs typeface="Book Antiqua"/>
              </a:rPr>
              <a:t>and</a:t>
            </a:r>
            <a:r>
              <a:rPr sz="1000" b="1" spc="20" dirty="0">
                <a:solidFill>
                  <a:srgbClr val="B40808"/>
                </a:solidFill>
                <a:latin typeface="Book Antiqua"/>
                <a:cs typeface="Book Antiqua"/>
              </a:rPr>
              <a:t> </a:t>
            </a:r>
            <a:r>
              <a:rPr sz="1000" b="1" spc="65" dirty="0">
                <a:solidFill>
                  <a:srgbClr val="B40808"/>
                </a:solidFill>
                <a:latin typeface="Book Antiqua"/>
                <a:cs typeface="Book Antiqua"/>
              </a:rPr>
              <a:t>thoughtful</a:t>
            </a:r>
            <a:r>
              <a:rPr sz="1000" b="1" spc="20" dirty="0">
                <a:solidFill>
                  <a:srgbClr val="B40808"/>
                </a:solidFill>
                <a:latin typeface="Book Antiqua"/>
                <a:cs typeface="Book Antiqua"/>
              </a:rPr>
              <a:t> </a:t>
            </a:r>
            <a:r>
              <a:rPr sz="1000" b="1" spc="75" dirty="0">
                <a:solidFill>
                  <a:srgbClr val="B40808"/>
                </a:solidFill>
                <a:latin typeface="Book Antiqua"/>
                <a:cs typeface="Book Antiqua"/>
              </a:rPr>
              <a:t>both</a:t>
            </a:r>
            <a:r>
              <a:rPr sz="1000" b="1" spc="20" dirty="0">
                <a:solidFill>
                  <a:srgbClr val="B40808"/>
                </a:solidFill>
                <a:latin typeface="Book Antiqua"/>
                <a:cs typeface="Book Antiqua"/>
              </a:rPr>
              <a:t> </a:t>
            </a:r>
            <a:r>
              <a:rPr sz="1000" b="1" spc="70" dirty="0">
                <a:solidFill>
                  <a:srgbClr val="B40808"/>
                </a:solidFill>
                <a:latin typeface="Book Antiqua"/>
                <a:cs typeface="Book Antiqua"/>
              </a:rPr>
              <a:t>about</a:t>
            </a:r>
            <a:r>
              <a:rPr sz="1000" b="1" spc="20" dirty="0">
                <a:solidFill>
                  <a:srgbClr val="B40808"/>
                </a:solidFill>
                <a:latin typeface="Book Antiqua"/>
                <a:cs typeface="Book Antiqua"/>
              </a:rPr>
              <a:t> </a:t>
            </a:r>
            <a:r>
              <a:rPr sz="1000" b="1" spc="75" dirty="0">
                <a:solidFill>
                  <a:srgbClr val="B40808"/>
                </a:solidFill>
                <a:latin typeface="Book Antiqua"/>
                <a:cs typeface="Book Antiqua"/>
              </a:rPr>
              <a:t>the</a:t>
            </a:r>
            <a:r>
              <a:rPr sz="1000" b="1" spc="20" dirty="0">
                <a:solidFill>
                  <a:srgbClr val="B40808"/>
                </a:solidFill>
                <a:latin typeface="Book Antiqua"/>
                <a:cs typeface="Book Antiqua"/>
              </a:rPr>
              <a:t> </a:t>
            </a:r>
            <a:r>
              <a:rPr sz="1000" b="1" spc="75" dirty="0">
                <a:solidFill>
                  <a:srgbClr val="B40808"/>
                </a:solidFill>
                <a:latin typeface="Book Antiqua"/>
                <a:cs typeface="Book Antiqua"/>
              </a:rPr>
              <a:t>work</a:t>
            </a:r>
            <a:r>
              <a:rPr sz="1000" b="1" spc="20" dirty="0">
                <a:solidFill>
                  <a:srgbClr val="B40808"/>
                </a:solidFill>
                <a:latin typeface="Book Antiqua"/>
                <a:cs typeface="Book Antiqua"/>
              </a:rPr>
              <a:t> </a:t>
            </a:r>
            <a:r>
              <a:rPr sz="1000" b="1" spc="75" dirty="0">
                <a:solidFill>
                  <a:srgbClr val="B40808"/>
                </a:solidFill>
                <a:latin typeface="Book Antiqua"/>
                <a:cs typeface="Book Antiqua"/>
              </a:rPr>
              <a:t>I'm</a:t>
            </a:r>
            <a:r>
              <a:rPr sz="1000" b="1" spc="20" dirty="0">
                <a:solidFill>
                  <a:srgbClr val="B40808"/>
                </a:solidFill>
                <a:latin typeface="Book Antiqua"/>
                <a:cs typeface="Book Antiqua"/>
              </a:rPr>
              <a:t> </a:t>
            </a:r>
            <a:r>
              <a:rPr sz="1000" b="1" spc="70" dirty="0">
                <a:solidFill>
                  <a:srgbClr val="B40808"/>
                </a:solidFill>
                <a:latin typeface="Book Antiqua"/>
                <a:cs typeface="Book Antiqua"/>
              </a:rPr>
              <a:t>doing</a:t>
            </a:r>
            <a:r>
              <a:rPr sz="1000" b="1" spc="20" dirty="0">
                <a:solidFill>
                  <a:srgbClr val="B40808"/>
                </a:solidFill>
                <a:latin typeface="Book Antiqua"/>
                <a:cs typeface="Book Antiqua"/>
              </a:rPr>
              <a:t> </a:t>
            </a:r>
            <a:r>
              <a:rPr sz="1000" b="1" spc="45" dirty="0">
                <a:solidFill>
                  <a:srgbClr val="B40808"/>
                </a:solidFill>
                <a:latin typeface="Book Antiqua"/>
                <a:cs typeface="Book Antiqua"/>
              </a:rPr>
              <a:t>this</a:t>
            </a:r>
            <a:r>
              <a:rPr sz="1000" b="1" spc="20" dirty="0">
                <a:solidFill>
                  <a:srgbClr val="B40808"/>
                </a:solidFill>
                <a:latin typeface="Book Antiqua"/>
                <a:cs typeface="Book Antiqua"/>
              </a:rPr>
              <a:t> </a:t>
            </a:r>
            <a:r>
              <a:rPr sz="1000" b="1" spc="120" dirty="0">
                <a:solidFill>
                  <a:srgbClr val="B40808"/>
                </a:solidFill>
                <a:latin typeface="Book Antiqua"/>
                <a:cs typeface="Book Antiqua"/>
              </a:rPr>
              <a:t>summer</a:t>
            </a:r>
            <a:r>
              <a:rPr sz="1000" b="1" spc="20" dirty="0">
                <a:solidFill>
                  <a:srgbClr val="B40808"/>
                </a:solidFill>
                <a:latin typeface="Book Antiqua"/>
                <a:cs typeface="Book Antiqua"/>
              </a:rPr>
              <a:t> </a:t>
            </a:r>
            <a:r>
              <a:rPr sz="1000" b="1" spc="85" dirty="0">
                <a:solidFill>
                  <a:srgbClr val="B40808"/>
                </a:solidFill>
                <a:latin typeface="Book Antiqua"/>
                <a:cs typeface="Book Antiqua"/>
              </a:rPr>
              <a:t>and</a:t>
            </a:r>
            <a:r>
              <a:rPr sz="1000" b="1" spc="20" dirty="0">
                <a:solidFill>
                  <a:srgbClr val="B40808"/>
                </a:solidFill>
                <a:latin typeface="Book Antiqua"/>
                <a:cs typeface="Book Antiqua"/>
              </a:rPr>
              <a:t> </a:t>
            </a:r>
            <a:r>
              <a:rPr sz="1000" b="1" spc="150" dirty="0">
                <a:solidFill>
                  <a:srgbClr val="B40808"/>
                </a:solidFill>
                <a:latin typeface="Book Antiqua"/>
                <a:cs typeface="Book Antiqua"/>
              </a:rPr>
              <a:t>my</a:t>
            </a:r>
            <a:r>
              <a:rPr sz="1000" b="1" spc="20" dirty="0">
                <a:solidFill>
                  <a:srgbClr val="B40808"/>
                </a:solidFill>
                <a:latin typeface="Book Antiqua"/>
                <a:cs typeface="Book Antiqua"/>
              </a:rPr>
              <a:t> </a:t>
            </a:r>
            <a:r>
              <a:rPr sz="1000" b="1" spc="75" dirty="0">
                <a:solidFill>
                  <a:srgbClr val="B40808"/>
                </a:solidFill>
                <a:latin typeface="Book Antiqua"/>
                <a:cs typeface="Book Antiqua"/>
              </a:rPr>
              <a:t>future </a:t>
            </a:r>
            <a:r>
              <a:rPr sz="1000" b="1" spc="80" dirty="0">
                <a:solidFill>
                  <a:srgbClr val="B40808"/>
                </a:solidFill>
                <a:latin typeface="Book Antiqua"/>
                <a:cs typeface="Book Antiqua"/>
              </a:rPr>
              <a:t> </a:t>
            </a:r>
            <a:r>
              <a:rPr sz="1000" b="1" spc="50" dirty="0">
                <a:solidFill>
                  <a:srgbClr val="B40808"/>
                </a:solidFill>
                <a:latin typeface="Book Antiqua"/>
                <a:cs typeface="Book Antiqua"/>
              </a:rPr>
              <a:t>plans,</a:t>
            </a:r>
            <a:r>
              <a:rPr sz="1000" b="1" spc="10" dirty="0">
                <a:solidFill>
                  <a:srgbClr val="B40808"/>
                </a:solidFill>
                <a:latin typeface="Book Antiqua"/>
                <a:cs typeface="Book Antiqua"/>
              </a:rPr>
              <a:t> </a:t>
            </a:r>
            <a:r>
              <a:rPr sz="1000" b="1" spc="75" dirty="0">
                <a:solidFill>
                  <a:srgbClr val="B40808"/>
                </a:solidFill>
                <a:latin typeface="Book Antiqua"/>
                <a:cs typeface="Book Antiqua"/>
              </a:rPr>
              <a:t>which</a:t>
            </a:r>
            <a:r>
              <a:rPr sz="1000" b="1" spc="15" dirty="0">
                <a:solidFill>
                  <a:srgbClr val="B40808"/>
                </a:solidFill>
                <a:latin typeface="Book Antiqua"/>
                <a:cs typeface="Book Antiqua"/>
              </a:rPr>
              <a:t> </a:t>
            </a:r>
            <a:r>
              <a:rPr sz="1000" b="1" spc="100" dirty="0">
                <a:solidFill>
                  <a:srgbClr val="B40808"/>
                </a:solidFill>
                <a:latin typeface="Book Antiqua"/>
                <a:cs typeface="Book Antiqua"/>
              </a:rPr>
              <a:t>meant</a:t>
            </a:r>
            <a:r>
              <a:rPr sz="1000" b="1" spc="15" dirty="0">
                <a:solidFill>
                  <a:srgbClr val="B40808"/>
                </a:solidFill>
                <a:latin typeface="Book Antiqua"/>
                <a:cs typeface="Book Antiqua"/>
              </a:rPr>
              <a:t> </a:t>
            </a:r>
            <a:r>
              <a:rPr sz="1000" b="1" spc="70" dirty="0">
                <a:solidFill>
                  <a:srgbClr val="B40808"/>
                </a:solidFill>
                <a:latin typeface="Book Antiqua"/>
                <a:cs typeface="Book Antiqua"/>
              </a:rPr>
              <a:t>a</a:t>
            </a:r>
            <a:r>
              <a:rPr sz="1000" b="1" spc="15" dirty="0">
                <a:solidFill>
                  <a:srgbClr val="B40808"/>
                </a:solidFill>
                <a:latin typeface="Book Antiqua"/>
                <a:cs typeface="Book Antiqua"/>
              </a:rPr>
              <a:t> </a:t>
            </a:r>
            <a:r>
              <a:rPr sz="1000" b="1" spc="50" dirty="0">
                <a:solidFill>
                  <a:srgbClr val="B40808"/>
                </a:solidFill>
                <a:latin typeface="Book Antiqua"/>
                <a:cs typeface="Book Antiqua"/>
              </a:rPr>
              <a:t>lot</a:t>
            </a:r>
            <a:r>
              <a:rPr sz="1000" b="1" spc="15" dirty="0">
                <a:solidFill>
                  <a:srgbClr val="B40808"/>
                </a:solidFill>
                <a:latin typeface="Book Antiqua"/>
                <a:cs typeface="Book Antiqua"/>
              </a:rPr>
              <a:t> </a:t>
            </a:r>
            <a:r>
              <a:rPr sz="1000" b="1" spc="70" dirty="0">
                <a:solidFill>
                  <a:srgbClr val="B40808"/>
                </a:solidFill>
                <a:latin typeface="Book Antiqua"/>
                <a:cs typeface="Book Antiqua"/>
              </a:rPr>
              <a:t>to</a:t>
            </a:r>
            <a:r>
              <a:rPr sz="1000" b="1" spc="15" dirty="0">
                <a:solidFill>
                  <a:srgbClr val="B40808"/>
                </a:solidFill>
                <a:latin typeface="Book Antiqua"/>
                <a:cs typeface="Book Antiqua"/>
              </a:rPr>
              <a:t> </a:t>
            </a:r>
            <a:r>
              <a:rPr sz="1000" b="1" spc="100" dirty="0">
                <a:solidFill>
                  <a:srgbClr val="B40808"/>
                </a:solidFill>
                <a:latin typeface="Book Antiqua"/>
                <a:cs typeface="Book Antiqua"/>
              </a:rPr>
              <a:t>me.</a:t>
            </a:r>
            <a:endParaRPr sz="1000" dirty="0">
              <a:latin typeface="Book Antiqua"/>
              <a:cs typeface="Book Antiqua"/>
            </a:endParaRPr>
          </a:p>
        </p:txBody>
      </p:sp>
      <p:sp>
        <p:nvSpPr>
          <p:cNvPr id="17" name="object 17"/>
          <p:cNvSpPr txBox="1">
            <a:spLocks noGrp="1"/>
          </p:cNvSpPr>
          <p:nvPr>
            <p:ph type="title"/>
          </p:nvPr>
        </p:nvSpPr>
        <p:spPr>
          <a:xfrm>
            <a:off x="1480563" y="15578"/>
            <a:ext cx="5390515"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Hannah</a:t>
            </a:r>
            <a:r>
              <a:rPr sz="3800" spc="-235"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Drexler</a:t>
            </a:r>
          </a:p>
        </p:txBody>
      </p:sp>
      <p:sp>
        <p:nvSpPr>
          <p:cNvPr id="15" name="object 15"/>
          <p:cNvSpPr txBox="1">
            <a:spLocks noGrp="1"/>
          </p:cNvSpPr>
          <p:nvPr>
            <p:ph idx="1"/>
          </p:nvPr>
        </p:nvSpPr>
        <p:spPr>
          <a:xfrm>
            <a:off x="3965158" y="3248221"/>
            <a:ext cx="5879222" cy="3879588"/>
          </a:xfrm>
          <a:prstGeom prst="rect">
            <a:avLst/>
          </a:prstGeom>
        </p:spPr>
        <p:txBody>
          <a:bodyPr vert="horz" wrap="square" lIns="0" tIns="12700" rIns="0" bIns="0" rtlCol="0">
            <a:spAutoFit/>
          </a:bodyPr>
          <a:lstStyle/>
          <a:p>
            <a:pPr marL="0" marR="5080" indent="0">
              <a:lnSpc>
                <a:spcPct val="114599"/>
              </a:lnSpc>
              <a:spcBef>
                <a:spcPts val="100"/>
              </a:spcBef>
              <a:buNone/>
            </a:pPr>
            <a:r>
              <a:rPr sz="1100" spc="10" dirty="0">
                <a:solidFill>
                  <a:srgbClr val="C00000"/>
                </a:solidFill>
                <a:latin typeface="Book Antiqua" panose="02040602050305030304" pitchFamily="18" charset="0"/>
              </a:rPr>
              <a:t>The most important thing I've learned through the High Road is the  importance of engaging with and listening to the community I'm working  for and actively incorporating their feedback into every decision and step I  make with my projects. When someone is working in the realm of  community-based development, they need to remember that the  community comes before the development and that people matter most.</a:t>
            </a:r>
            <a:r>
              <a:rPr lang="en-US" sz="1100" spc="10" dirty="0">
                <a:solidFill>
                  <a:srgbClr val="C00000"/>
                </a:solidFill>
                <a:latin typeface="Book Antiqua" panose="02040602050305030304" pitchFamily="18" charset="0"/>
              </a:rPr>
              <a:t> </a:t>
            </a:r>
            <a:r>
              <a:rPr sz="1100" spc="10" dirty="0">
                <a:solidFill>
                  <a:srgbClr val="C00000"/>
                </a:solidFill>
                <a:latin typeface="Book Antiqua" panose="02040602050305030304" pitchFamily="18" charset="0"/>
              </a:rPr>
              <a:t>I'd like to continue learning about how to build coalitions and lean into /  engage with disagreement. I think handling difference is an important life  skill and is one I'm constantly seeking to improve.</a:t>
            </a:r>
          </a:p>
          <a:p>
            <a:pPr marL="0" indent="0">
              <a:lnSpc>
                <a:spcPct val="100000"/>
              </a:lnSpc>
              <a:spcBef>
                <a:spcPts val="745"/>
              </a:spcBef>
              <a:buNone/>
            </a:pPr>
            <a:r>
              <a:rPr sz="1100" spc="10" dirty="0">
                <a:solidFill>
                  <a:srgbClr val="C00000"/>
                </a:solidFill>
                <a:latin typeface="Archivo Black" panose="020B0A03020202020B04" pitchFamily="34" charset="0"/>
                <a:cs typeface="Archivo Black"/>
              </a:rPr>
              <a:t>SHOUTOUT</a:t>
            </a:r>
          </a:p>
          <a:p>
            <a:pPr marL="0" marR="142879" indent="0">
              <a:lnSpc>
                <a:spcPct val="112500"/>
              </a:lnSpc>
              <a:buNone/>
            </a:pPr>
            <a:r>
              <a:rPr sz="1100" spc="10" dirty="0">
                <a:solidFill>
                  <a:srgbClr val="C00000"/>
                </a:solidFill>
                <a:latin typeface="Book Antiqua" panose="02040602050305030304" pitchFamily="18" charset="0"/>
              </a:rPr>
              <a:t>The folks at the Western New York Law Center are committed 100% to the work they do  and the clients they work to help. Kate must work from 8 in the morning to midnight  every day, and yet she still stays grounded and remembers the mission she's working  toward. I think I used to have a hard time negotiating the relationship between day-to-  day work and the big picture and the Law Center was the perfect place for this  understanding to grow. It is that relationship that allows the WNYLC to be so powerful:  by working with clients daily, the staff and attorneys know the issues most affecting  their community, and they are then able to fight for those issues on the policy stage. I  have learned the importance of organizations and people that can be megaphones for  their communities. I hope I've grown as a researcher and a communicator so I can do  that work in my own communities now and in the future.</a:t>
            </a:r>
          </a:p>
        </p:txBody>
      </p:sp>
      <p:sp>
        <p:nvSpPr>
          <p:cNvPr id="16" name="object 16"/>
          <p:cNvSpPr txBox="1"/>
          <p:nvPr/>
        </p:nvSpPr>
        <p:spPr>
          <a:xfrm>
            <a:off x="193260" y="4090007"/>
            <a:ext cx="3257550" cy="2269339"/>
          </a:xfrm>
          <a:prstGeom prst="rect">
            <a:avLst/>
          </a:prstGeom>
        </p:spPr>
        <p:txBody>
          <a:bodyPr vert="horz" wrap="square" lIns="0" tIns="12065" rIns="0" bIns="0" rtlCol="0">
            <a:spAutoFit/>
          </a:bodyPr>
          <a:lstStyle/>
          <a:p>
            <a:pPr marL="224796" marR="5080" indent="-635" algn="ctr">
              <a:lnSpc>
                <a:spcPct val="115700"/>
              </a:lnSpc>
              <a:spcBef>
                <a:spcPts val="95"/>
              </a:spcBef>
            </a:pPr>
            <a:r>
              <a:rPr sz="1350" b="1" spc="160" dirty="0">
                <a:solidFill>
                  <a:srgbClr val="B40808"/>
                </a:solidFill>
                <a:latin typeface="Book Antiqua"/>
                <a:cs typeface="Book Antiqua"/>
              </a:rPr>
              <a:t>The </a:t>
            </a:r>
            <a:r>
              <a:rPr sz="1350" b="1" spc="114" dirty="0">
                <a:solidFill>
                  <a:srgbClr val="B40808"/>
                </a:solidFill>
                <a:latin typeface="Book Antiqua"/>
                <a:cs typeface="Book Antiqua"/>
              </a:rPr>
              <a:t>Consequences </a:t>
            </a:r>
            <a:r>
              <a:rPr sz="1350" b="1" spc="120" dirty="0">
                <a:solidFill>
                  <a:srgbClr val="B40808"/>
                </a:solidFill>
                <a:latin typeface="Book Antiqua"/>
                <a:cs typeface="Book Antiqua"/>
              </a:rPr>
              <a:t>for </a:t>
            </a:r>
            <a:r>
              <a:rPr sz="1350" b="1" spc="125" dirty="0">
                <a:solidFill>
                  <a:srgbClr val="B40808"/>
                </a:solidFill>
                <a:latin typeface="Book Antiqua"/>
                <a:cs typeface="Book Antiqua"/>
              </a:rPr>
              <a:t> </a:t>
            </a:r>
            <a:r>
              <a:rPr sz="1350" b="1" spc="135" dirty="0">
                <a:solidFill>
                  <a:srgbClr val="B40808"/>
                </a:solidFill>
                <a:latin typeface="Book Antiqua"/>
                <a:cs typeface="Book Antiqua"/>
              </a:rPr>
              <a:t>Homeowners </a:t>
            </a:r>
            <a:r>
              <a:rPr sz="1350" b="1" spc="125" dirty="0">
                <a:solidFill>
                  <a:srgbClr val="B40808"/>
                </a:solidFill>
                <a:latin typeface="Book Antiqua"/>
                <a:cs typeface="Book Antiqua"/>
              </a:rPr>
              <a:t>and </a:t>
            </a:r>
            <a:r>
              <a:rPr sz="1350" b="1" spc="130" dirty="0">
                <a:solidFill>
                  <a:srgbClr val="B40808"/>
                </a:solidFill>
                <a:latin typeface="Book Antiqua"/>
                <a:cs typeface="Book Antiqua"/>
              </a:rPr>
              <a:t>Communities </a:t>
            </a:r>
            <a:r>
              <a:rPr sz="1350" b="1" spc="135" dirty="0">
                <a:solidFill>
                  <a:srgbClr val="B40808"/>
                </a:solidFill>
                <a:latin typeface="Book Antiqua"/>
                <a:cs typeface="Book Antiqua"/>
              </a:rPr>
              <a:t> </a:t>
            </a:r>
            <a:r>
              <a:rPr sz="1350" b="1" spc="105" dirty="0">
                <a:solidFill>
                  <a:srgbClr val="B40808"/>
                </a:solidFill>
                <a:latin typeface="Book Antiqua"/>
                <a:cs typeface="Book Antiqua"/>
              </a:rPr>
              <a:t>of</a:t>
            </a:r>
            <a:r>
              <a:rPr sz="1350" b="1" spc="20" dirty="0">
                <a:solidFill>
                  <a:srgbClr val="B40808"/>
                </a:solidFill>
                <a:latin typeface="Book Antiqua"/>
                <a:cs typeface="Book Antiqua"/>
              </a:rPr>
              <a:t> </a:t>
            </a:r>
            <a:r>
              <a:rPr sz="1350" b="1" spc="125" dirty="0">
                <a:solidFill>
                  <a:srgbClr val="B40808"/>
                </a:solidFill>
                <a:latin typeface="Book Antiqua"/>
                <a:cs typeface="Book Antiqua"/>
              </a:rPr>
              <a:t>Erie</a:t>
            </a:r>
            <a:r>
              <a:rPr sz="1350" b="1" spc="20" dirty="0">
                <a:solidFill>
                  <a:srgbClr val="B40808"/>
                </a:solidFill>
                <a:latin typeface="Book Antiqua"/>
                <a:cs typeface="Book Antiqua"/>
              </a:rPr>
              <a:t> </a:t>
            </a:r>
            <a:r>
              <a:rPr sz="1350" b="1" spc="90" dirty="0">
                <a:solidFill>
                  <a:srgbClr val="B40808"/>
                </a:solidFill>
                <a:latin typeface="Book Antiqua"/>
                <a:cs typeface="Book Antiqua"/>
              </a:rPr>
              <a:t>County’s</a:t>
            </a:r>
            <a:r>
              <a:rPr sz="1350" b="1" spc="20" dirty="0">
                <a:solidFill>
                  <a:srgbClr val="B40808"/>
                </a:solidFill>
                <a:latin typeface="Book Antiqua"/>
                <a:cs typeface="Book Antiqua"/>
              </a:rPr>
              <a:t> </a:t>
            </a:r>
            <a:r>
              <a:rPr sz="1350" b="1" spc="-50" dirty="0">
                <a:solidFill>
                  <a:srgbClr val="B40808"/>
                </a:solidFill>
                <a:latin typeface="Book Antiqua"/>
                <a:cs typeface="Book Antiqua"/>
              </a:rPr>
              <a:t>18%</a:t>
            </a:r>
            <a:r>
              <a:rPr sz="1350" b="1" spc="25" dirty="0">
                <a:solidFill>
                  <a:srgbClr val="B40808"/>
                </a:solidFill>
                <a:latin typeface="Book Antiqua"/>
                <a:cs typeface="Book Antiqua"/>
              </a:rPr>
              <a:t> </a:t>
            </a:r>
            <a:r>
              <a:rPr sz="1350" b="1" spc="90" dirty="0">
                <a:solidFill>
                  <a:srgbClr val="B40808"/>
                </a:solidFill>
                <a:latin typeface="Book Antiqua"/>
                <a:cs typeface="Book Antiqua"/>
              </a:rPr>
              <a:t>Interest</a:t>
            </a:r>
            <a:r>
              <a:rPr sz="1350" b="1" spc="20" dirty="0">
                <a:solidFill>
                  <a:srgbClr val="B40808"/>
                </a:solidFill>
                <a:latin typeface="Book Antiqua"/>
                <a:cs typeface="Book Antiqua"/>
              </a:rPr>
              <a:t> </a:t>
            </a:r>
            <a:r>
              <a:rPr sz="1350" b="1" spc="100" dirty="0">
                <a:solidFill>
                  <a:srgbClr val="B40808"/>
                </a:solidFill>
                <a:latin typeface="Book Antiqua"/>
                <a:cs typeface="Book Antiqua"/>
              </a:rPr>
              <a:t>Rate </a:t>
            </a:r>
            <a:r>
              <a:rPr sz="1350" b="1" spc="-320" dirty="0">
                <a:solidFill>
                  <a:srgbClr val="B40808"/>
                </a:solidFill>
                <a:latin typeface="Book Antiqua"/>
                <a:cs typeface="Book Antiqua"/>
              </a:rPr>
              <a:t> </a:t>
            </a:r>
            <a:r>
              <a:rPr sz="1350" b="1" spc="150" dirty="0">
                <a:solidFill>
                  <a:srgbClr val="B40808"/>
                </a:solidFill>
                <a:latin typeface="Book Antiqua"/>
                <a:cs typeface="Book Antiqua"/>
              </a:rPr>
              <a:t>on</a:t>
            </a:r>
            <a:r>
              <a:rPr sz="1350" b="1" spc="15" dirty="0">
                <a:solidFill>
                  <a:srgbClr val="B40808"/>
                </a:solidFill>
                <a:latin typeface="Book Antiqua"/>
                <a:cs typeface="Book Antiqua"/>
              </a:rPr>
              <a:t> </a:t>
            </a:r>
            <a:r>
              <a:rPr sz="1350" b="1" spc="100" dirty="0">
                <a:solidFill>
                  <a:srgbClr val="B40808"/>
                </a:solidFill>
                <a:latin typeface="Book Antiqua"/>
                <a:cs typeface="Book Antiqua"/>
              </a:rPr>
              <a:t>Delinquent</a:t>
            </a:r>
            <a:r>
              <a:rPr sz="1350" b="1" spc="15" dirty="0">
                <a:solidFill>
                  <a:srgbClr val="B40808"/>
                </a:solidFill>
                <a:latin typeface="Book Antiqua"/>
                <a:cs typeface="Book Antiqua"/>
              </a:rPr>
              <a:t> </a:t>
            </a:r>
            <a:r>
              <a:rPr sz="1350" b="1" spc="125" dirty="0">
                <a:solidFill>
                  <a:srgbClr val="B40808"/>
                </a:solidFill>
                <a:latin typeface="Book Antiqua"/>
                <a:cs typeface="Book Antiqua"/>
              </a:rPr>
              <a:t>Property</a:t>
            </a:r>
            <a:r>
              <a:rPr sz="1350" b="1" spc="15" dirty="0">
                <a:solidFill>
                  <a:srgbClr val="B40808"/>
                </a:solidFill>
                <a:latin typeface="Book Antiqua"/>
                <a:cs typeface="Book Antiqua"/>
              </a:rPr>
              <a:t> </a:t>
            </a:r>
            <a:r>
              <a:rPr sz="1350" b="1" spc="130" dirty="0">
                <a:solidFill>
                  <a:srgbClr val="B40808"/>
                </a:solidFill>
                <a:latin typeface="Book Antiqua"/>
                <a:cs typeface="Book Antiqua"/>
              </a:rPr>
              <a:t>Taxes</a:t>
            </a:r>
            <a:endParaRPr sz="1350">
              <a:latin typeface="Book Antiqua"/>
              <a:cs typeface="Book Antiqua"/>
            </a:endParaRPr>
          </a:p>
          <a:p>
            <a:pPr marL="12700">
              <a:spcBef>
                <a:spcPts val="860"/>
              </a:spcBef>
            </a:pPr>
            <a:r>
              <a:rPr sz="1300" spc="-5" dirty="0">
                <a:solidFill>
                  <a:srgbClr val="B40808"/>
                </a:solidFill>
                <a:latin typeface="Archivo Black"/>
                <a:cs typeface="Archivo Black"/>
              </a:rPr>
              <a:t>Future</a:t>
            </a:r>
            <a:r>
              <a:rPr sz="1300" spc="-50" dirty="0">
                <a:solidFill>
                  <a:srgbClr val="B40808"/>
                </a:solidFill>
                <a:latin typeface="Archivo Black"/>
                <a:cs typeface="Archivo Black"/>
              </a:rPr>
              <a:t> </a:t>
            </a:r>
            <a:r>
              <a:rPr sz="1300" spc="-5" dirty="0">
                <a:solidFill>
                  <a:srgbClr val="B40808"/>
                </a:solidFill>
                <a:latin typeface="Archivo Black"/>
                <a:cs typeface="Archivo Black"/>
              </a:rPr>
              <a:t>Career:</a:t>
            </a:r>
            <a:endParaRPr sz="1300">
              <a:latin typeface="Archivo Black"/>
              <a:cs typeface="Archivo Black"/>
            </a:endParaRPr>
          </a:p>
          <a:p>
            <a:pPr marL="12700" marR="1324647" indent="40006">
              <a:lnSpc>
                <a:spcPct val="113599"/>
              </a:lnSpc>
              <a:spcBef>
                <a:spcPts val="110"/>
              </a:spcBef>
            </a:pPr>
            <a:r>
              <a:rPr sz="1100" spc="35" dirty="0">
                <a:solidFill>
                  <a:srgbClr val="B40808"/>
                </a:solidFill>
                <a:latin typeface="Book Antiqua"/>
                <a:cs typeface="Book Antiqua"/>
              </a:rPr>
              <a:t>law </a:t>
            </a:r>
            <a:r>
              <a:rPr sz="1100" spc="70" dirty="0">
                <a:solidFill>
                  <a:srgbClr val="B40808"/>
                </a:solidFill>
                <a:latin typeface="Book Antiqua"/>
                <a:cs typeface="Book Antiqua"/>
              </a:rPr>
              <a:t>school, </a:t>
            </a:r>
            <a:r>
              <a:rPr sz="1100" spc="75" dirty="0">
                <a:solidFill>
                  <a:srgbClr val="B40808"/>
                </a:solidFill>
                <a:latin typeface="Book Antiqua"/>
                <a:cs typeface="Book Antiqua"/>
              </a:rPr>
              <a:t>policy </a:t>
            </a:r>
            <a:r>
              <a:rPr sz="1100" spc="65" dirty="0">
                <a:solidFill>
                  <a:srgbClr val="B40808"/>
                </a:solidFill>
                <a:latin typeface="Book Antiqua"/>
                <a:cs typeface="Book Antiqua"/>
              </a:rPr>
              <a:t>work </a:t>
            </a:r>
            <a:r>
              <a:rPr sz="1100" spc="70" dirty="0">
                <a:solidFill>
                  <a:srgbClr val="B40808"/>
                </a:solidFill>
                <a:latin typeface="Book Antiqua"/>
                <a:cs typeface="Book Antiqua"/>
              </a:rPr>
              <a:t> </a:t>
            </a:r>
            <a:r>
              <a:rPr sz="1100" spc="55" dirty="0">
                <a:solidFill>
                  <a:srgbClr val="B40808"/>
                </a:solidFill>
                <a:latin typeface="Book Antiqua"/>
                <a:cs typeface="Book Antiqua"/>
              </a:rPr>
              <a:t>with a </a:t>
            </a:r>
            <a:r>
              <a:rPr sz="1100" spc="50" dirty="0">
                <a:solidFill>
                  <a:srgbClr val="B40808"/>
                </a:solidFill>
                <a:latin typeface="Book Antiqua"/>
                <a:cs typeface="Book Antiqua"/>
              </a:rPr>
              <a:t>legal </a:t>
            </a:r>
            <a:r>
              <a:rPr sz="1100" spc="70" dirty="0">
                <a:solidFill>
                  <a:srgbClr val="B40808"/>
                </a:solidFill>
                <a:latin typeface="Book Antiqua"/>
                <a:cs typeface="Book Antiqua"/>
              </a:rPr>
              <a:t>perspective </a:t>
            </a:r>
            <a:r>
              <a:rPr sz="1100" spc="100" dirty="0">
                <a:solidFill>
                  <a:srgbClr val="B40808"/>
                </a:solidFill>
                <a:latin typeface="Book Antiqua"/>
                <a:cs typeface="Book Antiqua"/>
              </a:rPr>
              <a:t>or </a:t>
            </a:r>
            <a:r>
              <a:rPr sz="1100" spc="105" dirty="0">
                <a:solidFill>
                  <a:srgbClr val="B40808"/>
                </a:solidFill>
                <a:latin typeface="Book Antiqua"/>
                <a:cs typeface="Book Antiqua"/>
              </a:rPr>
              <a:t> </a:t>
            </a:r>
            <a:r>
              <a:rPr sz="1100" spc="65" dirty="0">
                <a:solidFill>
                  <a:srgbClr val="B40808"/>
                </a:solidFill>
                <a:latin typeface="Book Antiqua"/>
                <a:cs typeface="Book Antiqua"/>
              </a:rPr>
              <a:t>work </a:t>
            </a:r>
            <a:r>
              <a:rPr sz="1100" spc="80" dirty="0">
                <a:solidFill>
                  <a:srgbClr val="B40808"/>
                </a:solidFill>
                <a:latin typeface="Book Antiqua"/>
                <a:cs typeface="Book Antiqua"/>
              </a:rPr>
              <a:t>in </a:t>
            </a:r>
            <a:r>
              <a:rPr sz="1100" spc="70" dirty="0">
                <a:solidFill>
                  <a:srgbClr val="B40808"/>
                </a:solidFill>
                <a:latin typeface="Book Antiqua"/>
                <a:cs typeface="Book Antiqua"/>
              </a:rPr>
              <a:t>public interest </a:t>
            </a:r>
            <a:r>
              <a:rPr sz="1100" spc="35" dirty="0">
                <a:solidFill>
                  <a:srgbClr val="B40808"/>
                </a:solidFill>
                <a:latin typeface="Book Antiqua"/>
                <a:cs typeface="Book Antiqua"/>
              </a:rPr>
              <a:t>law </a:t>
            </a:r>
            <a:r>
              <a:rPr sz="1100" spc="-260" dirty="0">
                <a:solidFill>
                  <a:srgbClr val="B40808"/>
                </a:solidFill>
                <a:latin typeface="Book Antiqua"/>
                <a:cs typeface="Book Antiqua"/>
              </a:rPr>
              <a:t> </a:t>
            </a:r>
            <a:r>
              <a:rPr sz="1100" spc="80" dirty="0">
                <a:solidFill>
                  <a:srgbClr val="B40808"/>
                </a:solidFill>
                <a:latin typeface="Book Antiqua"/>
                <a:cs typeface="Book Antiqua"/>
              </a:rPr>
              <a:t>in</a:t>
            </a:r>
            <a:r>
              <a:rPr sz="1100" spc="35" dirty="0">
                <a:solidFill>
                  <a:srgbClr val="B40808"/>
                </a:solidFill>
                <a:latin typeface="Book Antiqua"/>
                <a:cs typeface="Book Antiqua"/>
              </a:rPr>
              <a:t> </a:t>
            </a:r>
            <a:r>
              <a:rPr sz="1100" spc="85" dirty="0">
                <a:solidFill>
                  <a:srgbClr val="B40808"/>
                </a:solidFill>
                <a:latin typeface="Book Antiqua"/>
                <a:cs typeface="Book Antiqua"/>
              </a:rPr>
              <a:t>the</a:t>
            </a:r>
            <a:r>
              <a:rPr sz="1100" spc="35" dirty="0">
                <a:solidFill>
                  <a:srgbClr val="B40808"/>
                </a:solidFill>
                <a:latin typeface="Book Antiqua"/>
                <a:cs typeface="Book Antiqua"/>
              </a:rPr>
              <a:t> </a:t>
            </a:r>
            <a:r>
              <a:rPr sz="1100" spc="65" dirty="0">
                <a:solidFill>
                  <a:srgbClr val="B40808"/>
                </a:solidFill>
                <a:latin typeface="Book Antiqua"/>
                <a:cs typeface="Book Antiqua"/>
              </a:rPr>
              <a:t>field</a:t>
            </a:r>
            <a:r>
              <a:rPr sz="1100" spc="35" dirty="0">
                <a:solidFill>
                  <a:srgbClr val="B40808"/>
                </a:solidFill>
                <a:latin typeface="Book Antiqua"/>
                <a:cs typeface="Book Antiqua"/>
              </a:rPr>
              <a:t> </a:t>
            </a:r>
            <a:r>
              <a:rPr sz="1100" spc="100" dirty="0">
                <a:solidFill>
                  <a:srgbClr val="B40808"/>
                </a:solidFill>
                <a:latin typeface="Book Antiqua"/>
                <a:cs typeface="Book Antiqua"/>
              </a:rPr>
              <a:t>of</a:t>
            </a:r>
            <a:r>
              <a:rPr sz="1100" spc="35" dirty="0">
                <a:solidFill>
                  <a:srgbClr val="B40808"/>
                </a:solidFill>
                <a:latin typeface="Book Antiqua"/>
                <a:cs typeface="Book Antiqua"/>
              </a:rPr>
              <a:t> </a:t>
            </a:r>
            <a:r>
              <a:rPr sz="1100" spc="75" dirty="0">
                <a:solidFill>
                  <a:srgbClr val="B40808"/>
                </a:solidFill>
                <a:latin typeface="Book Antiqua"/>
                <a:cs typeface="Book Antiqua"/>
              </a:rPr>
              <a:t>education</a:t>
            </a:r>
            <a:r>
              <a:rPr sz="1100" spc="35" dirty="0">
                <a:solidFill>
                  <a:srgbClr val="B40808"/>
                </a:solidFill>
                <a:latin typeface="Book Antiqua"/>
                <a:cs typeface="Book Antiqua"/>
              </a:rPr>
              <a:t> </a:t>
            </a:r>
            <a:r>
              <a:rPr sz="1100" spc="100" dirty="0">
                <a:solidFill>
                  <a:srgbClr val="B40808"/>
                </a:solidFill>
                <a:latin typeface="Book Antiqua"/>
                <a:cs typeface="Book Antiqua"/>
              </a:rPr>
              <a:t>or </a:t>
            </a:r>
            <a:r>
              <a:rPr sz="1100" spc="-260" dirty="0">
                <a:solidFill>
                  <a:srgbClr val="B40808"/>
                </a:solidFill>
                <a:latin typeface="Book Antiqua"/>
                <a:cs typeface="Book Antiqua"/>
              </a:rPr>
              <a:t> </a:t>
            </a:r>
            <a:r>
              <a:rPr sz="1100" spc="55" dirty="0">
                <a:solidFill>
                  <a:srgbClr val="B40808"/>
                </a:solidFill>
                <a:latin typeface="Book Antiqua"/>
                <a:cs typeface="Book Antiqua"/>
              </a:rPr>
              <a:t>civil</a:t>
            </a:r>
            <a:r>
              <a:rPr sz="1100" spc="30" dirty="0">
                <a:solidFill>
                  <a:srgbClr val="B40808"/>
                </a:solidFill>
                <a:latin typeface="Book Antiqua"/>
                <a:cs typeface="Book Antiqua"/>
              </a:rPr>
              <a:t> </a:t>
            </a:r>
            <a:r>
              <a:rPr sz="1100" spc="60" dirty="0">
                <a:solidFill>
                  <a:srgbClr val="B40808"/>
                </a:solidFill>
                <a:latin typeface="Book Antiqua"/>
                <a:cs typeface="Book Antiqua"/>
              </a:rPr>
              <a:t>rights</a:t>
            </a:r>
            <a:r>
              <a:rPr sz="1100" spc="35" dirty="0">
                <a:solidFill>
                  <a:srgbClr val="B40808"/>
                </a:solidFill>
                <a:latin typeface="Book Antiqua"/>
                <a:cs typeface="Book Antiqua"/>
              </a:rPr>
              <a:t> </a:t>
            </a:r>
            <a:r>
              <a:rPr sz="1100" spc="55" dirty="0">
                <a:solidFill>
                  <a:srgbClr val="B40808"/>
                </a:solidFill>
                <a:latin typeface="Book Antiqua"/>
                <a:cs typeface="Book Antiqua"/>
              </a:rPr>
              <a:t>legislation.</a:t>
            </a:r>
            <a:endParaRPr sz="1100">
              <a:latin typeface="Book Antiqua"/>
              <a:cs typeface="Book Antiqua"/>
            </a:endParaRPr>
          </a:p>
        </p:txBody>
      </p:sp>
      <p:sp>
        <p:nvSpPr>
          <p:cNvPr id="19" name="object 19"/>
          <p:cNvSpPr txBox="1"/>
          <p:nvPr/>
        </p:nvSpPr>
        <p:spPr>
          <a:xfrm>
            <a:off x="6779848" y="2586873"/>
            <a:ext cx="2510815" cy="400110"/>
          </a:xfrm>
          <a:prstGeom prst="rect">
            <a:avLst/>
          </a:prstGeom>
        </p:spPr>
        <p:txBody>
          <a:bodyPr vert="horz" wrap="square" lIns="0" tIns="15240" rIns="0" bIns="0" rtlCol="0">
            <a:spAutoFit/>
          </a:bodyPr>
          <a:lstStyle/>
          <a:p>
            <a:pPr marL="12700" algn="ctr">
              <a:spcBef>
                <a:spcPts val="120"/>
              </a:spcBef>
            </a:pPr>
            <a:r>
              <a:rPr sz="1250" dirty="0">
                <a:solidFill>
                  <a:srgbClr val="B40808"/>
                </a:solidFill>
                <a:latin typeface="Archivo Black" panose="020B0A03020202020B04" pitchFamily="34" charset="0"/>
                <a:cs typeface="Palatino Linotype"/>
              </a:rPr>
              <a:t>MOST LIKELY</a:t>
            </a:r>
            <a:r>
              <a:rPr lang="en-US" sz="1250" dirty="0">
                <a:solidFill>
                  <a:srgbClr val="B40808"/>
                </a:solidFill>
                <a:latin typeface="Archivo Black" panose="020B0A03020202020B04" pitchFamily="34" charset="0"/>
                <a:cs typeface="Palatino Linotype"/>
              </a:rPr>
              <a:t> TO ASK A DIFFICULT QUESTION</a:t>
            </a:r>
            <a:endParaRPr sz="1250" dirty="0">
              <a:latin typeface="Archivo Black" panose="020B0A03020202020B04" pitchFamily="34" charset="0"/>
              <a:cs typeface="Palatino Linotype"/>
            </a:endParaRPr>
          </a:p>
        </p:txBody>
      </p:sp>
      <p:sp>
        <p:nvSpPr>
          <p:cNvPr id="20" name="object 20"/>
          <p:cNvSpPr txBox="1"/>
          <p:nvPr/>
        </p:nvSpPr>
        <p:spPr>
          <a:xfrm>
            <a:off x="3929831" y="3011968"/>
            <a:ext cx="3003244" cy="194925"/>
          </a:xfrm>
          <a:prstGeom prst="rect">
            <a:avLst/>
          </a:prstGeom>
        </p:spPr>
        <p:txBody>
          <a:bodyPr vert="horz" wrap="square" lIns="0" tIns="15240" rIns="0" bIns="0" rtlCol="0">
            <a:spAutoFit/>
          </a:bodyPr>
          <a:lstStyle/>
          <a:p>
            <a:pPr marL="12700">
              <a:lnSpc>
                <a:spcPts val="1355"/>
              </a:lnSpc>
              <a:tabLst>
                <a:tab pos="2893776" algn="l"/>
              </a:tabLst>
            </a:pPr>
            <a:r>
              <a:rPr sz="1200" dirty="0">
                <a:solidFill>
                  <a:srgbClr val="B40808"/>
                </a:solidFill>
                <a:latin typeface="Archivo Black"/>
                <a:cs typeface="Archivo Black"/>
              </a:rPr>
              <a:t>SUMMER TAKEAWAY	</a:t>
            </a:r>
            <a:endParaRPr sz="1250" dirty="0">
              <a:latin typeface="Palatino Linotype"/>
              <a:cs typeface="Palatino Linotype"/>
            </a:endParaRPr>
          </a:p>
        </p:txBody>
      </p:sp>
      <p:sp>
        <p:nvSpPr>
          <p:cNvPr id="23"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Lewisburg, PA</a:t>
            </a:r>
            <a:endParaRPr sz="2050" dirty="0">
              <a:latin typeface="Open Sans ExtraBold"/>
              <a:cs typeface="Open Sans ExtraBold"/>
            </a:endParaRPr>
          </a:p>
        </p:txBody>
      </p:sp>
      <p:sp>
        <p:nvSpPr>
          <p:cNvPr id="24" name="object 13"/>
          <p:cNvSpPr txBox="1"/>
          <p:nvPr/>
        </p:nvSpPr>
        <p:spPr>
          <a:xfrm>
            <a:off x="158685" y="7391242"/>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Arts &amp; Sciences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697167" y="241989"/>
            <a:ext cx="3362960" cy="25400"/>
          </a:xfrm>
          <a:custGeom>
            <a:avLst/>
            <a:gdLst/>
            <a:ahLst/>
            <a:cxnLst/>
            <a:rect l="l" t="t" r="r" b="b"/>
            <a:pathLst>
              <a:path w="3362959" h="25400">
                <a:moveTo>
                  <a:pt x="3362932" y="24859"/>
                </a:moveTo>
                <a:lnTo>
                  <a:pt x="0" y="24859"/>
                </a:lnTo>
                <a:lnTo>
                  <a:pt x="0" y="0"/>
                </a:lnTo>
                <a:lnTo>
                  <a:pt x="3259370" y="0"/>
                </a:lnTo>
                <a:lnTo>
                  <a:pt x="3362932" y="0"/>
                </a:lnTo>
                <a:lnTo>
                  <a:pt x="3362932" y="24859"/>
                </a:lnTo>
                <a:close/>
              </a:path>
            </a:pathLst>
          </a:custGeom>
          <a:solidFill>
            <a:srgbClr val="E3FFFD"/>
          </a:solidFill>
        </p:spPr>
        <p:txBody>
          <a:bodyPr wrap="square" lIns="0" tIns="0" rIns="0" bIns="0" rtlCol="0"/>
          <a:lstStyle/>
          <a:p>
            <a:endParaRPr sz="1800"/>
          </a:p>
        </p:txBody>
      </p:sp>
      <p:sp>
        <p:nvSpPr>
          <p:cNvPr id="3" name="object 3"/>
          <p:cNvSpPr/>
          <p:nvPr/>
        </p:nvSpPr>
        <p:spPr>
          <a:xfrm>
            <a:off x="3" y="7339415"/>
            <a:ext cx="7026909" cy="36195"/>
          </a:xfrm>
          <a:custGeom>
            <a:avLst/>
            <a:gdLst/>
            <a:ahLst/>
            <a:cxnLst/>
            <a:rect l="l" t="t" r="r" b="b"/>
            <a:pathLst>
              <a:path w="7026909" h="36195">
                <a:moveTo>
                  <a:pt x="7026776" y="36017"/>
                </a:moveTo>
                <a:lnTo>
                  <a:pt x="0" y="36017"/>
                </a:lnTo>
                <a:lnTo>
                  <a:pt x="0" y="0"/>
                </a:lnTo>
                <a:lnTo>
                  <a:pt x="6876800" y="0"/>
                </a:lnTo>
                <a:lnTo>
                  <a:pt x="7026776" y="0"/>
                </a:lnTo>
                <a:lnTo>
                  <a:pt x="7026776" y="36017"/>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50"/>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9"/>
            <a:ext cx="3066974" cy="3066342"/>
          </a:xfrm>
          <a:prstGeom prst="rect">
            <a:avLst/>
          </a:prstGeom>
        </p:spPr>
      </p:pic>
      <p:sp>
        <p:nvSpPr>
          <p:cNvPr id="8" name="object 8"/>
          <p:cNvSpPr/>
          <p:nvPr/>
        </p:nvSpPr>
        <p:spPr>
          <a:xfrm>
            <a:off x="371301" y="764184"/>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50"/>
            <a:ext cx="6244590" cy="6524309"/>
          </a:xfrm>
          <a:custGeom>
            <a:avLst/>
            <a:gdLst/>
            <a:ahLst/>
            <a:cxnLst/>
            <a:rect l="l" t="t" r="r" b="b"/>
            <a:pathLst>
              <a:path w="6244590"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sp>
        <p:nvSpPr>
          <p:cNvPr id="10" name="object 10"/>
          <p:cNvSpPr txBox="1"/>
          <p:nvPr/>
        </p:nvSpPr>
        <p:spPr>
          <a:xfrm>
            <a:off x="3981423" y="5179130"/>
            <a:ext cx="2395220" cy="455253"/>
          </a:xfrm>
          <a:prstGeom prst="rect">
            <a:avLst/>
          </a:prstGeom>
        </p:spPr>
        <p:txBody>
          <a:bodyPr vert="horz" wrap="square" lIns="0" tIns="12700" rIns="0" bIns="0" rtlCol="0">
            <a:spAutoFit/>
          </a:bodyPr>
          <a:lstStyle/>
          <a:p>
            <a:pPr marL="12700" marR="5080">
              <a:lnSpc>
                <a:spcPct val="114700"/>
              </a:lnSpc>
              <a:spcBef>
                <a:spcPts val="100"/>
              </a:spcBef>
            </a:pPr>
            <a:r>
              <a:rPr sz="1250" b="1" spc="85" dirty="0">
                <a:solidFill>
                  <a:srgbClr val="B40808"/>
                </a:solidFill>
                <a:latin typeface="Book Antiqua"/>
                <a:cs typeface="Book Antiqua"/>
              </a:rPr>
              <a:t>learn,</a:t>
            </a:r>
            <a:r>
              <a:rPr sz="1250" b="1" spc="15" dirty="0">
                <a:solidFill>
                  <a:srgbClr val="B40808"/>
                </a:solidFill>
                <a:latin typeface="Book Antiqua"/>
                <a:cs typeface="Book Antiqua"/>
              </a:rPr>
              <a:t> </a:t>
            </a:r>
            <a:r>
              <a:rPr sz="1250" b="1" spc="95" dirty="0">
                <a:solidFill>
                  <a:srgbClr val="B40808"/>
                </a:solidFill>
                <a:latin typeface="Book Antiqua"/>
                <a:cs typeface="Book Antiqua"/>
              </a:rPr>
              <a:t>because</a:t>
            </a:r>
            <a:r>
              <a:rPr sz="1250" b="1" spc="15" dirty="0">
                <a:solidFill>
                  <a:srgbClr val="B40808"/>
                </a:solidFill>
                <a:latin typeface="Book Antiqua"/>
                <a:cs typeface="Book Antiqua"/>
              </a:rPr>
              <a:t> </a:t>
            </a:r>
            <a:r>
              <a:rPr sz="1250" b="1" spc="75" dirty="0">
                <a:solidFill>
                  <a:srgbClr val="B40808"/>
                </a:solidFill>
                <a:latin typeface="Book Antiqua"/>
                <a:cs typeface="Book Antiqua"/>
              </a:rPr>
              <a:t>there's</a:t>
            </a:r>
            <a:r>
              <a:rPr sz="1250" b="1" spc="10" dirty="0">
                <a:solidFill>
                  <a:srgbClr val="B40808"/>
                </a:solidFill>
                <a:latin typeface="Book Antiqua"/>
                <a:cs typeface="Book Antiqua"/>
              </a:rPr>
              <a:t> </a:t>
            </a:r>
            <a:r>
              <a:rPr sz="1250" b="1" spc="70" dirty="0">
                <a:solidFill>
                  <a:srgbClr val="B40808"/>
                </a:solidFill>
                <a:latin typeface="Book Antiqua"/>
                <a:cs typeface="Book Antiqua"/>
              </a:rPr>
              <a:t>always </a:t>
            </a:r>
            <a:r>
              <a:rPr sz="1250" b="1" spc="-300" dirty="0">
                <a:solidFill>
                  <a:srgbClr val="B40808"/>
                </a:solidFill>
                <a:latin typeface="Book Antiqua"/>
                <a:cs typeface="Book Antiqua"/>
              </a:rPr>
              <a:t> </a:t>
            </a:r>
            <a:r>
              <a:rPr sz="1250" b="1" spc="105" dirty="0">
                <a:solidFill>
                  <a:srgbClr val="B40808"/>
                </a:solidFill>
                <a:latin typeface="Book Antiqua"/>
                <a:cs typeface="Book Antiqua"/>
              </a:rPr>
              <a:t>something</a:t>
            </a:r>
            <a:r>
              <a:rPr sz="1250" b="1" spc="10" dirty="0">
                <a:solidFill>
                  <a:srgbClr val="B40808"/>
                </a:solidFill>
                <a:latin typeface="Book Antiqua"/>
                <a:cs typeface="Book Antiqua"/>
              </a:rPr>
              <a:t> </a:t>
            </a:r>
            <a:r>
              <a:rPr sz="1250" b="1" spc="160" dirty="0">
                <a:solidFill>
                  <a:srgbClr val="B40808"/>
                </a:solidFill>
                <a:latin typeface="Book Antiqua"/>
                <a:cs typeface="Book Antiqua"/>
              </a:rPr>
              <a:t>more</a:t>
            </a:r>
            <a:r>
              <a:rPr sz="1250" b="1" spc="15" dirty="0">
                <a:solidFill>
                  <a:srgbClr val="B40808"/>
                </a:solidFill>
                <a:latin typeface="Book Antiqua"/>
                <a:cs typeface="Book Antiqua"/>
              </a:rPr>
              <a:t> </a:t>
            </a:r>
            <a:r>
              <a:rPr sz="1250" b="1" spc="105" dirty="0">
                <a:solidFill>
                  <a:srgbClr val="B40808"/>
                </a:solidFill>
                <a:latin typeface="Book Antiqua"/>
                <a:cs typeface="Book Antiqua"/>
              </a:rPr>
              <a:t>out</a:t>
            </a:r>
            <a:r>
              <a:rPr sz="1250" b="1" spc="15" dirty="0">
                <a:solidFill>
                  <a:srgbClr val="B40808"/>
                </a:solidFill>
                <a:latin typeface="Book Antiqua"/>
                <a:cs typeface="Book Antiqua"/>
              </a:rPr>
              <a:t> </a:t>
            </a:r>
            <a:r>
              <a:rPr sz="1250" b="1" spc="90" dirty="0">
                <a:solidFill>
                  <a:srgbClr val="B40808"/>
                </a:solidFill>
                <a:latin typeface="Book Antiqua"/>
                <a:cs typeface="Book Antiqua"/>
              </a:rPr>
              <a:t>there.</a:t>
            </a:r>
            <a:endParaRPr sz="1250">
              <a:latin typeface="Book Antiqua"/>
              <a:cs typeface="Book Antiqua"/>
            </a:endParaRPr>
          </a:p>
        </p:txBody>
      </p:sp>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7376208" y="2332843"/>
            <a:ext cx="2306469" cy="2305995"/>
          </a:xfrm>
          <a:prstGeom prst="rect">
            <a:avLst/>
          </a:prstGeom>
        </p:spPr>
      </p:pic>
      <p:pic>
        <p:nvPicPr>
          <p:cNvPr id="14" name="object 14"/>
          <p:cNvPicPr/>
          <p:nvPr/>
        </p:nvPicPr>
        <p:blipFill>
          <a:blip r:embed="rId5" cstate="email">
            <a:extLst>
              <a:ext uri="{28A0092B-C50C-407E-A947-70E740481C1C}">
                <a14:useLocalDpi xmlns:a14="http://schemas.microsoft.com/office/drawing/2010/main"/>
              </a:ext>
            </a:extLst>
          </a:blip>
          <a:stretch>
            <a:fillRect/>
          </a:stretch>
        </p:blipFill>
        <p:spPr>
          <a:xfrm>
            <a:off x="2212341" y="6051226"/>
            <a:ext cx="1609724" cy="952499"/>
          </a:xfrm>
          <a:prstGeom prst="rect">
            <a:avLst/>
          </a:prstGeom>
        </p:spPr>
      </p:pic>
      <p:sp>
        <p:nvSpPr>
          <p:cNvPr id="15" name="object 15"/>
          <p:cNvSpPr txBox="1"/>
          <p:nvPr/>
        </p:nvSpPr>
        <p:spPr>
          <a:xfrm>
            <a:off x="7150671" y="7162800"/>
            <a:ext cx="2760980" cy="332783"/>
          </a:xfrm>
          <a:prstGeom prst="rect">
            <a:avLst/>
          </a:prstGeom>
        </p:spPr>
        <p:txBody>
          <a:bodyPr vert="horz" wrap="square" lIns="0" tIns="17145" rIns="0" bIns="0" rtlCol="0">
            <a:spAutoFit/>
          </a:bodyPr>
          <a:lstStyle/>
          <a:p>
            <a:pPr marL="12700">
              <a:spcBef>
                <a:spcPts val="135"/>
              </a:spcBef>
            </a:pPr>
            <a:r>
              <a:rPr sz="2050" b="1" i="1" spc="55" dirty="0">
                <a:solidFill>
                  <a:srgbClr val="E3FFFD"/>
                </a:solidFill>
                <a:latin typeface="Open Sans ExtraBold"/>
                <a:cs typeface="Open Sans ExtraBold"/>
              </a:rPr>
              <a:t>Cooperation</a:t>
            </a:r>
            <a:r>
              <a:rPr sz="2050" b="1" i="1" spc="50" dirty="0">
                <a:solidFill>
                  <a:srgbClr val="E3FFFD"/>
                </a:solidFill>
                <a:latin typeface="Open Sans ExtraBold"/>
                <a:cs typeface="Open Sans ExtraBold"/>
              </a:rPr>
              <a:t> Buffalo</a:t>
            </a:r>
            <a:endParaRPr sz="2050">
              <a:latin typeface="Open Sans ExtraBold"/>
              <a:cs typeface="Open Sans ExtraBold"/>
            </a:endParaRPr>
          </a:p>
        </p:txBody>
      </p:sp>
      <p:sp>
        <p:nvSpPr>
          <p:cNvPr id="16" name="object 16"/>
          <p:cNvSpPr txBox="1"/>
          <p:nvPr/>
        </p:nvSpPr>
        <p:spPr>
          <a:xfrm>
            <a:off x="3981425" y="5763046"/>
            <a:ext cx="5761355" cy="1416413"/>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SHOUTOUT</a:t>
            </a:r>
            <a:endParaRPr sz="1300">
              <a:latin typeface="Archivo Black"/>
              <a:cs typeface="Archivo Black"/>
            </a:endParaRPr>
          </a:p>
          <a:p>
            <a:pPr marL="12700" marR="5080">
              <a:lnSpc>
                <a:spcPct val="115399"/>
              </a:lnSpc>
              <a:spcBef>
                <a:spcPts val="75"/>
              </a:spcBef>
            </a:pPr>
            <a:r>
              <a:rPr sz="1300" b="1" spc="100" dirty="0">
                <a:solidFill>
                  <a:srgbClr val="B40808"/>
                </a:solidFill>
                <a:latin typeface="Book Antiqua"/>
                <a:cs typeface="Book Antiqua"/>
              </a:rPr>
              <a:t>I'm </a:t>
            </a:r>
            <a:r>
              <a:rPr sz="1300" b="1" spc="80" dirty="0">
                <a:solidFill>
                  <a:srgbClr val="B40808"/>
                </a:solidFill>
                <a:latin typeface="Book Antiqua"/>
                <a:cs typeface="Book Antiqua"/>
              </a:rPr>
              <a:t>grateful </a:t>
            </a:r>
            <a:r>
              <a:rPr sz="1300" b="1" spc="110" dirty="0">
                <a:solidFill>
                  <a:srgbClr val="B40808"/>
                </a:solidFill>
                <a:latin typeface="Book Antiqua"/>
                <a:cs typeface="Book Antiqua"/>
              </a:rPr>
              <a:t>for </a:t>
            </a:r>
            <a:r>
              <a:rPr sz="1300" b="1" spc="114" dirty="0">
                <a:solidFill>
                  <a:srgbClr val="B40808"/>
                </a:solidFill>
                <a:latin typeface="Book Antiqua"/>
                <a:cs typeface="Book Antiqua"/>
              </a:rPr>
              <a:t>everyone </a:t>
            </a:r>
            <a:r>
              <a:rPr sz="1300" b="1" spc="85" dirty="0">
                <a:solidFill>
                  <a:srgbClr val="B40808"/>
                </a:solidFill>
                <a:latin typeface="Book Antiqua"/>
                <a:cs typeface="Book Antiqua"/>
              </a:rPr>
              <a:t>involved </a:t>
            </a:r>
            <a:r>
              <a:rPr sz="1300" b="1" spc="90" dirty="0">
                <a:solidFill>
                  <a:srgbClr val="B40808"/>
                </a:solidFill>
                <a:latin typeface="Book Antiqua"/>
                <a:cs typeface="Book Antiqua"/>
              </a:rPr>
              <a:t>in </a:t>
            </a:r>
            <a:r>
              <a:rPr sz="1300" b="1" spc="110" dirty="0">
                <a:solidFill>
                  <a:srgbClr val="B40808"/>
                </a:solidFill>
                <a:latin typeface="Book Antiqua"/>
                <a:cs typeface="Book Antiqua"/>
              </a:rPr>
              <a:t>making </a:t>
            </a:r>
            <a:r>
              <a:rPr sz="1300" b="1" spc="90" dirty="0">
                <a:solidFill>
                  <a:srgbClr val="B40808"/>
                </a:solidFill>
                <a:latin typeface="Book Antiqua"/>
                <a:cs typeface="Book Antiqua"/>
              </a:rPr>
              <a:t>High </a:t>
            </a:r>
            <a:r>
              <a:rPr sz="1300" b="1" spc="110" dirty="0">
                <a:solidFill>
                  <a:srgbClr val="B40808"/>
                </a:solidFill>
                <a:latin typeface="Book Antiqua"/>
                <a:cs typeface="Book Antiqua"/>
              </a:rPr>
              <a:t>Road </a:t>
            </a:r>
            <a:r>
              <a:rPr sz="1300" b="1" spc="75" dirty="0">
                <a:solidFill>
                  <a:srgbClr val="B40808"/>
                </a:solidFill>
                <a:latin typeface="Book Antiqua"/>
                <a:cs typeface="Book Antiqua"/>
              </a:rPr>
              <a:t>so </a:t>
            </a:r>
            <a:r>
              <a:rPr sz="1300" b="1" spc="80" dirty="0">
                <a:solidFill>
                  <a:srgbClr val="B40808"/>
                </a:solidFill>
                <a:latin typeface="Book Antiqua"/>
                <a:cs typeface="Book Antiqua"/>
              </a:rPr>
              <a:t> </a:t>
            </a:r>
            <a:r>
              <a:rPr sz="1300" b="1" spc="120" dirty="0">
                <a:solidFill>
                  <a:srgbClr val="B40808"/>
                </a:solidFill>
                <a:latin typeface="Book Antiqua"/>
                <a:cs typeface="Book Antiqua"/>
              </a:rPr>
              <a:t>memorable. </a:t>
            </a:r>
            <a:r>
              <a:rPr sz="1300" b="1" spc="145" dirty="0">
                <a:solidFill>
                  <a:srgbClr val="B40808"/>
                </a:solidFill>
                <a:latin typeface="Book Antiqua"/>
                <a:cs typeface="Book Antiqua"/>
              </a:rPr>
              <a:t>For </a:t>
            </a:r>
            <a:r>
              <a:rPr sz="1300" b="1" spc="90" dirty="0">
                <a:solidFill>
                  <a:srgbClr val="B40808"/>
                </a:solidFill>
                <a:latin typeface="Book Antiqua"/>
                <a:cs typeface="Book Antiqua"/>
              </a:rPr>
              <a:t>those </a:t>
            </a:r>
            <a:r>
              <a:rPr sz="1300" b="1" spc="110" dirty="0">
                <a:solidFill>
                  <a:srgbClr val="B40808"/>
                </a:solidFill>
                <a:latin typeface="Book Antiqua"/>
                <a:cs typeface="Book Antiqua"/>
              </a:rPr>
              <a:t>running </a:t>
            </a:r>
            <a:r>
              <a:rPr sz="1300" b="1" spc="45" dirty="0">
                <a:solidFill>
                  <a:srgbClr val="B40808"/>
                </a:solidFill>
                <a:latin typeface="Book Antiqua"/>
                <a:cs typeface="Book Antiqua"/>
              </a:rPr>
              <a:t>it </a:t>
            </a:r>
            <a:r>
              <a:rPr sz="1300" b="1" spc="110" dirty="0">
                <a:solidFill>
                  <a:srgbClr val="B40808"/>
                </a:solidFill>
                <a:latin typeface="Book Antiqua"/>
                <a:cs typeface="Book Antiqua"/>
              </a:rPr>
              <a:t>who </a:t>
            </a:r>
            <a:r>
              <a:rPr sz="1300" b="1" spc="100" dirty="0">
                <a:solidFill>
                  <a:srgbClr val="B40808"/>
                </a:solidFill>
                <a:latin typeface="Book Antiqua"/>
                <a:cs typeface="Book Antiqua"/>
              </a:rPr>
              <a:t>have </a:t>
            </a:r>
            <a:r>
              <a:rPr sz="1300" b="1" spc="145" dirty="0">
                <a:solidFill>
                  <a:srgbClr val="B40808"/>
                </a:solidFill>
                <a:latin typeface="Book Antiqua"/>
                <a:cs typeface="Book Antiqua"/>
              </a:rPr>
              <a:t>made </a:t>
            </a:r>
            <a:r>
              <a:rPr sz="1300" b="1" spc="95" dirty="0">
                <a:solidFill>
                  <a:srgbClr val="B40808"/>
                </a:solidFill>
                <a:latin typeface="Book Antiqua"/>
                <a:cs typeface="Book Antiqua"/>
              </a:rPr>
              <a:t>everything </a:t>
            </a:r>
            <a:r>
              <a:rPr sz="1300" b="1" spc="100" dirty="0">
                <a:solidFill>
                  <a:srgbClr val="B40808"/>
                </a:solidFill>
                <a:latin typeface="Book Antiqua"/>
                <a:cs typeface="Book Antiqua"/>
              </a:rPr>
              <a:t> </a:t>
            </a:r>
            <a:r>
              <a:rPr sz="1300" b="1" spc="125" dirty="0">
                <a:solidFill>
                  <a:srgbClr val="B40808"/>
                </a:solidFill>
                <a:latin typeface="Book Antiqua"/>
                <a:cs typeface="Book Antiqua"/>
              </a:rPr>
              <a:t>smooth </a:t>
            </a:r>
            <a:r>
              <a:rPr sz="1300" b="1" spc="114" dirty="0">
                <a:solidFill>
                  <a:srgbClr val="B40808"/>
                </a:solidFill>
                <a:latin typeface="Book Antiqua"/>
                <a:cs typeface="Book Antiqua"/>
              </a:rPr>
              <a:t>and </a:t>
            </a:r>
            <a:r>
              <a:rPr sz="1300" b="1" spc="80" dirty="0">
                <a:solidFill>
                  <a:srgbClr val="B40808"/>
                </a:solidFill>
                <a:latin typeface="Book Antiqua"/>
                <a:cs typeface="Book Antiqua"/>
              </a:rPr>
              <a:t>enjoyable. </a:t>
            </a:r>
            <a:r>
              <a:rPr sz="1300" b="1" spc="145" dirty="0">
                <a:solidFill>
                  <a:srgbClr val="B40808"/>
                </a:solidFill>
                <a:latin typeface="Book Antiqua"/>
                <a:cs typeface="Book Antiqua"/>
              </a:rPr>
              <a:t>For </a:t>
            </a:r>
            <a:r>
              <a:rPr sz="1300" b="1" spc="95" dirty="0">
                <a:solidFill>
                  <a:srgbClr val="B40808"/>
                </a:solidFill>
                <a:latin typeface="Book Antiqua"/>
                <a:cs typeface="Book Antiqua"/>
              </a:rPr>
              <a:t>the </a:t>
            </a:r>
            <a:r>
              <a:rPr sz="1300" b="1" spc="60" dirty="0">
                <a:solidFill>
                  <a:srgbClr val="B40808"/>
                </a:solidFill>
                <a:latin typeface="Book Antiqua"/>
                <a:cs typeface="Book Antiqua"/>
              </a:rPr>
              <a:t>fellows </a:t>
            </a:r>
            <a:r>
              <a:rPr sz="1300" b="1" spc="114" dirty="0">
                <a:solidFill>
                  <a:srgbClr val="B40808"/>
                </a:solidFill>
                <a:latin typeface="Book Antiqua"/>
                <a:cs typeface="Book Antiqua"/>
              </a:rPr>
              <a:t>and </a:t>
            </a:r>
            <a:r>
              <a:rPr sz="1300" b="1" spc="45" dirty="0">
                <a:solidFill>
                  <a:srgbClr val="B40808"/>
                </a:solidFill>
                <a:latin typeface="Book Antiqua"/>
                <a:cs typeface="Book Antiqua"/>
              </a:rPr>
              <a:t>all </a:t>
            </a:r>
            <a:r>
              <a:rPr sz="1300" b="1" spc="95" dirty="0">
                <a:solidFill>
                  <a:srgbClr val="B40808"/>
                </a:solidFill>
                <a:latin typeface="Book Antiqua"/>
                <a:cs typeface="Book Antiqua"/>
              </a:rPr>
              <a:t>the conversations </a:t>
            </a:r>
            <a:r>
              <a:rPr sz="1300" b="1" spc="100"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0" dirty="0">
                <a:solidFill>
                  <a:srgbClr val="B40808"/>
                </a:solidFill>
                <a:latin typeface="Book Antiqua"/>
                <a:cs typeface="Book Antiqua"/>
              </a:rPr>
              <a:t> </a:t>
            </a:r>
            <a:r>
              <a:rPr sz="1300" b="1" spc="75" dirty="0">
                <a:solidFill>
                  <a:srgbClr val="B40808"/>
                </a:solidFill>
                <a:latin typeface="Book Antiqua"/>
                <a:cs typeface="Book Antiqua"/>
              </a:rPr>
              <a:t>laughs</a:t>
            </a:r>
            <a:r>
              <a:rPr sz="1300" b="1" spc="25" dirty="0">
                <a:solidFill>
                  <a:srgbClr val="B40808"/>
                </a:solidFill>
                <a:latin typeface="Book Antiqua"/>
                <a:cs typeface="Book Antiqua"/>
              </a:rPr>
              <a:t> </a:t>
            </a:r>
            <a:r>
              <a:rPr sz="1300" b="1" spc="90" dirty="0">
                <a:solidFill>
                  <a:srgbClr val="B40808"/>
                </a:solidFill>
                <a:latin typeface="Book Antiqua"/>
                <a:cs typeface="Book Antiqua"/>
              </a:rPr>
              <a:t>we</a:t>
            </a:r>
            <a:r>
              <a:rPr sz="1300" b="1" spc="25" dirty="0">
                <a:solidFill>
                  <a:srgbClr val="B40808"/>
                </a:solidFill>
                <a:latin typeface="Book Antiqua"/>
                <a:cs typeface="Book Antiqua"/>
              </a:rPr>
              <a:t> </a:t>
            </a:r>
            <a:r>
              <a:rPr sz="1300" b="1" spc="85" dirty="0">
                <a:solidFill>
                  <a:srgbClr val="B40808"/>
                </a:solidFill>
                <a:latin typeface="Book Antiqua"/>
                <a:cs typeface="Book Antiqua"/>
              </a:rPr>
              <a:t>shared.</a:t>
            </a:r>
            <a:r>
              <a:rPr sz="1300" b="1" spc="20" dirty="0">
                <a:solidFill>
                  <a:srgbClr val="B40808"/>
                </a:solidFill>
                <a:latin typeface="Book Antiqua"/>
                <a:cs typeface="Book Antiqua"/>
              </a:rPr>
              <a:t> </a:t>
            </a:r>
            <a:r>
              <a:rPr sz="1300" b="1" spc="145" dirty="0">
                <a:solidFill>
                  <a:srgbClr val="B40808"/>
                </a:solidFill>
                <a:latin typeface="Book Antiqua"/>
                <a:cs typeface="Book Antiqua"/>
              </a:rPr>
              <a:t>For</a:t>
            </a:r>
            <a:r>
              <a:rPr sz="1300" b="1" spc="25" dirty="0">
                <a:solidFill>
                  <a:srgbClr val="B40808"/>
                </a:solidFill>
                <a:latin typeface="Book Antiqua"/>
                <a:cs typeface="Book Antiqua"/>
              </a:rPr>
              <a:t> </a:t>
            </a:r>
            <a:r>
              <a:rPr sz="1300" b="1" spc="195" dirty="0">
                <a:solidFill>
                  <a:srgbClr val="B40808"/>
                </a:solidFill>
                <a:latin typeface="Book Antiqua"/>
                <a:cs typeface="Book Antiqua"/>
              </a:rPr>
              <a:t>my</a:t>
            </a:r>
            <a:r>
              <a:rPr sz="1300" b="1" spc="25" dirty="0">
                <a:solidFill>
                  <a:srgbClr val="B40808"/>
                </a:solidFill>
                <a:latin typeface="Book Antiqua"/>
                <a:cs typeface="Book Antiqua"/>
              </a:rPr>
              <a:t> </a:t>
            </a:r>
            <a:r>
              <a:rPr sz="1300" b="1" spc="80" dirty="0">
                <a:solidFill>
                  <a:srgbClr val="B40808"/>
                </a:solidFill>
                <a:latin typeface="Book Antiqua"/>
                <a:cs typeface="Book Antiqua"/>
              </a:rPr>
              <a:t>supervisors</a:t>
            </a:r>
            <a:r>
              <a:rPr sz="1300" b="1" spc="25" dirty="0">
                <a:solidFill>
                  <a:srgbClr val="B40808"/>
                </a:solidFill>
                <a:latin typeface="Book Antiqua"/>
                <a:cs typeface="Book Antiqua"/>
              </a:rPr>
              <a:t> </a:t>
            </a:r>
            <a:r>
              <a:rPr sz="1300" b="1" spc="110" dirty="0">
                <a:solidFill>
                  <a:srgbClr val="B40808"/>
                </a:solidFill>
                <a:latin typeface="Book Antiqua"/>
                <a:cs typeface="Book Antiqua"/>
              </a:rPr>
              <a:t>for</a:t>
            </a:r>
            <a:r>
              <a:rPr sz="1300" b="1" spc="20" dirty="0">
                <a:solidFill>
                  <a:srgbClr val="B40808"/>
                </a:solidFill>
                <a:latin typeface="Book Antiqua"/>
                <a:cs typeface="Book Antiqua"/>
              </a:rPr>
              <a:t> </a:t>
            </a:r>
            <a:r>
              <a:rPr sz="1300" b="1" spc="60" dirty="0">
                <a:solidFill>
                  <a:srgbClr val="B40808"/>
                </a:solidFill>
                <a:latin typeface="Book Antiqua"/>
                <a:cs typeface="Book Antiqua"/>
              </a:rPr>
              <a:t>this</a:t>
            </a:r>
            <a:r>
              <a:rPr sz="1300" b="1" spc="25" dirty="0">
                <a:solidFill>
                  <a:srgbClr val="B40808"/>
                </a:solidFill>
                <a:latin typeface="Book Antiqua"/>
                <a:cs typeface="Book Antiqua"/>
              </a:rPr>
              <a:t> </a:t>
            </a:r>
            <a:r>
              <a:rPr sz="1300" b="1" spc="110" dirty="0">
                <a:solidFill>
                  <a:srgbClr val="B40808"/>
                </a:solidFill>
                <a:latin typeface="Book Antiqua"/>
                <a:cs typeface="Book Antiqua"/>
              </a:rPr>
              <a:t>amazing</a:t>
            </a:r>
            <a:r>
              <a:rPr sz="1300" b="1" spc="25" dirty="0">
                <a:solidFill>
                  <a:srgbClr val="B40808"/>
                </a:solidFill>
                <a:latin typeface="Book Antiqua"/>
                <a:cs typeface="Book Antiqua"/>
              </a:rPr>
              <a:t> </a:t>
            </a:r>
            <a:r>
              <a:rPr sz="1300" b="1" spc="125" dirty="0">
                <a:solidFill>
                  <a:srgbClr val="B40808"/>
                </a:solidFill>
                <a:latin typeface="Book Antiqua"/>
                <a:cs typeface="Book Antiqua"/>
              </a:rPr>
              <a:t>chance </a:t>
            </a:r>
            <a:r>
              <a:rPr sz="1300" b="1" spc="-310" dirty="0">
                <a:solidFill>
                  <a:srgbClr val="B40808"/>
                </a:solidFill>
                <a:latin typeface="Book Antiqua"/>
                <a:cs typeface="Book Antiqua"/>
              </a:rPr>
              <a:t> </a:t>
            </a:r>
            <a:r>
              <a:rPr sz="1300" b="1" spc="95" dirty="0">
                <a:solidFill>
                  <a:srgbClr val="B40808"/>
                </a:solidFill>
                <a:latin typeface="Book Antiqua"/>
                <a:cs typeface="Book Antiqua"/>
              </a:rPr>
              <a:t>to</a:t>
            </a:r>
            <a:r>
              <a:rPr sz="1300" b="1" spc="15" dirty="0">
                <a:solidFill>
                  <a:srgbClr val="B40808"/>
                </a:solidFill>
                <a:latin typeface="Book Antiqua"/>
                <a:cs typeface="Book Antiqua"/>
              </a:rPr>
              <a:t> </a:t>
            </a:r>
            <a:r>
              <a:rPr sz="1300" b="1" spc="100" dirty="0">
                <a:solidFill>
                  <a:srgbClr val="B40808"/>
                </a:solidFill>
                <a:latin typeface="Book Antiqua"/>
                <a:cs typeface="Book Antiqua"/>
              </a:rPr>
              <a:t>learn</a:t>
            </a:r>
            <a:r>
              <a:rPr sz="1300" b="1" spc="20" dirty="0">
                <a:solidFill>
                  <a:srgbClr val="B40808"/>
                </a:solidFill>
                <a:latin typeface="Book Antiqua"/>
                <a:cs typeface="Book Antiqua"/>
              </a:rPr>
              <a:t> </a:t>
            </a:r>
            <a:r>
              <a:rPr sz="1300" b="1" spc="150" dirty="0">
                <a:solidFill>
                  <a:srgbClr val="B40808"/>
                </a:solidFill>
                <a:latin typeface="Book Antiqua"/>
                <a:cs typeface="Book Antiqua"/>
              </a:rPr>
              <a:t>from</a:t>
            </a:r>
            <a:r>
              <a:rPr sz="1300" b="1" spc="20" dirty="0">
                <a:solidFill>
                  <a:srgbClr val="B40808"/>
                </a:solidFill>
                <a:latin typeface="Book Antiqua"/>
                <a:cs typeface="Book Antiqua"/>
              </a:rPr>
              <a:t> </a:t>
            </a:r>
            <a:r>
              <a:rPr sz="1300" b="1" spc="114" dirty="0">
                <a:solidFill>
                  <a:srgbClr val="B40808"/>
                </a:solidFill>
                <a:latin typeface="Book Antiqua"/>
                <a:cs typeface="Book Antiqua"/>
              </a:rPr>
              <a:t>them.</a:t>
            </a:r>
            <a:endParaRPr sz="1300">
              <a:latin typeface="Book Antiqua"/>
              <a:cs typeface="Book Antiqua"/>
            </a:endParaRPr>
          </a:p>
        </p:txBody>
      </p:sp>
      <p:sp>
        <p:nvSpPr>
          <p:cNvPr id="17" name="object 17"/>
          <p:cNvSpPr txBox="1"/>
          <p:nvPr/>
        </p:nvSpPr>
        <p:spPr>
          <a:xfrm>
            <a:off x="3940372" y="699013"/>
            <a:ext cx="5742305" cy="4556632"/>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FAVORITE</a:t>
            </a:r>
            <a:r>
              <a:rPr sz="1300" spc="-50" dirty="0">
                <a:solidFill>
                  <a:srgbClr val="B40808"/>
                </a:solidFill>
                <a:latin typeface="Archivo Black"/>
                <a:cs typeface="Archivo Black"/>
              </a:rPr>
              <a:t> </a:t>
            </a:r>
            <a:r>
              <a:rPr sz="1300" spc="-5" dirty="0">
                <a:solidFill>
                  <a:srgbClr val="B40808"/>
                </a:solidFill>
                <a:latin typeface="Archivo Black"/>
                <a:cs typeface="Archivo Black"/>
              </a:rPr>
              <a:t>MEMORIES</a:t>
            </a:r>
            <a:endParaRPr sz="1300" dirty="0">
              <a:latin typeface="Archivo Black"/>
              <a:cs typeface="Archivo Black"/>
            </a:endParaRPr>
          </a:p>
          <a:p>
            <a:pPr marL="12700" marR="5080">
              <a:lnSpc>
                <a:spcPct val="115399"/>
              </a:lnSpc>
              <a:spcBef>
                <a:spcPts val="75"/>
              </a:spcBef>
            </a:pPr>
            <a:r>
              <a:rPr sz="1300" b="1" spc="145" dirty="0">
                <a:solidFill>
                  <a:srgbClr val="B40808"/>
                </a:solidFill>
                <a:latin typeface="Book Antiqua"/>
                <a:cs typeface="Book Antiqua"/>
              </a:rPr>
              <a:t>The </a:t>
            </a:r>
            <a:r>
              <a:rPr sz="1300" b="1" spc="70" dirty="0">
                <a:solidFill>
                  <a:srgbClr val="B40808"/>
                </a:solidFill>
                <a:latin typeface="Book Antiqua"/>
                <a:cs typeface="Book Antiqua"/>
              </a:rPr>
              <a:t>highlight </a:t>
            </a:r>
            <a:r>
              <a:rPr sz="1300" b="1" spc="100" dirty="0">
                <a:solidFill>
                  <a:srgbClr val="B40808"/>
                </a:solidFill>
                <a:latin typeface="Book Antiqua"/>
                <a:cs typeface="Book Antiqua"/>
              </a:rPr>
              <a:t>of </a:t>
            </a:r>
            <a:r>
              <a:rPr sz="1300" b="1" spc="60" dirty="0">
                <a:solidFill>
                  <a:srgbClr val="B40808"/>
                </a:solidFill>
                <a:latin typeface="Book Antiqua"/>
                <a:cs typeface="Book Antiqua"/>
              </a:rPr>
              <a:t>this </a:t>
            </a:r>
            <a:r>
              <a:rPr sz="1300" b="1" spc="114" dirty="0">
                <a:solidFill>
                  <a:srgbClr val="B40808"/>
                </a:solidFill>
                <a:latin typeface="Book Antiqua"/>
                <a:cs typeface="Book Antiqua"/>
              </a:rPr>
              <a:t>experience </a:t>
            </a:r>
            <a:r>
              <a:rPr sz="1300" b="1" spc="80" dirty="0">
                <a:solidFill>
                  <a:srgbClr val="B40808"/>
                </a:solidFill>
                <a:latin typeface="Book Antiqua"/>
                <a:cs typeface="Book Antiqua"/>
              </a:rPr>
              <a:t>has </a:t>
            </a:r>
            <a:r>
              <a:rPr sz="1300" b="1" spc="105" dirty="0">
                <a:solidFill>
                  <a:srgbClr val="B40808"/>
                </a:solidFill>
                <a:latin typeface="Book Antiqua"/>
                <a:cs typeface="Book Antiqua"/>
              </a:rPr>
              <a:t>been </a:t>
            </a:r>
            <a:r>
              <a:rPr sz="1300" b="1" spc="85" dirty="0">
                <a:solidFill>
                  <a:srgbClr val="B40808"/>
                </a:solidFill>
                <a:latin typeface="Book Antiqua"/>
                <a:cs typeface="Book Antiqua"/>
              </a:rPr>
              <a:t>being </a:t>
            </a:r>
            <a:r>
              <a:rPr sz="1300" b="1" spc="75" dirty="0">
                <a:solidFill>
                  <a:srgbClr val="B40808"/>
                </a:solidFill>
                <a:latin typeface="Book Antiqua"/>
                <a:cs typeface="Book Antiqua"/>
              </a:rPr>
              <a:t>able </a:t>
            </a:r>
            <a:r>
              <a:rPr sz="1300" b="1" spc="95" dirty="0">
                <a:solidFill>
                  <a:srgbClr val="B40808"/>
                </a:solidFill>
                <a:latin typeface="Book Antiqua"/>
                <a:cs typeface="Book Antiqua"/>
              </a:rPr>
              <a:t>to </a:t>
            </a:r>
            <a:r>
              <a:rPr sz="1300" b="1" spc="135" dirty="0">
                <a:solidFill>
                  <a:srgbClr val="B40808"/>
                </a:solidFill>
                <a:latin typeface="Book Antiqua"/>
                <a:cs typeface="Book Antiqua"/>
              </a:rPr>
              <a:t>meet </a:t>
            </a:r>
            <a:r>
              <a:rPr sz="1300" b="1" spc="114" dirty="0">
                <a:solidFill>
                  <a:srgbClr val="B40808"/>
                </a:solidFill>
                <a:latin typeface="Book Antiqua"/>
                <a:cs typeface="Book Antiqua"/>
              </a:rPr>
              <a:t>and </a:t>
            </a:r>
            <a:r>
              <a:rPr sz="1300" b="1" spc="-310" dirty="0">
                <a:solidFill>
                  <a:srgbClr val="B40808"/>
                </a:solidFill>
                <a:latin typeface="Book Antiqua"/>
                <a:cs typeface="Book Antiqua"/>
              </a:rPr>
              <a:t> </a:t>
            </a:r>
            <a:r>
              <a:rPr sz="1300" b="1" spc="125" dirty="0">
                <a:solidFill>
                  <a:srgbClr val="B40808"/>
                </a:solidFill>
                <a:latin typeface="Book Antiqua"/>
                <a:cs typeface="Book Antiqua"/>
              </a:rPr>
              <a:t>connect</a:t>
            </a:r>
            <a:r>
              <a:rPr sz="1300" b="1" spc="25" dirty="0">
                <a:solidFill>
                  <a:srgbClr val="B40808"/>
                </a:solidFill>
                <a:latin typeface="Book Antiqua"/>
                <a:cs typeface="Book Antiqua"/>
              </a:rPr>
              <a:t> </a:t>
            </a:r>
            <a:r>
              <a:rPr sz="1300" b="1" spc="70" dirty="0">
                <a:solidFill>
                  <a:srgbClr val="B40808"/>
                </a:solidFill>
                <a:latin typeface="Book Antiqua"/>
                <a:cs typeface="Book Antiqua"/>
              </a:rPr>
              <a:t>with</a:t>
            </a:r>
            <a:r>
              <a:rPr sz="1300" b="1" spc="25" dirty="0">
                <a:solidFill>
                  <a:srgbClr val="B40808"/>
                </a:solidFill>
                <a:latin typeface="Book Antiqua"/>
                <a:cs typeface="Book Antiqua"/>
              </a:rPr>
              <a:t> </a:t>
            </a:r>
            <a:r>
              <a:rPr sz="1300" b="1" spc="110" dirty="0">
                <a:solidFill>
                  <a:srgbClr val="B40808"/>
                </a:solidFill>
                <a:latin typeface="Book Antiqua"/>
                <a:cs typeface="Book Antiqua"/>
              </a:rPr>
              <a:t>other</a:t>
            </a:r>
            <a:r>
              <a:rPr sz="1300" b="1" spc="25" dirty="0">
                <a:solidFill>
                  <a:srgbClr val="B40808"/>
                </a:solidFill>
                <a:latin typeface="Book Antiqua"/>
                <a:cs typeface="Book Antiqua"/>
              </a:rPr>
              <a:t> </a:t>
            </a:r>
            <a:r>
              <a:rPr sz="1300" b="1" spc="55" dirty="0">
                <a:solidFill>
                  <a:srgbClr val="B40808"/>
                </a:solidFill>
                <a:latin typeface="Book Antiqua"/>
                <a:cs typeface="Book Antiqua"/>
              </a:rPr>
              <a:t>fellows,</a:t>
            </a:r>
            <a:r>
              <a:rPr sz="1300" b="1" spc="25" dirty="0">
                <a:solidFill>
                  <a:srgbClr val="B40808"/>
                </a:solidFill>
                <a:latin typeface="Book Antiqua"/>
                <a:cs typeface="Book Antiqua"/>
              </a:rPr>
              <a:t> </a:t>
            </a:r>
            <a:r>
              <a:rPr sz="1300" b="1" spc="75" dirty="0">
                <a:solidFill>
                  <a:srgbClr val="B40808"/>
                </a:solidFill>
                <a:latin typeface="Book Antiqua"/>
                <a:cs typeface="Book Antiqua"/>
              </a:rPr>
              <a:t>especially</a:t>
            </a:r>
            <a:r>
              <a:rPr sz="1300" b="1" spc="25" dirty="0">
                <a:solidFill>
                  <a:srgbClr val="B40808"/>
                </a:solidFill>
                <a:latin typeface="Book Antiqua"/>
                <a:cs typeface="Book Antiqua"/>
              </a:rPr>
              <a:t> </a:t>
            </a:r>
            <a:r>
              <a:rPr sz="1300" b="1" spc="90" dirty="0">
                <a:solidFill>
                  <a:srgbClr val="B40808"/>
                </a:solidFill>
                <a:latin typeface="Book Antiqua"/>
                <a:cs typeface="Book Antiqua"/>
              </a:rPr>
              <a:t>since</a:t>
            </a:r>
            <a:r>
              <a:rPr sz="1300" b="1" spc="25" dirty="0">
                <a:solidFill>
                  <a:srgbClr val="B40808"/>
                </a:solidFill>
                <a:latin typeface="Book Antiqua"/>
                <a:cs typeface="Book Antiqua"/>
              </a:rPr>
              <a:t> </a:t>
            </a:r>
            <a:r>
              <a:rPr sz="1300" b="1" spc="60" dirty="0">
                <a:solidFill>
                  <a:srgbClr val="B40808"/>
                </a:solidFill>
                <a:latin typeface="Book Antiqua"/>
                <a:cs typeface="Book Antiqua"/>
              </a:rPr>
              <a:t>this</a:t>
            </a:r>
            <a:r>
              <a:rPr sz="1300" b="1" spc="25" dirty="0">
                <a:solidFill>
                  <a:srgbClr val="B40808"/>
                </a:solidFill>
                <a:latin typeface="Book Antiqua"/>
                <a:cs typeface="Book Antiqua"/>
              </a:rPr>
              <a:t> </a:t>
            </a:r>
            <a:r>
              <a:rPr sz="1300" b="1" spc="70" dirty="0">
                <a:solidFill>
                  <a:srgbClr val="B40808"/>
                </a:solidFill>
                <a:latin typeface="Book Antiqua"/>
                <a:cs typeface="Book Antiqua"/>
              </a:rPr>
              <a:t>past</a:t>
            </a:r>
            <a:r>
              <a:rPr sz="1300" b="1" spc="25" dirty="0">
                <a:solidFill>
                  <a:srgbClr val="B40808"/>
                </a:solidFill>
                <a:latin typeface="Book Antiqua"/>
                <a:cs typeface="Book Antiqua"/>
              </a:rPr>
              <a:t> </a:t>
            </a:r>
            <a:r>
              <a:rPr sz="1300" b="1" spc="110" dirty="0">
                <a:solidFill>
                  <a:srgbClr val="B40808"/>
                </a:solidFill>
                <a:latin typeface="Book Antiqua"/>
                <a:cs typeface="Book Antiqua"/>
              </a:rPr>
              <a:t>year</a:t>
            </a:r>
            <a:r>
              <a:rPr sz="1300" b="1" spc="30" dirty="0">
                <a:solidFill>
                  <a:srgbClr val="B40808"/>
                </a:solidFill>
                <a:latin typeface="Book Antiqua"/>
                <a:cs typeface="Book Antiqua"/>
              </a:rPr>
              <a:t> </a:t>
            </a:r>
            <a:r>
              <a:rPr sz="1300" b="1" spc="80" dirty="0">
                <a:solidFill>
                  <a:srgbClr val="B40808"/>
                </a:solidFill>
                <a:latin typeface="Book Antiqua"/>
                <a:cs typeface="Book Antiqua"/>
              </a:rPr>
              <a:t>has</a:t>
            </a:r>
            <a:r>
              <a:rPr sz="1300" b="1" spc="25" dirty="0">
                <a:solidFill>
                  <a:srgbClr val="B40808"/>
                </a:solidFill>
                <a:latin typeface="Book Antiqua"/>
                <a:cs typeface="Book Antiqua"/>
              </a:rPr>
              <a:t> </a:t>
            </a:r>
            <a:r>
              <a:rPr sz="1300" b="1" spc="105" dirty="0">
                <a:solidFill>
                  <a:srgbClr val="B40808"/>
                </a:solidFill>
                <a:latin typeface="Book Antiqua"/>
                <a:cs typeface="Book Antiqua"/>
              </a:rPr>
              <a:t>been </a:t>
            </a:r>
            <a:r>
              <a:rPr sz="1300" b="1" spc="-310" dirty="0">
                <a:solidFill>
                  <a:srgbClr val="B40808"/>
                </a:solidFill>
                <a:latin typeface="Book Antiqua"/>
                <a:cs typeface="Book Antiqua"/>
              </a:rPr>
              <a:t> </a:t>
            </a:r>
            <a:r>
              <a:rPr sz="1300" b="1" spc="75" dirty="0">
                <a:solidFill>
                  <a:srgbClr val="B40808"/>
                </a:solidFill>
                <a:latin typeface="Book Antiqua"/>
                <a:cs typeface="Book Antiqua"/>
              </a:rPr>
              <a:t>so</a:t>
            </a:r>
            <a:r>
              <a:rPr sz="1300" b="1" spc="15" dirty="0">
                <a:solidFill>
                  <a:srgbClr val="B40808"/>
                </a:solidFill>
                <a:latin typeface="Book Antiqua"/>
                <a:cs typeface="Book Antiqua"/>
              </a:rPr>
              <a:t> </a:t>
            </a:r>
            <a:r>
              <a:rPr sz="1300" b="1" spc="60" dirty="0">
                <a:solidFill>
                  <a:srgbClr val="B40808"/>
                </a:solidFill>
                <a:latin typeface="Book Antiqua"/>
                <a:cs typeface="Book Antiqua"/>
              </a:rPr>
              <a:t>isolating.</a:t>
            </a:r>
            <a:endParaRPr sz="1300" dirty="0">
              <a:latin typeface="Book Antiqua"/>
              <a:cs typeface="Book Antiqua"/>
            </a:endParaRPr>
          </a:p>
          <a:p>
            <a:pPr marL="12700">
              <a:spcBef>
                <a:spcPts val="585"/>
              </a:spcBef>
            </a:pPr>
            <a:r>
              <a:rPr sz="1250" dirty="0">
                <a:solidFill>
                  <a:srgbClr val="B40808"/>
                </a:solidFill>
                <a:latin typeface="Archivo Black"/>
                <a:cs typeface="Archivo Black"/>
              </a:rPr>
              <a:t>SUMMER</a:t>
            </a:r>
            <a:r>
              <a:rPr sz="1250" spc="-45" dirty="0">
                <a:solidFill>
                  <a:srgbClr val="B40808"/>
                </a:solidFill>
                <a:latin typeface="Archivo Black"/>
                <a:cs typeface="Archivo Black"/>
              </a:rPr>
              <a:t> </a:t>
            </a:r>
            <a:r>
              <a:rPr sz="1250" dirty="0">
                <a:solidFill>
                  <a:srgbClr val="B40808"/>
                </a:solidFill>
                <a:latin typeface="Archivo Black"/>
                <a:cs typeface="Archivo Black"/>
              </a:rPr>
              <a:t>TAKEAWAY</a:t>
            </a:r>
            <a:endParaRPr sz="1250" dirty="0">
              <a:latin typeface="Archivo Black"/>
              <a:cs typeface="Archivo Black"/>
            </a:endParaRPr>
          </a:p>
          <a:p>
            <a:pPr marL="12700" marR="2564837">
              <a:lnSpc>
                <a:spcPct val="114700"/>
              </a:lnSpc>
              <a:spcBef>
                <a:spcPts val="80"/>
              </a:spcBef>
            </a:pPr>
            <a:r>
              <a:rPr sz="1250" b="1" spc="50" dirty="0">
                <a:solidFill>
                  <a:srgbClr val="B40808"/>
                </a:solidFill>
                <a:latin typeface="Book Antiqua"/>
                <a:cs typeface="Book Antiqua"/>
              </a:rPr>
              <a:t>I </a:t>
            </a:r>
            <a:r>
              <a:rPr sz="1250" b="1" spc="100" dirty="0">
                <a:solidFill>
                  <a:srgbClr val="B40808"/>
                </a:solidFill>
                <a:latin typeface="Book Antiqua"/>
                <a:cs typeface="Book Antiqua"/>
              </a:rPr>
              <a:t>have learned </a:t>
            </a:r>
            <a:r>
              <a:rPr sz="1250" b="1" spc="95" dirty="0">
                <a:solidFill>
                  <a:srgbClr val="B40808"/>
                </a:solidFill>
                <a:latin typeface="Book Antiqua"/>
                <a:cs typeface="Book Antiqua"/>
              </a:rPr>
              <a:t>about </a:t>
            </a:r>
            <a:r>
              <a:rPr sz="1250" b="1" spc="100" dirty="0">
                <a:solidFill>
                  <a:srgbClr val="B40808"/>
                </a:solidFill>
                <a:latin typeface="Book Antiqua"/>
                <a:cs typeface="Book Antiqua"/>
              </a:rPr>
              <a:t>cooperative </a:t>
            </a:r>
            <a:r>
              <a:rPr sz="1250" b="1" spc="105" dirty="0">
                <a:solidFill>
                  <a:srgbClr val="B40808"/>
                </a:solidFill>
                <a:latin typeface="Book Antiqua"/>
                <a:cs typeface="Book Antiqua"/>
              </a:rPr>
              <a:t> </a:t>
            </a:r>
            <a:r>
              <a:rPr sz="1250" b="1" spc="114" dirty="0">
                <a:solidFill>
                  <a:srgbClr val="B40808"/>
                </a:solidFill>
                <a:latin typeface="Book Antiqua"/>
                <a:cs typeface="Book Antiqua"/>
              </a:rPr>
              <a:t>economics,</a:t>
            </a:r>
            <a:r>
              <a:rPr sz="1250" b="1" dirty="0">
                <a:solidFill>
                  <a:srgbClr val="B40808"/>
                </a:solidFill>
                <a:latin typeface="Book Antiqua"/>
                <a:cs typeface="Book Antiqua"/>
              </a:rPr>
              <a:t> </a:t>
            </a:r>
            <a:r>
              <a:rPr sz="1250" b="1" spc="145" dirty="0">
                <a:solidFill>
                  <a:srgbClr val="B40808"/>
                </a:solidFill>
                <a:latin typeface="Book Antiqua"/>
                <a:cs typeface="Book Antiqua"/>
              </a:rPr>
              <a:t>community</a:t>
            </a:r>
            <a:r>
              <a:rPr sz="1250" b="1" dirty="0">
                <a:solidFill>
                  <a:srgbClr val="B40808"/>
                </a:solidFill>
                <a:latin typeface="Book Antiqua"/>
                <a:cs typeface="Book Antiqua"/>
              </a:rPr>
              <a:t> </a:t>
            </a:r>
            <a:r>
              <a:rPr sz="1250" b="1" spc="114" dirty="0">
                <a:solidFill>
                  <a:srgbClr val="B40808"/>
                </a:solidFill>
                <a:latin typeface="Book Antiqua"/>
                <a:cs typeface="Book Antiqua"/>
              </a:rPr>
              <a:t>and</a:t>
            </a:r>
            <a:r>
              <a:rPr sz="1250" b="1" dirty="0">
                <a:solidFill>
                  <a:srgbClr val="B40808"/>
                </a:solidFill>
                <a:latin typeface="Book Antiqua"/>
                <a:cs typeface="Book Antiqua"/>
              </a:rPr>
              <a:t> </a:t>
            </a:r>
            <a:r>
              <a:rPr sz="1250" b="1" spc="90" dirty="0">
                <a:solidFill>
                  <a:srgbClr val="B40808"/>
                </a:solidFill>
                <a:latin typeface="Book Antiqua"/>
                <a:cs typeface="Book Antiqua"/>
              </a:rPr>
              <a:t>coalition </a:t>
            </a:r>
            <a:r>
              <a:rPr sz="1250" b="1" spc="-295" dirty="0">
                <a:solidFill>
                  <a:srgbClr val="B40808"/>
                </a:solidFill>
                <a:latin typeface="Book Antiqua"/>
                <a:cs typeface="Book Antiqua"/>
              </a:rPr>
              <a:t> </a:t>
            </a:r>
            <a:r>
              <a:rPr sz="1250" b="1" spc="70" dirty="0">
                <a:solidFill>
                  <a:srgbClr val="B40808"/>
                </a:solidFill>
                <a:latin typeface="Book Antiqua"/>
                <a:cs typeface="Book Antiqua"/>
              </a:rPr>
              <a:t>building, </a:t>
            </a:r>
            <a:r>
              <a:rPr sz="1250" b="1" spc="140" dirty="0">
                <a:solidFill>
                  <a:srgbClr val="B40808"/>
                </a:solidFill>
                <a:latin typeface="Book Antiqua"/>
                <a:cs typeface="Book Antiqua"/>
              </a:rPr>
              <a:t>economic </a:t>
            </a:r>
            <a:r>
              <a:rPr sz="1250" b="1" spc="105" dirty="0">
                <a:solidFill>
                  <a:srgbClr val="B40808"/>
                </a:solidFill>
                <a:latin typeface="Book Antiqua"/>
                <a:cs typeface="Book Antiqua"/>
              </a:rPr>
              <a:t>development, </a:t>
            </a:r>
            <a:r>
              <a:rPr sz="1250" b="1" spc="110" dirty="0">
                <a:solidFill>
                  <a:srgbClr val="B40808"/>
                </a:solidFill>
                <a:latin typeface="Book Antiqua"/>
                <a:cs typeface="Book Antiqua"/>
              </a:rPr>
              <a:t> </a:t>
            </a:r>
            <a:r>
              <a:rPr sz="1250" b="1" spc="114" dirty="0">
                <a:solidFill>
                  <a:srgbClr val="B40808"/>
                </a:solidFill>
                <a:latin typeface="Book Antiqua"/>
                <a:cs typeface="Book Antiqua"/>
              </a:rPr>
              <a:t>and </a:t>
            </a:r>
            <a:r>
              <a:rPr sz="1250" b="1" spc="95" dirty="0">
                <a:solidFill>
                  <a:srgbClr val="B40808"/>
                </a:solidFill>
                <a:latin typeface="Book Antiqua"/>
                <a:cs typeface="Book Antiqua"/>
              </a:rPr>
              <a:t>about </a:t>
            </a:r>
            <a:r>
              <a:rPr sz="1250" b="1" spc="110" dirty="0">
                <a:solidFill>
                  <a:srgbClr val="B40808"/>
                </a:solidFill>
                <a:latin typeface="Book Antiqua"/>
                <a:cs typeface="Book Antiqua"/>
              </a:rPr>
              <a:t>expanding </a:t>
            </a:r>
            <a:r>
              <a:rPr sz="1250" b="1" spc="190" dirty="0">
                <a:solidFill>
                  <a:srgbClr val="B40808"/>
                </a:solidFill>
                <a:latin typeface="Book Antiqua"/>
                <a:cs typeface="Book Antiqua"/>
              </a:rPr>
              <a:t>my </a:t>
            </a:r>
            <a:r>
              <a:rPr sz="1250" b="1" spc="110" dirty="0">
                <a:solidFill>
                  <a:srgbClr val="B40808"/>
                </a:solidFill>
                <a:latin typeface="Book Antiqua"/>
                <a:cs typeface="Book Antiqua"/>
              </a:rPr>
              <a:t>research </a:t>
            </a:r>
            <a:r>
              <a:rPr sz="1250" b="1" spc="114" dirty="0">
                <a:solidFill>
                  <a:srgbClr val="B40808"/>
                </a:solidFill>
                <a:latin typeface="Book Antiqua"/>
                <a:cs typeface="Book Antiqua"/>
              </a:rPr>
              <a:t> </a:t>
            </a:r>
            <a:r>
              <a:rPr sz="1250" b="1" spc="30" dirty="0">
                <a:solidFill>
                  <a:srgbClr val="B40808"/>
                </a:solidFill>
                <a:latin typeface="Book Antiqua"/>
                <a:cs typeface="Book Antiqua"/>
              </a:rPr>
              <a:t>skills. </a:t>
            </a:r>
            <a:r>
              <a:rPr sz="1250" b="1" spc="50" dirty="0">
                <a:solidFill>
                  <a:srgbClr val="B40808"/>
                </a:solidFill>
                <a:latin typeface="Book Antiqua"/>
                <a:cs typeface="Book Antiqua"/>
              </a:rPr>
              <a:t>I </a:t>
            </a:r>
            <a:r>
              <a:rPr sz="1250" b="1" spc="90" dirty="0">
                <a:solidFill>
                  <a:srgbClr val="B40808"/>
                </a:solidFill>
                <a:latin typeface="Book Antiqua"/>
                <a:cs typeface="Book Antiqua"/>
              </a:rPr>
              <a:t>would </a:t>
            </a:r>
            <a:r>
              <a:rPr sz="1250" b="1" spc="85" dirty="0">
                <a:solidFill>
                  <a:srgbClr val="B40808"/>
                </a:solidFill>
                <a:latin typeface="Book Antiqua"/>
                <a:cs typeface="Book Antiqua"/>
              </a:rPr>
              <a:t>love </a:t>
            </a:r>
            <a:r>
              <a:rPr sz="1250" b="1" spc="95" dirty="0">
                <a:solidFill>
                  <a:srgbClr val="B40808"/>
                </a:solidFill>
                <a:latin typeface="Book Antiqua"/>
                <a:cs typeface="Book Antiqua"/>
              </a:rPr>
              <a:t>to </a:t>
            </a:r>
            <a:r>
              <a:rPr sz="1250" b="1" spc="100" dirty="0">
                <a:solidFill>
                  <a:srgbClr val="B40808"/>
                </a:solidFill>
                <a:latin typeface="Book Antiqua"/>
                <a:cs typeface="Book Antiqua"/>
              </a:rPr>
              <a:t>learn </a:t>
            </a:r>
            <a:r>
              <a:rPr sz="1250" b="1" spc="160" dirty="0">
                <a:solidFill>
                  <a:srgbClr val="B40808"/>
                </a:solidFill>
                <a:latin typeface="Book Antiqua"/>
                <a:cs typeface="Book Antiqua"/>
              </a:rPr>
              <a:t>more </a:t>
            </a:r>
            <a:r>
              <a:rPr sz="1250" b="1" spc="165" dirty="0">
                <a:solidFill>
                  <a:srgbClr val="B40808"/>
                </a:solidFill>
                <a:latin typeface="Book Antiqua"/>
                <a:cs typeface="Book Antiqua"/>
              </a:rPr>
              <a:t> </a:t>
            </a:r>
            <a:r>
              <a:rPr sz="1250" b="1" spc="80" dirty="0">
                <a:solidFill>
                  <a:srgbClr val="B40808"/>
                </a:solidFill>
                <a:latin typeface="Book Antiqua"/>
                <a:cs typeface="Book Antiqua"/>
              </a:rPr>
              <a:t>especially </a:t>
            </a:r>
            <a:r>
              <a:rPr sz="1250" b="1" spc="95" dirty="0">
                <a:solidFill>
                  <a:srgbClr val="B40808"/>
                </a:solidFill>
                <a:latin typeface="Book Antiqua"/>
                <a:cs typeface="Book Antiqua"/>
              </a:rPr>
              <a:t>about </a:t>
            </a:r>
            <a:r>
              <a:rPr sz="1250" b="1" spc="105" dirty="0">
                <a:solidFill>
                  <a:srgbClr val="B40808"/>
                </a:solidFill>
                <a:latin typeface="Book Antiqua"/>
                <a:cs typeface="Book Antiqua"/>
              </a:rPr>
              <a:t>new </a:t>
            </a:r>
            <a:r>
              <a:rPr sz="1250" b="1" spc="100" dirty="0">
                <a:solidFill>
                  <a:srgbClr val="B40808"/>
                </a:solidFill>
                <a:latin typeface="Book Antiqua"/>
                <a:cs typeface="Book Antiqua"/>
              </a:rPr>
              <a:t>generation </a:t>
            </a:r>
            <a:r>
              <a:rPr sz="1250" b="1" spc="105" dirty="0">
                <a:solidFill>
                  <a:srgbClr val="B40808"/>
                </a:solidFill>
                <a:latin typeface="Book Antiqua"/>
                <a:cs typeface="Book Antiqua"/>
              </a:rPr>
              <a:t> </a:t>
            </a:r>
            <a:r>
              <a:rPr sz="1250" b="1" spc="114" dirty="0">
                <a:solidFill>
                  <a:srgbClr val="B40808"/>
                </a:solidFill>
                <a:latin typeface="Book Antiqua"/>
                <a:cs typeface="Book Antiqua"/>
              </a:rPr>
              <a:t>economics, </a:t>
            </a:r>
            <a:r>
              <a:rPr sz="1250" b="1" spc="90" dirty="0">
                <a:solidFill>
                  <a:srgbClr val="B40808"/>
                </a:solidFill>
                <a:latin typeface="Book Antiqua"/>
                <a:cs typeface="Book Antiqua"/>
              </a:rPr>
              <a:t>including </a:t>
            </a:r>
            <a:r>
              <a:rPr sz="1250" b="1" spc="105" dirty="0">
                <a:solidFill>
                  <a:srgbClr val="B40808"/>
                </a:solidFill>
                <a:latin typeface="Book Antiqua"/>
                <a:cs typeface="Book Antiqua"/>
              </a:rPr>
              <a:t>worker </a:t>
            </a:r>
            <a:r>
              <a:rPr sz="1250" b="1" spc="110" dirty="0">
                <a:solidFill>
                  <a:srgbClr val="B40808"/>
                </a:solidFill>
                <a:latin typeface="Book Antiqua"/>
                <a:cs typeface="Book Antiqua"/>
              </a:rPr>
              <a:t> </a:t>
            </a:r>
            <a:r>
              <a:rPr sz="1250" b="1" spc="95" dirty="0">
                <a:solidFill>
                  <a:srgbClr val="B40808"/>
                </a:solidFill>
                <a:latin typeface="Book Antiqua"/>
                <a:cs typeface="Book Antiqua"/>
              </a:rPr>
              <a:t>cooperatives </a:t>
            </a:r>
            <a:r>
              <a:rPr sz="1250" b="1" spc="114" dirty="0">
                <a:solidFill>
                  <a:srgbClr val="B40808"/>
                </a:solidFill>
                <a:latin typeface="Book Antiqua"/>
                <a:cs typeface="Book Antiqua"/>
              </a:rPr>
              <a:t>and </a:t>
            </a:r>
            <a:r>
              <a:rPr sz="1250" b="1" spc="110" dirty="0">
                <a:solidFill>
                  <a:srgbClr val="B40808"/>
                </a:solidFill>
                <a:latin typeface="Book Antiqua"/>
                <a:cs typeface="Book Antiqua"/>
              </a:rPr>
              <a:t>other </a:t>
            </a:r>
            <a:r>
              <a:rPr sz="1250" b="1" spc="70" dirty="0">
                <a:solidFill>
                  <a:srgbClr val="B40808"/>
                </a:solidFill>
                <a:latin typeface="Book Antiqua"/>
                <a:cs typeface="Book Antiqua"/>
              </a:rPr>
              <a:t>business </a:t>
            </a:r>
            <a:r>
              <a:rPr sz="1250" b="1" spc="75" dirty="0">
                <a:solidFill>
                  <a:srgbClr val="B40808"/>
                </a:solidFill>
                <a:latin typeface="Book Antiqua"/>
                <a:cs typeface="Book Antiqua"/>
              </a:rPr>
              <a:t> </a:t>
            </a:r>
            <a:r>
              <a:rPr sz="1250" b="1" spc="95" dirty="0">
                <a:solidFill>
                  <a:srgbClr val="B40808"/>
                </a:solidFill>
                <a:latin typeface="Book Antiqua"/>
                <a:cs typeface="Book Antiqua"/>
              </a:rPr>
              <a:t>models. </a:t>
            </a:r>
            <a:r>
              <a:rPr sz="1250" b="1" spc="145" dirty="0">
                <a:solidFill>
                  <a:srgbClr val="B40808"/>
                </a:solidFill>
                <a:latin typeface="Book Antiqua"/>
                <a:cs typeface="Book Antiqua"/>
              </a:rPr>
              <a:t>The </a:t>
            </a:r>
            <a:r>
              <a:rPr sz="1250" b="1" spc="120" dirty="0">
                <a:solidFill>
                  <a:srgbClr val="B40808"/>
                </a:solidFill>
                <a:latin typeface="Book Antiqua"/>
                <a:cs typeface="Book Antiqua"/>
              </a:rPr>
              <a:t>most </a:t>
            </a:r>
            <a:r>
              <a:rPr sz="1250" b="1" spc="80" dirty="0">
                <a:solidFill>
                  <a:srgbClr val="B40808"/>
                </a:solidFill>
                <a:latin typeface="Book Antiqua"/>
                <a:cs typeface="Book Antiqua"/>
              </a:rPr>
              <a:t>inspiring </a:t>
            </a:r>
            <a:r>
              <a:rPr sz="1250" b="1" spc="75" dirty="0">
                <a:solidFill>
                  <a:srgbClr val="B40808"/>
                </a:solidFill>
                <a:latin typeface="Book Antiqua"/>
                <a:cs typeface="Book Antiqua"/>
              </a:rPr>
              <a:t>lesson </a:t>
            </a:r>
            <a:r>
              <a:rPr sz="1250" b="1" spc="80" dirty="0">
                <a:solidFill>
                  <a:srgbClr val="B40808"/>
                </a:solidFill>
                <a:latin typeface="Book Antiqua"/>
                <a:cs typeface="Book Antiqua"/>
              </a:rPr>
              <a:t> </a:t>
            </a:r>
            <a:r>
              <a:rPr sz="1250" b="1" spc="114" dirty="0">
                <a:solidFill>
                  <a:srgbClr val="B40808"/>
                </a:solidFill>
                <a:latin typeface="Book Antiqua"/>
                <a:cs typeface="Book Antiqua"/>
              </a:rPr>
              <a:t>and </a:t>
            </a:r>
            <a:r>
              <a:rPr sz="1250" b="1" spc="190" dirty="0">
                <a:solidFill>
                  <a:srgbClr val="B40808"/>
                </a:solidFill>
                <a:latin typeface="Book Antiqua"/>
                <a:cs typeface="Book Antiqua"/>
              </a:rPr>
              <a:t>my </a:t>
            </a:r>
            <a:r>
              <a:rPr sz="1250" b="1" spc="60" dirty="0">
                <a:solidFill>
                  <a:srgbClr val="B40808"/>
                </a:solidFill>
                <a:latin typeface="Book Antiqua"/>
                <a:cs typeface="Book Antiqua"/>
              </a:rPr>
              <a:t>biggest </a:t>
            </a:r>
            <a:r>
              <a:rPr sz="1250" b="1" spc="85" dirty="0">
                <a:solidFill>
                  <a:srgbClr val="B40808"/>
                </a:solidFill>
                <a:latin typeface="Book Antiqua"/>
                <a:cs typeface="Book Antiqua"/>
              </a:rPr>
              <a:t>takeaway </a:t>
            </a:r>
            <a:r>
              <a:rPr sz="1250" b="1" spc="30" dirty="0">
                <a:solidFill>
                  <a:srgbClr val="B40808"/>
                </a:solidFill>
                <a:latin typeface="Book Antiqua"/>
                <a:cs typeface="Book Antiqua"/>
              </a:rPr>
              <a:t>is </a:t>
            </a:r>
            <a:r>
              <a:rPr sz="1250" b="1" spc="85" dirty="0">
                <a:solidFill>
                  <a:srgbClr val="B40808"/>
                </a:solidFill>
                <a:latin typeface="Book Antiqua"/>
                <a:cs typeface="Book Antiqua"/>
              </a:rPr>
              <a:t>that </a:t>
            </a:r>
            <a:r>
              <a:rPr sz="1250" b="1" spc="90" dirty="0">
                <a:solidFill>
                  <a:srgbClr val="B40808"/>
                </a:solidFill>
                <a:latin typeface="Book Antiqua"/>
                <a:cs typeface="Book Antiqua"/>
              </a:rPr>
              <a:t> </a:t>
            </a:r>
            <a:r>
              <a:rPr sz="1250" b="1" spc="95" dirty="0">
                <a:solidFill>
                  <a:srgbClr val="B40808"/>
                </a:solidFill>
                <a:latin typeface="Book Antiqua"/>
                <a:cs typeface="Book Antiqua"/>
              </a:rPr>
              <a:t>learning</a:t>
            </a:r>
            <a:r>
              <a:rPr sz="1250" b="1" spc="15" dirty="0">
                <a:solidFill>
                  <a:srgbClr val="B40808"/>
                </a:solidFill>
                <a:latin typeface="Book Antiqua"/>
                <a:cs typeface="Book Antiqua"/>
              </a:rPr>
              <a:t> </a:t>
            </a:r>
            <a:r>
              <a:rPr sz="1250" b="1" spc="30" dirty="0">
                <a:solidFill>
                  <a:srgbClr val="B40808"/>
                </a:solidFill>
                <a:latin typeface="Book Antiqua"/>
                <a:cs typeface="Book Antiqua"/>
              </a:rPr>
              <a:t>is</a:t>
            </a:r>
            <a:r>
              <a:rPr sz="1250" b="1" spc="15" dirty="0">
                <a:solidFill>
                  <a:srgbClr val="B40808"/>
                </a:solidFill>
                <a:latin typeface="Book Antiqua"/>
                <a:cs typeface="Book Antiqua"/>
              </a:rPr>
              <a:t> </a:t>
            </a:r>
            <a:r>
              <a:rPr sz="1250" b="1" spc="95" dirty="0">
                <a:solidFill>
                  <a:srgbClr val="B40808"/>
                </a:solidFill>
                <a:latin typeface="Book Antiqua"/>
                <a:cs typeface="Book Antiqua"/>
              </a:rPr>
              <a:t>continuous.</a:t>
            </a:r>
            <a:r>
              <a:rPr sz="1250" b="1" spc="15" dirty="0">
                <a:solidFill>
                  <a:srgbClr val="B40808"/>
                </a:solidFill>
                <a:latin typeface="Book Antiqua"/>
                <a:cs typeface="Book Antiqua"/>
              </a:rPr>
              <a:t> </a:t>
            </a:r>
            <a:r>
              <a:rPr sz="1250" b="1" spc="195" dirty="0">
                <a:solidFill>
                  <a:srgbClr val="B40808"/>
                </a:solidFill>
                <a:latin typeface="Book Antiqua"/>
                <a:cs typeface="Book Antiqua"/>
              </a:rPr>
              <a:t>We</a:t>
            </a:r>
            <a:r>
              <a:rPr sz="1250" b="1" spc="15" dirty="0">
                <a:solidFill>
                  <a:srgbClr val="B40808"/>
                </a:solidFill>
                <a:latin typeface="Book Antiqua"/>
                <a:cs typeface="Book Antiqua"/>
              </a:rPr>
              <a:t> </a:t>
            </a:r>
            <a:r>
              <a:rPr sz="1250" b="1" spc="114" dirty="0">
                <a:solidFill>
                  <a:srgbClr val="B40808"/>
                </a:solidFill>
                <a:latin typeface="Book Antiqua"/>
                <a:cs typeface="Book Antiqua"/>
              </a:rPr>
              <a:t>never</a:t>
            </a:r>
            <a:r>
              <a:rPr sz="1250" b="1" spc="15" dirty="0">
                <a:solidFill>
                  <a:srgbClr val="B40808"/>
                </a:solidFill>
                <a:latin typeface="Book Antiqua"/>
                <a:cs typeface="Book Antiqua"/>
              </a:rPr>
              <a:t> </a:t>
            </a:r>
            <a:r>
              <a:rPr sz="1250" b="1" spc="80" dirty="0">
                <a:solidFill>
                  <a:srgbClr val="B40808"/>
                </a:solidFill>
                <a:latin typeface="Book Antiqua"/>
                <a:cs typeface="Book Antiqua"/>
              </a:rPr>
              <a:t>stop </a:t>
            </a:r>
            <a:r>
              <a:rPr sz="1250" b="1" spc="-300" dirty="0">
                <a:solidFill>
                  <a:srgbClr val="B40808"/>
                </a:solidFill>
                <a:latin typeface="Book Antiqua"/>
                <a:cs typeface="Book Antiqua"/>
              </a:rPr>
              <a:t> </a:t>
            </a:r>
            <a:r>
              <a:rPr sz="1250" b="1" spc="95" dirty="0">
                <a:solidFill>
                  <a:srgbClr val="B40808"/>
                </a:solidFill>
                <a:latin typeface="Book Antiqua"/>
                <a:cs typeface="Book Antiqua"/>
              </a:rPr>
              <a:t>learning</a:t>
            </a:r>
            <a:r>
              <a:rPr sz="1250" b="1" spc="10" dirty="0">
                <a:solidFill>
                  <a:srgbClr val="B40808"/>
                </a:solidFill>
                <a:latin typeface="Book Antiqua"/>
                <a:cs typeface="Book Antiqua"/>
              </a:rPr>
              <a:t> </a:t>
            </a:r>
            <a:r>
              <a:rPr sz="1250" b="1" spc="114" dirty="0">
                <a:solidFill>
                  <a:srgbClr val="B40808"/>
                </a:solidFill>
                <a:latin typeface="Book Antiqua"/>
                <a:cs typeface="Book Antiqua"/>
              </a:rPr>
              <a:t>and</a:t>
            </a:r>
            <a:r>
              <a:rPr sz="1250" b="1" spc="10" dirty="0">
                <a:solidFill>
                  <a:srgbClr val="B40808"/>
                </a:solidFill>
                <a:latin typeface="Book Antiqua"/>
                <a:cs typeface="Book Antiqua"/>
              </a:rPr>
              <a:t> </a:t>
            </a:r>
            <a:r>
              <a:rPr sz="1250" b="1" spc="110" dirty="0">
                <a:solidFill>
                  <a:srgbClr val="B40808"/>
                </a:solidFill>
                <a:latin typeface="Book Antiqua"/>
                <a:cs typeface="Book Antiqua"/>
              </a:rPr>
              <a:t>expanding</a:t>
            </a:r>
            <a:r>
              <a:rPr sz="1250" b="1" spc="10" dirty="0">
                <a:solidFill>
                  <a:srgbClr val="B40808"/>
                </a:solidFill>
                <a:latin typeface="Book Antiqua"/>
                <a:cs typeface="Book Antiqua"/>
              </a:rPr>
              <a:t> </a:t>
            </a:r>
            <a:r>
              <a:rPr sz="1250" b="1" spc="130" dirty="0">
                <a:solidFill>
                  <a:srgbClr val="B40808"/>
                </a:solidFill>
                <a:latin typeface="Book Antiqua"/>
                <a:cs typeface="Book Antiqua"/>
              </a:rPr>
              <a:t>our</a:t>
            </a:r>
            <a:r>
              <a:rPr sz="1250" b="1" spc="10" dirty="0">
                <a:solidFill>
                  <a:srgbClr val="B40808"/>
                </a:solidFill>
                <a:latin typeface="Book Antiqua"/>
                <a:cs typeface="Book Antiqua"/>
              </a:rPr>
              <a:t> </a:t>
            </a:r>
            <a:r>
              <a:rPr sz="1250" b="1" spc="60" dirty="0">
                <a:solidFill>
                  <a:srgbClr val="B40808"/>
                </a:solidFill>
                <a:latin typeface="Book Antiqua"/>
                <a:cs typeface="Book Antiqua"/>
              </a:rPr>
              <a:t>ability</a:t>
            </a:r>
            <a:r>
              <a:rPr sz="1250" b="1" spc="10" dirty="0">
                <a:solidFill>
                  <a:srgbClr val="B40808"/>
                </a:solidFill>
                <a:latin typeface="Book Antiqua"/>
                <a:cs typeface="Book Antiqua"/>
              </a:rPr>
              <a:t> </a:t>
            </a:r>
            <a:r>
              <a:rPr sz="1250" b="1" spc="95" dirty="0">
                <a:solidFill>
                  <a:srgbClr val="B40808"/>
                </a:solidFill>
                <a:latin typeface="Book Antiqua"/>
                <a:cs typeface="Book Antiqua"/>
              </a:rPr>
              <a:t>to </a:t>
            </a:r>
            <a:r>
              <a:rPr sz="1250" b="1" spc="-300" dirty="0">
                <a:solidFill>
                  <a:srgbClr val="B40808"/>
                </a:solidFill>
                <a:latin typeface="Book Antiqua"/>
                <a:cs typeface="Book Antiqua"/>
              </a:rPr>
              <a:t> </a:t>
            </a:r>
            <a:r>
              <a:rPr sz="1250" b="1" spc="85" dirty="0">
                <a:solidFill>
                  <a:srgbClr val="B40808"/>
                </a:solidFill>
                <a:latin typeface="Book Antiqua"/>
                <a:cs typeface="Book Antiqua"/>
              </a:rPr>
              <a:t>learn, but </a:t>
            </a:r>
            <a:r>
              <a:rPr sz="1250" b="1" spc="90" dirty="0">
                <a:solidFill>
                  <a:srgbClr val="B40808"/>
                </a:solidFill>
                <a:latin typeface="Book Antiqua"/>
                <a:cs typeface="Book Antiqua"/>
              </a:rPr>
              <a:t>we restrict </a:t>
            </a:r>
            <a:r>
              <a:rPr sz="1250" b="1" spc="130" dirty="0">
                <a:solidFill>
                  <a:srgbClr val="B40808"/>
                </a:solidFill>
                <a:latin typeface="Book Antiqua"/>
                <a:cs typeface="Book Antiqua"/>
              </a:rPr>
              <a:t>our </a:t>
            </a:r>
            <a:r>
              <a:rPr sz="1250" b="1" spc="65" dirty="0">
                <a:solidFill>
                  <a:srgbClr val="B40808"/>
                </a:solidFill>
                <a:latin typeface="Book Antiqua"/>
                <a:cs typeface="Book Antiqua"/>
              </a:rPr>
              <a:t>willingness </a:t>
            </a:r>
            <a:r>
              <a:rPr sz="1250" b="1" spc="70" dirty="0">
                <a:solidFill>
                  <a:srgbClr val="B40808"/>
                </a:solidFill>
                <a:latin typeface="Book Antiqua"/>
                <a:cs typeface="Book Antiqua"/>
              </a:rPr>
              <a:t> </a:t>
            </a:r>
            <a:r>
              <a:rPr sz="1250" b="1" spc="95" dirty="0">
                <a:solidFill>
                  <a:srgbClr val="B40808"/>
                </a:solidFill>
                <a:latin typeface="Book Antiqua"/>
                <a:cs typeface="Book Antiqua"/>
              </a:rPr>
              <a:t>to </a:t>
            </a:r>
            <a:r>
              <a:rPr sz="1250" b="1" spc="85" dirty="0">
                <a:solidFill>
                  <a:srgbClr val="B40808"/>
                </a:solidFill>
                <a:latin typeface="Book Antiqua"/>
                <a:cs typeface="Book Antiqua"/>
              </a:rPr>
              <a:t>learn. </a:t>
            </a:r>
            <a:r>
              <a:rPr sz="1250" b="1" spc="90" dirty="0">
                <a:solidFill>
                  <a:srgbClr val="B40808"/>
                </a:solidFill>
                <a:latin typeface="Book Antiqua"/>
                <a:cs typeface="Book Antiqua"/>
              </a:rPr>
              <a:t>High </a:t>
            </a:r>
            <a:r>
              <a:rPr sz="1250" b="1" spc="110" dirty="0">
                <a:solidFill>
                  <a:srgbClr val="B40808"/>
                </a:solidFill>
                <a:latin typeface="Book Antiqua"/>
                <a:cs typeface="Book Antiqua"/>
              </a:rPr>
              <a:t>Road </a:t>
            </a:r>
            <a:r>
              <a:rPr sz="1250" b="1" spc="80" dirty="0">
                <a:solidFill>
                  <a:srgbClr val="B40808"/>
                </a:solidFill>
                <a:latin typeface="Book Antiqua"/>
                <a:cs typeface="Book Antiqua"/>
              </a:rPr>
              <a:t>has </a:t>
            </a:r>
            <a:r>
              <a:rPr sz="1250" b="1" spc="85" dirty="0">
                <a:solidFill>
                  <a:srgbClr val="B40808"/>
                </a:solidFill>
                <a:latin typeface="Book Antiqua"/>
                <a:cs typeface="Book Antiqua"/>
              </a:rPr>
              <a:t>inspired </a:t>
            </a:r>
            <a:r>
              <a:rPr sz="1250" b="1" spc="190" dirty="0">
                <a:solidFill>
                  <a:srgbClr val="B40808"/>
                </a:solidFill>
                <a:latin typeface="Book Antiqua"/>
                <a:cs typeface="Book Antiqua"/>
              </a:rPr>
              <a:t>me </a:t>
            </a:r>
            <a:r>
              <a:rPr sz="1250" b="1" spc="195" dirty="0">
                <a:solidFill>
                  <a:srgbClr val="B40808"/>
                </a:solidFill>
                <a:latin typeface="Book Antiqua"/>
                <a:cs typeface="Book Antiqua"/>
              </a:rPr>
              <a:t> </a:t>
            </a:r>
            <a:r>
              <a:rPr sz="1250" b="1" spc="95" dirty="0">
                <a:solidFill>
                  <a:srgbClr val="B40808"/>
                </a:solidFill>
                <a:latin typeface="Book Antiqua"/>
                <a:cs typeface="Book Antiqua"/>
              </a:rPr>
              <a:t>to</a:t>
            </a:r>
            <a:r>
              <a:rPr sz="1250" b="1" spc="20" dirty="0">
                <a:solidFill>
                  <a:srgbClr val="B40808"/>
                </a:solidFill>
                <a:latin typeface="Book Antiqua"/>
                <a:cs typeface="Book Antiqua"/>
              </a:rPr>
              <a:t> </a:t>
            </a:r>
            <a:r>
              <a:rPr sz="1250" b="1" spc="80" dirty="0">
                <a:solidFill>
                  <a:srgbClr val="B40808"/>
                </a:solidFill>
                <a:latin typeface="Book Antiqua"/>
                <a:cs typeface="Book Antiqua"/>
              </a:rPr>
              <a:t>actively</a:t>
            </a:r>
            <a:r>
              <a:rPr sz="1250" b="1" spc="20" dirty="0">
                <a:solidFill>
                  <a:srgbClr val="B40808"/>
                </a:solidFill>
                <a:latin typeface="Book Antiqua"/>
                <a:cs typeface="Book Antiqua"/>
              </a:rPr>
              <a:t> </a:t>
            </a:r>
            <a:r>
              <a:rPr sz="1250" b="1" spc="75" dirty="0">
                <a:solidFill>
                  <a:srgbClr val="B40808"/>
                </a:solidFill>
                <a:latin typeface="Book Antiqua"/>
                <a:cs typeface="Book Antiqua"/>
              </a:rPr>
              <a:t>seek</a:t>
            </a:r>
            <a:r>
              <a:rPr sz="1250" b="1" spc="25" dirty="0">
                <a:solidFill>
                  <a:srgbClr val="B40808"/>
                </a:solidFill>
                <a:latin typeface="Book Antiqua"/>
                <a:cs typeface="Book Antiqua"/>
              </a:rPr>
              <a:t> </a:t>
            </a:r>
            <a:r>
              <a:rPr sz="1250" b="1" spc="105" dirty="0">
                <a:solidFill>
                  <a:srgbClr val="B40808"/>
                </a:solidFill>
                <a:latin typeface="Book Antiqua"/>
                <a:cs typeface="Book Antiqua"/>
              </a:rPr>
              <a:t>new</a:t>
            </a:r>
            <a:r>
              <a:rPr sz="1250" b="1" spc="20" dirty="0">
                <a:solidFill>
                  <a:srgbClr val="B40808"/>
                </a:solidFill>
                <a:latin typeface="Book Antiqua"/>
                <a:cs typeface="Book Antiqua"/>
              </a:rPr>
              <a:t> </a:t>
            </a:r>
            <a:r>
              <a:rPr sz="1250" b="1" spc="90" dirty="0">
                <a:solidFill>
                  <a:srgbClr val="B40808"/>
                </a:solidFill>
                <a:latin typeface="Book Antiqua"/>
                <a:cs typeface="Book Antiqua"/>
              </a:rPr>
              <a:t>opportunities</a:t>
            </a:r>
            <a:r>
              <a:rPr sz="1250" b="1" spc="20" dirty="0">
                <a:solidFill>
                  <a:srgbClr val="B40808"/>
                </a:solidFill>
                <a:latin typeface="Book Antiqua"/>
                <a:cs typeface="Book Antiqua"/>
              </a:rPr>
              <a:t> </a:t>
            </a:r>
            <a:r>
              <a:rPr sz="1250" b="1" spc="95" dirty="0">
                <a:solidFill>
                  <a:srgbClr val="B40808"/>
                </a:solidFill>
                <a:latin typeface="Book Antiqua"/>
                <a:cs typeface="Book Antiqua"/>
              </a:rPr>
              <a:t>to</a:t>
            </a:r>
            <a:endParaRPr sz="1250" dirty="0">
              <a:latin typeface="Book Antiqua"/>
              <a:cs typeface="Book Antiqua"/>
            </a:endParaRPr>
          </a:p>
        </p:txBody>
      </p:sp>
      <p:sp>
        <p:nvSpPr>
          <p:cNvPr id="18" name="object 18"/>
          <p:cNvSpPr txBox="1"/>
          <p:nvPr/>
        </p:nvSpPr>
        <p:spPr>
          <a:xfrm>
            <a:off x="123818" y="4008832"/>
            <a:ext cx="3562242" cy="1824154"/>
          </a:xfrm>
          <a:prstGeom prst="rect">
            <a:avLst/>
          </a:prstGeom>
        </p:spPr>
        <p:txBody>
          <a:bodyPr vert="horz" wrap="square" lIns="0" tIns="12065" rIns="0" bIns="0" rtlCol="0">
            <a:spAutoFit/>
          </a:bodyPr>
          <a:lstStyle/>
          <a:p>
            <a:pPr marL="12700" marR="5080" indent="-635" algn="ctr">
              <a:lnSpc>
                <a:spcPct val="116399"/>
              </a:lnSpc>
              <a:spcBef>
                <a:spcPts val="95"/>
              </a:spcBef>
            </a:pPr>
            <a:r>
              <a:rPr sz="1450" b="1" spc="20" dirty="0">
                <a:solidFill>
                  <a:srgbClr val="B40808"/>
                </a:solidFill>
                <a:latin typeface="Book Antiqua"/>
                <a:cs typeface="Book Antiqua"/>
              </a:rPr>
              <a:t>The first part of my project is  documenting the rich history of  Black worker cooperatives in  Buffalo. The second part is  researching policy and creating  a report of policy suggestions to  facilitate the creation and  development of worker</a:t>
            </a:r>
            <a:r>
              <a:rPr lang="en-US" sz="1450" b="1" spc="20" dirty="0">
                <a:solidFill>
                  <a:srgbClr val="B40808"/>
                </a:solidFill>
                <a:latin typeface="Book Antiqua"/>
                <a:cs typeface="Book Antiqua"/>
              </a:rPr>
              <a:t> </a:t>
            </a:r>
            <a:r>
              <a:rPr sz="1450" b="1" spc="20" dirty="0">
                <a:solidFill>
                  <a:srgbClr val="B40808"/>
                </a:solidFill>
                <a:latin typeface="Book Antiqua"/>
                <a:cs typeface="Book Antiqua"/>
              </a:rPr>
              <a:t>cooperatives.</a:t>
            </a:r>
            <a:endParaRPr sz="1450" spc="20" dirty="0">
              <a:latin typeface="Book Antiqua"/>
              <a:cs typeface="Book Antiqua"/>
            </a:endParaRPr>
          </a:p>
        </p:txBody>
      </p:sp>
      <p:sp>
        <p:nvSpPr>
          <p:cNvPr id="19" name="object 19"/>
          <p:cNvSpPr txBox="1">
            <a:spLocks noGrp="1"/>
          </p:cNvSpPr>
          <p:nvPr>
            <p:ph type="title"/>
          </p:nvPr>
        </p:nvSpPr>
        <p:spPr>
          <a:xfrm>
            <a:off x="1536357" y="12560"/>
            <a:ext cx="5325745" cy="598241"/>
          </a:xfrm>
          <a:prstGeom prst="rect">
            <a:avLst/>
          </a:prstGeom>
        </p:spPr>
        <p:txBody>
          <a:bodyPr vert="horz" wrap="square" lIns="0" tIns="13335" rIns="0" bIns="0" rtlCol="0" anchor="ctr">
            <a:spAutoFit/>
          </a:bodyPr>
          <a:lstStyle/>
          <a:p>
            <a:pPr marL="12700">
              <a:lnSpc>
                <a:spcPct val="100000"/>
              </a:lnSpc>
              <a:spcBef>
                <a:spcPts val="105"/>
              </a:spcBef>
            </a:pPr>
            <a:r>
              <a:rPr sz="3800" spc="-70" dirty="0">
                <a:solidFill>
                  <a:schemeClr val="bg1"/>
                </a:solidFill>
                <a:latin typeface="Garamond" panose="02020404030301010803" pitchFamily="18" charset="0"/>
              </a:rPr>
              <a:t>Harry</a:t>
            </a:r>
            <a:r>
              <a:rPr sz="3800" spc="-254"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Ducrepin</a:t>
            </a:r>
          </a:p>
        </p:txBody>
      </p:sp>
      <p:sp>
        <p:nvSpPr>
          <p:cNvPr id="20" name="object 20"/>
          <p:cNvSpPr txBox="1"/>
          <p:nvPr/>
        </p:nvSpPr>
        <p:spPr>
          <a:xfrm>
            <a:off x="7757224" y="4732554"/>
            <a:ext cx="1691579" cy="601446"/>
          </a:xfrm>
          <a:prstGeom prst="rect">
            <a:avLst/>
          </a:prstGeom>
        </p:spPr>
        <p:txBody>
          <a:bodyPr vert="horz" wrap="square" lIns="0" tIns="62229" rIns="0" bIns="0" rtlCol="0">
            <a:spAutoFit/>
          </a:bodyPr>
          <a:lstStyle/>
          <a:p>
            <a:pPr marR="5080" algn="ctr"/>
            <a:r>
              <a:rPr sz="1750" dirty="0">
                <a:solidFill>
                  <a:srgbClr val="B40808"/>
                </a:solidFill>
                <a:latin typeface="Archivo Black" panose="020B0A03020202020B04" pitchFamily="34" charset="0"/>
                <a:cs typeface="Palatino Linotype"/>
              </a:rPr>
              <a:t>POET  LAUREATE</a:t>
            </a:r>
            <a:endParaRPr sz="1750" dirty="0">
              <a:latin typeface="Archivo Black" panose="020B0A03020202020B04" pitchFamily="34" charset="0"/>
              <a:cs typeface="Palatino Linotype"/>
            </a:endParaRPr>
          </a:p>
        </p:txBody>
      </p:sp>
      <p:sp>
        <p:nvSpPr>
          <p:cNvPr id="22"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Suffern, NY</a:t>
            </a:r>
            <a:endParaRPr sz="2050" dirty="0">
              <a:latin typeface="Open Sans ExtraBold"/>
              <a:cs typeface="Open Sans ExtraBold"/>
            </a:endParaRPr>
          </a:p>
        </p:txBody>
      </p:sp>
      <p:sp>
        <p:nvSpPr>
          <p:cNvPr id="23" name="object 13"/>
          <p:cNvSpPr txBox="1"/>
          <p:nvPr/>
        </p:nvSpPr>
        <p:spPr>
          <a:xfrm>
            <a:off x="158685" y="7391239"/>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ILR</a:t>
            </a:r>
          </a:p>
        </p:txBody>
      </p:sp>
      <p:sp>
        <p:nvSpPr>
          <p:cNvPr id="24" name="object 8"/>
          <p:cNvSpPr/>
          <p:nvPr/>
        </p:nvSpPr>
        <p:spPr>
          <a:xfrm>
            <a:off x="7336503" y="2332843"/>
            <a:ext cx="2419578" cy="2352665"/>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25" name="Rectangle 24"/>
          <p:cNvSpPr/>
          <p:nvPr/>
        </p:nvSpPr>
        <p:spPr>
          <a:xfrm>
            <a:off x="270682" y="6019825"/>
            <a:ext cx="3838384" cy="923330"/>
          </a:xfrm>
          <a:prstGeom prst="rect">
            <a:avLst/>
          </a:prstGeom>
        </p:spPr>
        <p:txBody>
          <a:bodyPr wrap="square">
            <a:spAutoFit/>
          </a:bodyPr>
          <a:lstStyle/>
          <a:p>
            <a:r>
              <a:rPr lang="en-US" sz="1800" spc="-5" dirty="0">
                <a:solidFill>
                  <a:srgbClr val="B40808"/>
                </a:solidFill>
                <a:latin typeface="Archivo Black"/>
                <a:cs typeface="Archivo Black"/>
              </a:rPr>
              <a:t>Future</a:t>
            </a:r>
            <a:r>
              <a:rPr lang="en-US" sz="1800" spc="-50" dirty="0">
                <a:solidFill>
                  <a:srgbClr val="B40808"/>
                </a:solidFill>
                <a:latin typeface="Archivo Black"/>
                <a:cs typeface="Archivo Black"/>
              </a:rPr>
              <a:t> </a:t>
            </a:r>
            <a:r>
              <a:rPr lang="en-US" sz="1800" spc="-5" dirty="0">
                <a:solidFill>
                  <a:srgbClr val="B40808"/>
                </a:solidFill>
                <a:latin typeface="Archivo Black"/>
                <a:cs typeface="Archivo Black"/>
              </a:rPr>
              <a:t>Career:</a:t>
            </a:r>
            <a:endParaRPr lang="en-US" sz="1800" dirty="0">
              <a:latin typeface="Archivo Black"/>
              <a:cs typeface="Archivo Black"/>
            </a:endParaRPr>
          </a:p>
          <a:p>
            <a:pPr marR="1848537"/>
            <a:r>
              <a:rPr lang="en-US" sz="1800" spc="85" dirty="0">
                <a:solidFill>
                  <a:srgbClr val="B40808"/>
                </a:solidFill>
                <a:latin typeface="Book Antiqua"/>
                <a:cs typeface="Book Antiqua"/>
              </a:rPr>
              <a:t>Public</a:t>
            </a:r>
            <a:r>
              <a:rPr lang="en-US" sz="1800" spc="-10" dirty="0">
                <a:solidFill>
                  <a:srgbClr val="B40808"/>
                </a:solidFill>
                <a:latin typeface="Book Antiqua"/>
                <a:cs typeface="Book Antiqua"/>
              </a:rPr>
              <a:t> </a:t>
            </a:r>
            <a:r>
              <a:rPr lang="en-US" sz="1800" spc="90" dirty="0">
                <a:solidFill>
                  <a:srgbClr val="B40808"/>
                </a:solidFill>
                <a:latin typeface="Book Antiqua"/>
                <a:cs typeface="Book Antiqua"/>
              </a:rPr>
              <a:t>Interest </a:t>
            </a:r>
            <a:r>
              <a:rPr lang="en-US" sz="1800" spc="-310" dirty="0">
                <a:solidFill>
                  <a:srgbClr val="B40808"/>
                </a:solidFill>
                <a:latin typeface="Book Antiqua"/>
                <a:cs typeface="Book Antiqua"/>
              </a:rPr>
              <a:t> </a:t>
            </a:r>
            <a:r>
              <a:rPr lang="en-US" sz="1800" spc="90" dirty="0">
                <a:solidFill>
                  <a:srgbClr val="B40808"/>
                </a:solidFill>
                <a:latin typeface="Book Antiqua"/>
                <a:cs typeface="Book Antiqua"/>
              </a:rPr>
              <a:t>Lawyer</a:t>
            </a:r>
            <a:endParaRPr lang="en-US" sz="1800" dirty="0">
              <a:latin typeface="Book Antiqua"/>
              <a:cs typeface="Book Antiqu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637492" y="278904"/>
            <a:ext cx="3421379" cy="27305"/>
          </a:xfrm>
          <a:custGeom>
            <a:avLst/>
            <a:gdLst/>
            <a:ahLst/>
            <a:cxnLst/>
            <a:rect l="l" t="t" r="r" b="b"/>
            <a:pathLst>
              <a:path w="3421379" h="27304">
                <a:moveTo>
                  <a:pt x="3420910" y="26758"/>
                </a:moveTo>
                <a:lnTo>
                  <a:pt x="0" y="26758"/>
                </a:lnTo>
                <a:lnTo>
                  <a:pt x="0" y="0"/>
                </a:lnTo>
                <a:lnTo>
                  <a:pt x="3420910" y="0"/>
                </a:lnTo>
                <a:lnTo>
                  <a:pt x="3420910" y="26758"/>
                </a:lnTo>
                <a:close/>
              </a:path>
            </a:pathLst>
          </a:custGeom>
          <a:solidFill>
            <a:srgbClr val="E3FFFD"/>
          </a:solidFill>
        </p:spPr>
        <p:txBody>
          <a:bodyPr wrap="square" lIns="0" tIns="0" rIns="0" bIns="0" rtlCol="0"/>
          <a:lstStyle/>
          <a:p>
            <a:endParaRPr sz="1800"/>
          </a:p>
        </p:txBody>
      </p:sp>
      <p:sp>
        <p:nvSpPr>
          <p:cNvPr id="3" name="object 3"/>
          <p:cNvSpPr/>
          <p:nvPr/>
        </p:nvSpPr>
        <p:spPr>
          <a:xfrm>
            <a:off x="1" y="7405385"/>
            <a:ext cx="2778760" cy="15875"/>
          </a:xfrm>
          <a:custGeom>
            <a:avLst/>
            <a:gdLst/>
            <a:ahLst/>
            <a:cxnLst/>
            <a:rect l="l" t="t" r="r" b="b"/>
            <a:pathLst>
              <a:path w="2778760" h="15875">
                <a:moveTo>
                  <a:pt x="2778140" y="15412"/>
                </a:moveTo>
                <a:lnTo>
                  <a:pt x="0" y="15412"/>
                </a:lnTo>
                <a:lnTo>
                  <a:pt x="0" y="0"/>
                </a:lnTo>
                <a:lnTo>
                  <a:pt x="2778140" y="0"/>
                </a:lnTo>
                <a:lnTo>
                  <a:pt x="2778140" y="15412"/>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3"/>
            <a:ext cx="3066974" cy="3066342"/>
          </a:xfrm>
          <a:prstGeom prst="rect">
            <a:avLst/>
          </a:prstGeom>
        </p:spPr>
      </p:pic>
      <p:sp>
        <p:nvSpPr>
          <p:cNvPr id="8" name="object 8"/>
          <p:cNvSpPr/>
          <p:nvPr/>
        </p:nvSpPr>
        <p:spPr>
          <a:xfrm>
            <a:off x="371301" y="764178"/>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7"/>
            <a:ext cx="6244590" cy="6524626"/>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sp>
        <p:nvSpPr>
          <p:cNvPr id="10" name="object 10"/>
          <p:cNvSpPr txBox="1"/>
          <p:nvPr/>
        </p:nvSpPr>
        <p:spPr>
          <a:xfrm>
            <a:off x="3981424" y="4467291"/>
            <a:ext cx="416559" cy="182101"/>
          </a:xfrm>
          <a:prstGeom prst="rect">
            <a:avLst/>
          </a:prstGeom>
        </p:spPr>
        <p:txBody>
          <a:bodyPr vert="horz" wrap="square" lIns="0" tIns="12700" rIns="0" bIns="0" rtlCol="0">
            <a:spAutoFit/>
          </a:bodyPr>
          <a:lstStyle/>
          <a:p>
            <a:pPr marL="12700">
              <a:spcBef>
                <a:spcPts val="100"/>
              </a:spcBef>
            </a:pPr>
            <a:r>
              <a:rPr sz="1100" b="1" spc="60" dirty="0">
                <a:solidFill>
                  <a:srgbClr val="B40808"/>
                </a:solidFill>
                <a:latin typeface="Book Antiqua"/>
                <a:cs typeface="Book Antiqua"/>
              </a:rPr>
              <a:t>b</a:t>
            </a:r>
            <a:r>
              <a:rPr sz="1100" b="1" spc="75" dirty="0">
                <a:solidFill>
                  <a:srgbClr val="B40808"/>
                </a:solidFill>
                <a:latin typeface="Book Antiqua"/>
                <a:cs typeface="Book Antiqua"/>
              </a:rPr>
              <a:t>a</a:t>
            </a:r>
            <a:r>
              <a:rPr sz="1100" b="1" spc="15" dirty="0">
                <a:solidFill>
                  <a:srgbClr val="B40808"/>
                </a:solidFill>
                <a:latin typeface="Book Antiqua"/>
                <a:cs typeface="Book Antiqua"/>
              </a:rPr>
              <a:t>s</a:t>
            </a:r>
            <a:r>
              <a:rPr sz="1100" b="1" spc="25" dirty="0">
                <a:solidFill>
                  <a:srgbClr val="B40808"/>
                </a:solidFill>
                <a:latin typeface="Book Antiqua"/>
                <a:cs typeface="Book Antiqua"/>
              </a:rPr>
              <a:t>i</a:t>
            </a:r>
            <a:r>
              <a:rPr sz="1100" b="1" spc="15" dirty="0">
                <a:solidFill>
                  <a:srgbClr val="B40808"/>
                </a:solidFill>
                <a:latin typeface="Book Antiqua"/>
                <a:cs typeface="Book Antiqua"/>
              </a:rPr>
              <a:t>s</a:t>
            </a:r>
            <a:r>
              <a:rPr sz="1100" b="1" spc="10" dirty="0">
                <a:solidFill>
                  <a:srgbClr val="B40808"/>
                </a:solidFill>
                <a:latin typeface="Book Antiqua"/>
                <a:cs typeface="Book Antiqua"/>
              </a:rPr>
              <a:t>.</a:t>
            </a:r>
            <a:endParaRPr sz="1100">
              <a:latin typeface="Book Antiqua"/>
              <a:cs typeface="Book Antiqua"/>
            </a:endParaRPr>
          </a:p>
        </p:txBody>
      </p:sp>
      <p:sp>
        <p:nvSpPr>
          <p:cNvPr id="11" name="object 11"/>
          <p:cNvSpPr txBox="1"/>
          <p:nvPr/>
        </p:nvSpPr>
        <p:spPr>
          <a:xfrm>
            <a:off x="3981425" y="4801333"/>
            <a:ext cx="1654175" cy="182101"/>
          </a:xfrm>
          <a:prstGeom prst="rect">
            <a:avLst/>
          </a:prstGeom>
        </p:spPr>
        <p:txBody>
          <a:bodyPr vert="horz" wrap="square" lIns="0" tIns="12700" rIns="0" bIns="0" rtlCol="0">
            <a:spAutoFit/>
          </a:bodyPr>
          <a:lstStyle/>
          <a:p>
            <a:pPr marL="12700">
              <a:spcBef>
                <a:spcPts val="100"/>
              </a:spcBef>
            </a:pPr>
            <a:r>
              <a:rPr sz="1100" spc="-5" dirty="0">
                <a:solidFill>
                  <a:srgbClr val="B40808"/>
                </a:solidFill>
                <a:latin typeface="Archivo Black"/>
                <a:cs typeface="Archivo Black"/>
              </a:rPr>
              <a:t>SUMMER</a:t>
            </a:r>
            <a:r>
              <a:rPr sz="1100" spc="-70" dirty="0">
                <a:solidFill>
                  <a:srgbClr val="B40808"/>
                </a:solidFill>
                <a:latin typeface="Archivo Black"/>
                <a:cs typeface="Archivo Black"/>
              </a:rPr>
              <a:t> </a:t>
            </a:r>
            <a:r>
              <a:rPr sz="1100" spc="-5" dirty="0">
                <a:solidFill>
                  <a:srgbClr val="B40808"/>
                </a:solidFill>
                <a:latin typeface="Archivo Black"/>
                <a:cs typeface="Archivo Black"/>
              </a:rPr>
              <a:t>TAKEAWAY</a:t>
            </a:r>
            <a:endParaRPr sz="1100" dirty="0">
              <a:latin typeface="Archivo Black"/>
              <a:cs typeface="Archivo Black"/>
            </a:endParaRPr>
          </a:p>
        </p:txBody>
      </p:sp>
      <p:sp>
        <p:nvSpPr>
          <p:cNvPr id="12" name="object 12"/>
          <p:cNvSpPr txBox="1"/>
          <p:nvPr/>
        </p:nvSpPr>
        <p:spPr>
          <a:xfrm>
            <a:off x="3981422" y="4968893"/>
            <a:ext cx="5923280" cy="2135841"/>
          </a:xfrm>
          <a:prstGeom prst="rect">
            <a:avLst/>
          </a:prstGeom>
        </p:spPr>
        <p:txBody>
          <a:bodyPr vert="horz" wrap="square" lIns="0" tIns="12700" rIns="0" bIns="0" rtlCol="0">
            <a:spAutoFit/>
          </a:bodyPr>
          <a:lstStyle/>
          <a:p>
            <a:pPr marL="12700" marR="5080">
              <a:lnSpc>
                <a:spcPct val="113599"/>
              </a:lnSpc>
              <a:spcBef>
                <a:spcPts val="100"/>
              </a:spcBef>
            </a:pPr>
            <a:r>
              <a:rPr sz="1100" b="1" spc="120" dirty="0">
                <a:solidFill>
                  <a:srgbClr val="B40808"/>
                </a:solidFill>
                <a:latin typeface="Book Antiqua"/>
                <a:cs typeface="Book Antiqua"/>
              </a:rPr>
              <a:t>The</a:t>
            </a:r>
            <a:r>
              <a:rPr sz="1100" b="1" spc="20" dirty="0">
                <a:solidFill>
                  <a:srgbClr val="B40808"/>
                </a:solidFill>
                <a:latin typeface="Book Antiqua"/>
                <a:cs typeface="Book Antiqua"/>
              </a:rPr>
              <a:t> </a:t>
            </a:r>
            <a:r>
              <a:rPr sz="1100" b="1" spc="75" dirty="0">
                <a:solidFill>
                  <a:srgbClr val="B40808"/>
                </a:solidFill>
                <a:latin typeface="Book Antiqua"/>
                <a:cs typeface="Book Antiqua"/>
              </a:rPr>
              <a:t>High</a:t>
            </a:r>
            <a:r>
              <a:rPr sz="1100" b="1" spc="20" dirty="0">
                <a:solidFill>
                  <a:srgbClr val="B40808"/>
                </a:solidFill>
                <a:latin typeface="Book Antiqua"/>
                <a:cs typeface="Book Antiqua"/>
              </a:rPr>
              <a:t> </a:t>
            </a:r>
            <a:r>
              <a:rPr sz="1100" b="1" spc="90" dirty="0">
                <a:solidFill>
                  <a:srgbClr val="B40808"/>
                </a:solidFill>
                <a:latin typeface="Book Antiqua"/>
                <a:cs typeface="Book Antiqua"/>
              </a:rPr>
              <a:t>Road</a:t>
            </a:r>
            <a:r>
              <a:rPr sz="1100" b="1" spc="20" dirty="0">
                <a:solidFill>
                  <a:srgbClr val="B40808"/>
                </a:solidFill>
                <a:latin typeface="Book Antiqua"/>
                <a:cs typeface="Book Antiqua"/>
              </a:rPr>
              <a:t> </a:t>
            </a:r>
            <a:r>
              <a:rPr sz="1100" b="1" spc="65" dirty="0">
                <a:solidFill>
                  <a:srgbClr val="B40808"/>
                </a:solidFill>
                <a:latin typeface="Book Antiqua"/>
                <a:cs typeface="Book Antiqua"/>
              </a:rPr>
              <a:t>Fellowship</a:t>
            </a:r>
            <a:r>
              <a:rPr sz="1100" b="1" spc="20" dirty="0">
                <a:solidFill>
                  <a:srgbClr val="B40808"/>
                </a:solidFill>
                <a:latin typeface="Book Antiqua"/>
                <a:cs typeface="Book Antiqua"/>
              </a:rPr>
              <a:t> </a:t>
            </a:r>
            <a:r>
              <a:rPr sz="1100" b="1" spc="65" dirty="0">
                <a:solidFill>
                  <a:srgbClr val="B40808"/>
                </a:solidFill>
                <a:latin typeface="Book Antiqua"/>
                <a:cs typeface="Book Antiqua"/>
              </a:rPr>
              <a:t>has</a:t>
            </a:r>
            <a:r>
              <a:rPr sz="1100" b="1" spc="20" dirty="0">
                <a:solidFill>
                  <a:srgbClr val="B40808"/>
                </a:solidFill>
                <a:latin typeface="Book Antiqua"/>
                <a:cs typeface="Book Antiqua"/>
              </a:rPr>
              <a:t> </a:t>
            </a:r>
            <a:r>
              <a:rPr sz="1100" b="1" spc="85" dirty="0">
                <a:solidFill>
                  <a:srgbClr val="B40808"/>
                </a:solidFill>
                <a:latin typeface="Book Antiqua"/>
                <a:cs typeface="Book Antiqua"/>
              </a:rPr>
              <a:t>only</a:t>
            </a:r>
            <a:r>
              <a:rPr sz="1100" b="1" spc="20" dirty="0">
                <a:solidFill>
                  <a:srgbClr val="B40808"/>
                </a:solidFill>
                <a:latin typeface="Book Antiqua"/>
                <a:cs typeface="Book Antiqua"/>
              </a:rPr>
              <a:t> </a:t>
            </a:r>
            <a:r>
              <a:rPr sz="1100" b="1" spc="80" dirty="0">
                <a:solidFill>
                  <a:srgbClr val="B40808"/>
                </a:solidFill>
                <a:latin typeface="Book Antiqua"/>
                <a:cs typeface="Book Antiqua"/>
              </a:rPr>
              <a:t>increased</a:t>
            </a:r>
            <a:r>
              <a:rPr sz="1100" b="1" spc="20" dirty="0">
                <a:solidFill>
                  <a:srgbClr val="B40808"/>
                </a:solidFill>
                <a:latin typeface="Book Antiqua"/>
                <a:cs typeface="Book Antiqua"/>
              </a:rPr>
              <a:t> </a:t>
            </a:r>
            <a:r>
              <a:rPr sz="1100" b="1" spc="165" dirty="0">
                <a:solidFill>
                  <a:srgbClr val="B40808"/>
                </a:solidFill>
                <a:latin typeface="Book Antiqua"/>
                <a:cs typeface="Book Antiqua"/>
              </a:rPr>
              <a:t>my</a:t>
            </a:r>
            <a:r>
              <a:rPr sz="1100" b="1" spc="20" dirty="0">
                <a:solidFill>
                  <a:srgbClr val="B40808"/>
                </a:solidFill>
                <a:latin typeface="Book Antiqua"/>
                <a:cs typeface="Book Antiqua"/>
              </a:rPr>
              <a:t> </a:t>
            </a:r>
            <a:r>
              <a:rPr sz="1100" b="1" spc="70" dirty="0">
                <a:solidFill>
                  <a:srgbClr val="B40808"/>
                </a:solidFill>
                <a:latin typeface="Book Antiqua"/>
                <a:cs typeface="Book Antiqua"/>
              </a:rPr>
              <a:t>resolve</a:t>
            </a:r>
            <a:r>
              <a:rPr sz="1100" b="1" spc="20" dirty="0">
                <a:solidFill>
                  <a:srgbClr val="B40808"/>
                </a:solidFill>
                <a:latin typeface="Book Antiqua"/>
                <a:cs typeface="Book Antiqua"/>
              </a:rPr>
              <a:t> </a:t>
            </a:r>
            <a:r>
              <a:rPr sz="1100" b="1" spc="80" dirty="0">
                <a:solidFill>
                  <a:srgbClr val="B40808"/>
                </a:solidFill>
                <a:latin typeface="Book Antiqua"/>
                <a:cs typeface="Book Antiqua"/>
              </a:rPr>
              <a:t>to</a:t>
            </a:r>
            <a:r>
              <a:rPr sz="1100" b="1" spc="20" dirty="0">
                <a:solidFill>
                  <a:srgbClr val="B40808"/>
                </a:solidFill>
                <a:latin typeface="Book Antiqua"/>
                <a:cs typeface="Book Antiqua"/>
              </a:rPr>
              <a:t> </a:t>
            </a:r>
            <a:r>
              <a:rPr sz="1100" b="1" spc="100" dirty="0">
                <a:solidFill>
                  <a:srgbClr val="B40808"/>
                </a:solidFill>
                <a:latin typeface="Book Antiqua"/>
                <a:cs typeface="Book Antiqua"/>
              </a:rPr>
              <a:t>do</a:t>
            </a:r>
            <a:r>
              <a:rPr sz="1100" b="1" spc="20" dirty="0">
                <a:solidFill>
                  <a:srgbClr val="B40808"/>
                </a:solidFill>
                <a:latin typeface="Book Antiqua"/>
                <a:cs typeface="Book Antiqua"/>
              </a:rPr>
              <a:t> </a:t>
            </a:r>
            <a:r>
              <a:rPr sz="1100" b="1" spc="90" dirty="0">
                <a:solidFill>
                  <a:srgbClr val="B40808"/>
                </a:solidFill>
                <a:latin typeface="Book Antiqua"/>
                <a:cs typeface="Book Antiqua"/>
              </a:rPr>
              <a:t>something</a:t>
            </a:r>
            <a:r>
              <a:rPr sz="1100" b="1" spc="20" dirty="0">
                <a:solidFill>
                  <a:srgbClr val="B40808"/>
                </a:solidFill>
                <a:latin typeface="Book Antiqua"/>
                <a:cs typeface="Book Antiqua"/>
              </a:rPr>
              <a:t> </a:t>
            </a:r>
            <a:r>
              <a:rPr sz="1100" b="1" spc="90" dirty="0">
                <a:solidFill>
                  <a:srgbClr val="B40808"/>
                </a:solidFill>
                <a:latin typeface="Book Antiqua"/>
                <a:cs typeface="Book Antiqua"/>
              </a:rPr>
              <a:t>good </a:t>
            </a:r>
            <a:r>
              <a:rPr sz="1100" b="1" spc="95" dirty="0">
                <a:solidFill>
                  <a:srgbClr val="B40808"/>
                </a:solidFill>
                <a:latin typeface="Book Antiqua"/>
                <a:cs typeface="Book Antiqua"/>
              </a:rPr>
              <a:t> and </a:t>
            </a:r>
            <a:r>
              <a:rPr sz="1100" b="1" spc="60" dirty="0">
                <a:solidFill>
                  <a:srgbClr val="B40808"/>
                </a:solidFill>
                <a:latin typeface="Book Antiqua"/>
                <a:cs typeface="Book Antiqua"/>
              </a:rPr>
              <a:t>socially </a:t>
            </a:r>
            <a:r>
              <a:rPr sz="1100" b="1" spc="65" dirty="0">
                <a:solidFill>
                  <a:srgbClr val="B40808"/>
                </a:solidFill>
                <a:latin typeface="Book Antiqua"/>
                <a:cs typeface="Book Antiqua"/>
              </a:rPr>
              <a:t>beneficial </a:t>
            </a:r>
            <a:r>
              <a:rPr sz="1100" b="1" spc="90" dirty="0">
                <a:solidFill>
                  <a:srgbClr val="B40808"/>
                </a:solidFill>
                <a:latin typeface="Book Antiqua"/>
                <a:cs typeface="Book Antiqua"/>
              </a:rPr>
              <a:t>for </a:t>
            </a:r>
            <a:r>
              <a:rPr sz="1100" b="1" spc="70" dirty="0">
                <a:solidFill>
                  <a:srgbClr val="B40808"/>
                </a:solidFill>
                <a:latin typeface="Book Antiqua"/>
                <a:cs typeface="Book Antiqua"/>
              </a:rPr>
              <a:t>society </a:t>
            </a:r>
            <a:r>
              <a:rPr sz="1100" b="1" spc="60" dirty="0">
                <a:solidFill>
                  <a:srgbClr val="B40808"/>
                </a:solidFill>
                <a:latin typeface="Book Antiqua"/>
                <a:cs typeface="Book Antiqua"/>
              </a:rPr>
              <a:t>with </a:t>
            </a:r>
            <a:r>
              <a:rPr sz="1100" b="1" spc="165" dirty="0">
                <a:solidFill>
                  <a:srgbClr val="B40808"/>
                </a:solidFill>
                <a:latin typeface="Book Antiqua"/>
                <a:cs typeface="Book Antiqua"/>
              </a:rPr>
              <a:t>my </a:t>
            </a:r>
            <a:r>
              <a:rPr sz="1100" b="1" spc="70" dirty="0">
                <a:solidFill>
                  <a:srgbClr val="B40808"/>
                </a:solidFill>
                <a:latin typeface="Book Antiqua"/>
                <a:cs typeface="Book Antiqua"/>
              </a:rPr>
              <a:t>professional </a:t>
            </a:r>
            <a:r>
              <a:rPr sz="1100" b="1" spc="85" dirty="0">
                <a:solidFill>
                  <a:srgbClr val="B40808"/>
                </a:solidFill>
                <a:latin typeface="Book Antiqua"/>
                <a:cs typeface="Book Antiqua"/>
              </a:rPr>
              <a:t>career. </a:t>
            </a:r>
            <a:r>
              <a:rPr sz="1100" b="1" spc="120" dirty="0">
                <a:solidFill>
                  <a:srgbClr val="B40808"/>
                </a:solidFill>
                <a:latin typeface="Book Antiqua"/>
                <a:cs typeface="Book Antiqua"/>
              </a:rPr>
              <a:t>The </a:t>
            </a:r>
            <a:r>
              <a:rPr sz="1100" b="1" spc="55" dirty="0">
                <a:solidFill>
                  <a:srgbClr val="B40808"/>
                </a:solidFill>
                <a:latin typeface="Book Antiqua"/>
                <a:cs typeface="Book Antiqua"/>
              </a:rPr>
              <a:t>fellowship </a:t>
            </a:r>
            <a:r>
              <a:rPr sz="1100" b="1" spc="60" dirty="0">
                <a:solidFill>
                  <a:srgbClr val="B40808"/>
                </a:solidFill>
                <a:latin typeface="Book Antiqua"/>
                <a:cs typeface="Book Antiqua"/>
              </a:rPr>
              <a:t> </a:t>
            </a:r>
            <a:r>
              <a:rPr sz="1100" b="1" spc="95" dirty="0">
                <a:solidFill>
                  <a:srgbClr val="B40808"/>
                </a:solidFill>
                <a:latin typeface="Book Antiqua"/>
                <a:cs typeface="Book Antiqua"/>
              </a:rPr>
              <a:t>and </a:t>
            </a:r>
            <a:r>
              <a:rPr sz="1100" b="1" spc="75" dirty="0">
                <a:solidFill>
                  <a:srgbClr val="B40808"/>
                </a:solidFill>
                <a:latin typeface="Book Antiqua"/>
                <a:cs typeface="Book Antiqua"/>
              </a:rPr>
              <a:t>working </a:t>
            </a:r>
            <a:r>
              <a:rPr sz="1100" b="1" spc="114" dirty="0">
                <a:solidFill>
                  <a:srgbClr val="B40808"/>
                </a:solidFill>
                <a:latin typeface="Book Antiqua"/>
                <a:cs typeface="Book Antiqua"/>
              </a:rPr>
              <a:t>on </a:t>
            </a:r>
            <a:r>
              <a:rPr sz="1100" b="1" spc="75" dirty="0">
                <a:solidFill>
                  <a:srgbClr val="B40808"/>
                </a:solidFill>
                <a:latin typeface="Book Antiqua"/>
                <a:cs typeface="Book Antiqua"/>
              </a:rPr>
              <a:t>Buffalo-specific </a:t>
            </a:r>
            <a:r>
              <a:rPr sz="1100" b="1" spc="45" dirty="0">
                <a:solidFill>
                  <a:srgbClr val="B40808"/>
                </a:solidFill>
                <a:latin typeface="Book Antiqua"/>
                <a:cs typeface="Book Antiqua"/>
              </a:rPr>
              <a:t>issues </a:t>
            </a:r>
            <a:r>
              <a:rPr sz="1100" b="1" spc="85" dirty="0">
                <a:solidFill>
                  <a:srgbClr val="B40808"/>
                </a:solidFill>
                <a:latin typeface="Book Antiqua"/>
                <a:cs typeface="Book Antiqua"/>
              </a:rPr>
              <a:t>have only </a:t>
            </a:r>
            <a:r>
              <a:rPr sz="1100" b="1" spc="90" dirty="0">
                <a:solidFill>
                  <a:srgbClr val="B40808"/>
                </a:solidFill>
                <a:latin typeface="Book Antiqua"/>
                <a:cs typeface="Book Antiqua"/>
              </a:rPr>
              <a:t>reinforced </a:t>
            </a:r>
            <a:r>
              <a:rPr sz="1100" b="1" spc="165" dirty="0">
                <a:solidFill>
                  <a:srgbClr val="B40808"/>
                </a:solidFill>
                <a:latin typeface="Book Antiqua"/>
                <a:cs typeface="Book Antiqua"/>
              </a:rPr>
              <a:t>my </a:t>
            </a:r>
            <a:r>
              <a:rPr sz="1100" b="1" spc="80" dirty="0">
                <a:solidFill>
                  <a:srgbClr val="B40808"/>
                </a:solidFill>
                <a:latin typeface="Book Antiqua"/>
                <a:cs typeface="Book Antiqua"/>
              </a:rPr>
              <a:t>understanding </a:t>
            </a:r>
            <a:r>
              <a:rPr sz="1100" b="1" spc="-260" dirty="0">
                <a:solidFill>
                  <a:srgbClr val="B40808"/>
                </a:solidFill>
                <a:latin typeface="Book Antiqua"/>
                <a:cs typeface="Book Antiqua"/>
              </a:rPr>
              <a:t> </a:t>
            </a:r>
            <a:r>
              <a:rPr sz="1100" b="1" spc="80" dirty="0">
                <a:solidFill>
                  <a:srgbClr val="B40808"/>
                </a:solidFill>
                <a:latin typeface="Book Antiqua"/>
                <a:cs typeface="Book Antiqua"/>
              </a:rPr>
              <a:t>of </a:t>
            </a:r>
            <a:r>
              <a:rPr sz="1100" b="1" spc="90" dirty="0">
                <a:solidFill>
                  <a:srgbClr val="B40808"/>
                </a:solidFill>
                <a:latin typeface="Book Antiqua"/>
                <a:cs typeface="Book Antiqua"/>
              </a:rPr>
              <a:t>how </a:t>
            </a:r>
            <a:r>
              <a:rPr sz="1100" b="1" spc="85" dirty="0">
                <a:solidFill>
                  <a:srgbClr val="B40808"/>
                </a:solidFill>
                <a:latin typeface="Book Antiqua"/>
                <a:cs typeface="Book Antiqua"/>
              </a:rPr>
              <a:t>deep </a:t>
            </a:r>
            <a:r>
              <a:rPr sz="1100" b="1" spc="65" dirty="0">
                <a:solidFill>
                  <a:srgbClr val="B40808"/>
                </a:solidFill>
                <a:latin typeface="Book Antiqua"/>
                <a:cs typeface="Book Antiqua"/>
              </a:rPr>
              <a:t>inequality has </a:t>
            </a:r>
            <a:r>
              <a:rPr sz="1100" b="1" spc="85" dirty="0">
                <a:solidFill>
                  <a:srgbClr val="B40808"/>
                </a:solidFill>
                <a:latin typeface="Book Antiqua"/>
                <a:cs typeface="Book Antiqua"/>
              </a:rPr>
              <a:t>pervaded </a:t>
            </a:r>
            <a:r>
              <a:rPr sz="1100" b="1" spc="75" dirty="0">
                <a:solidFill>
                  <a:srgbClr val="B40808"/>
                </a:solidFill>
                <a:latin typeface="Book Antiqua"/>
                <a:cs typeface="Book Antiqua"/>
              </a:rPr>
              <a:t>into </a:t>
            </a:r>
            <a:r>
              <a:rPr sz="1100" b="1" spc="110" dirty="0">
                <a:solidFill>
                  <a:srgbClr val="B40808"/>
                </a:solidFill>
                <a:latin typeface="Book Antiqua"/>
                <a:cs typeface="Book Antiqua"/>
              </a:rPr>
              <a:t>our </a:t>
            </a:r>
            <a:r>
              <a:rPr sz="1100" b="1" spc="65" dirty="0">
                <a:solidFill>
                  <a:srgbClr val="B40808"/>
                </a:solidFill>
                <a:latin typeface="Book Antiqua"/>
                <a:cs typeface="Book Antiqua"/>
              </a:rPr>
              <a:t>society. Despite </a:t>
            </a:r>
            <a:r>
              <a:rPr sz="1100" b="1" spc="80" dirty="0">
                <a:solidFill>
                  <a:srgbClr val="B40808"/>
                </a:solidFill>
                <a:latin typeface="Book Antiqua"/>
                <a:cs typeface="Book Antiqua"/>
              </a:rPr>
              <a:t>the </a:t>
            </a:r>
            <a:r>
              <a:rPr sz="1100" b="1" spc="85" dirty="0">
                <a:solidFill>
                  <a:srgbClr val="B40808"/>
                </a:solidFill>
                <a:latin typeface="Book Antiqua"/>
                <a:cs typeface="Book Antiqua"/>
              </a:rPr>
              <a:t>constant </a:t>
            </a:r>
            <a:r>
              <a:rPr sz="1100" b="1" spc="90" dirty="0">
                <a:solidFill>
                  <a:srgbClr val="B40808"/>
                </a:solidFill>
                <a:latin typeface="Book Antiqua"/>
                <a:cs typeface="Book Antiqua"/>
              </a:rPr>
              <a:t> </a:t>
            </a:r>
            <a:r>
              <a:rPr sz="1100" b="1" spc="114" dirty="0">
                <a:solidFill>
                  <a:srgbClr val="B40808"/>
                </a:solidFill>
                <a:latin typeface="Book Antiqua"/>
                <a:cs typeface="Book Antiqua"/>
              </a:rPr>
              <a:t>doom-and-gloom</a:t>
            </a:r>
            <a:r>
              <a:rPr sz="1100" b="1" spc="20" dirty="0">
                <a:solidFill>
                  <a:srgbClr val="B40808"/>
                </a:solidFill>
                <a:latin typeface="Book Antiqua"/>
                <a:cs typeface="Book Antiqua"/>
              </a:rPr>
              <a:t> </a:t>
            </a:r>
            <a:r>
              <a:rPr sz="1100" b="1" spc="80" dirty="0">
                <a:solidFill>
                  <a:srgbClr val="B40808"/>
                </a:solidFill>
                <a:latin typeface="Book Antiqua"/>
                <a:cs typeface="Book Antiqua"/>
              </a:rPr>
              <a:t>of</a:t>
            </a:r>
            <a:r>
              <a:rPr sz="1100" b="1" spc="25" dirty="0">
                <a:solidFill>
                  <a:srgbClr val="B40808"/>
                </a:solidFill>
                <a:latin typeface="Book Antiqua"/>
                <a:cs typeface="Book Antiqua"/>
              </a:rPr>
              <a:t> </a:t>
            </a:r>
            <a:r>
              <a:rPr sz="1100" b="1" spc="60" dirty="0">
                <a:solidFill>
                  <a:srgbClr val="B40808"/>
                </a:solidFill>
                <a:latin typeface="Book Antiqua"/>
                <a:cs typeface="Book Antiqua"/>
              </a:rPr>
              <a:t>injustice</a:t>
            </a:r>
            <a:r>
              <a:rPr sz="1100" b="1" spc="20" dirty="0">
                <a:solidFill>
                  <a:srgbClr val="B40808"/>
                </a:solidFill>
                <a:latin typeface="Book Antiqua"/>
                <a:cs typeface="Book Antiqua"/>
              </a:rPr>
              <a:t> </a:t>
            </a:r>
            <a:r>
              <a:rPr sz="1100" b="1" spc="95" dirty="0">
                <a:solidFill>
                  <a:srgbClr val="B40808"/>
                </a:solidFill>
                <a:latin typeface="Book Antiqua"/>
                <a:cs typeface="Book Antiqua"/>
              </a:rPr>
              <a:t>and</a:t>
            </a:r>
            <a:r>
              <a:rPr sz="1100" b="1" spc="25" dirty="0">
                <a:solidFill>
                  <a:srgbClr val="B40808"/>
                </a:solidFill>
                <a:latin typeface="Book Antiqua"/>
                <a:cs typeface="Book Antiqua"/>
              </a:rPr>
              <a:t> </a:t>
            </a:r>
            <a:r>
              <a:rPr sz="1100" b="1" spc="80" dirty="0">
                <a:solidFill>
                  <a:srgbClr val="B40808"/>
                </a:solidFill>
                <a:latin typeface="Book Antiqua"/>
                <a:cs typeface="Book Antiqua"/>
              </a:rPr>
              <a:t>the</a:t>
            </a:r>
            <a:r>
              <a:rPr sz="1100" b="1" spc="25" dirty="0">
                <a:solidFill>
                  <a:srgbClr val="B40808"/>
                </a:solidFill>
                <a:latin typeface="Book Antiqua"/>
                <a:cs typeface="Book Antiqua"/>
              </a:rPr>
              <a:t> </a:t>
            </a:r>
            <a:r>
              <a:rPr sz="1100" b="1" spc="85" dirty="0">
                <a:solidFill>
                  <a:srgbClr val="B40808"/>
                </a:solidFill>
                <a:latin typeface="Book Antiqua"/>
                <a:cs typeface="Book Antiqua"/>
              </a:rPr>
              <a:t>apparent</a:t>
            </a:r>
            <a:r>
              <a:rPr sz="1100" b="1" spc="20" dirty="0">
                <a:solidFill>
                  <a:srgbClr val="B40808"/>
                </a:solidFill>
                <a:latin typeface="Book Antiqua"/>
                <a:cs typeface="Book Antiqua"/>
              </a:rPr>
              <a:t> </a:t>
            </a:r>
            <a:r>
              <a:rPr sz="1100" b="1" spc="85" dirty="0">
                <a:solidFill>
                  <a:srgbClr val="B40808"/>
                </a:solidFill>
                <a:latin typeface="Book Antiqua"/>
                <a:cs typeface="Book Antiqua"/>
              </a:rPr>
              <a:t>immobility</a:t>
            </a:r>
            <a:r>
              <a:rPr sz="1100" b="1" spc="25" dirty="0">
                <a:solidFill>
                  <a:srgbClr val="B40808"/>
                </a:solidFill>
                <a:latin typeface="Book Antiqua"/>
                <a:cs typeface="Book Antiqua"/>
              </a:rPr>
              <a:t> </a:t>
            </a:r>
            <a:r>
              <a:rPr sz="1100" b="1" spc="80" dirty="0">
                <a:solidFill>
                  <a:srgbClr val="B40808"/>
                </a:solidFill>
                <a:latin typeface="Book Antiqua"/>
                <a:cs typeface="Book Antiqua"/>
              </a:rPr>
              <a:t>of</a:t>
            </a:r>
            <a:r>
              <a:rPr sz="1100" b="1" spc="20" dirty="0">
                <a:solidFill>
                  <a:srgbClr val="B40808"/>
                </a:solidFill>
                <a:latin typeface="Book Antiqua"/>
                <a:cs typeface="Book Antiqua"/>
              </a:rPr>
              <a:t> </a:t>
            </a:r>
            <a:r>
              <a:rPr sz="1100" b="1" spc="65" dirty="0">
                <a:solidFill>
                  <a:srgbClr val="B40808"/>
                </a:solidFill>
                <a:latin typeface="Book Antiqua"/>
                <a:cs typeface="Book Antiqua"/>
              </a:rPr>
              <a:t>progress,</a:t>
            </a:r>
            <a:r>
              <a:rPr sz="1100" b="1" spc="25" dirty="0">
                <a:solidFill>
                  <a:srgbClr val="B40808"/>
                </a:solidFill>
                <a:latin typeface="Book Antiqua"/>
                <a:cs typeface="Book Antiqua"/>
              </a:rPr>
              <a:t> </a:t>
            </a:r>
            <a:r>
              <a:rPr sz="1100" b="1" spc="80" dirty="0">
                <a:solidFill>
                  <a:srgbClr val="B40808"/>
                </a:solidFill>
                <a:latin typeface="Book Antiqua"/>
                <a:cs typeface="Book Antiqua"/>
              </a:rPr>
              <a:t>the</a:t>
            </a:r>
            <a:r>
              <a:rPr sz="1100" b="1" spc="20" dirty="0">
                <a:solidFill>
                  <a:srgbClr val="B40808"/>
                </a:solidFill>
                <a:latin typeface="Book Antiqua"/>
                <a:cs typeface="Book Antiqua"/>
              </a:rPr>
              <a:t> </a:t>
            </a:r>
            <a:r>
              <a:rPr sz="1100" b="1" spc="75" dirty="0">
                <a:solidFill>
                  <a:srgbClr val="B40808"/>
                </a:solidFill>
                <a:latin typeface="Book Antiqua"/>
                <a:cs typeface="Book Antiqua"/>
              </a:rPr>
              <a:t>High </a:t>
            </a:r>
            <a:r>
              <a:rPr sz="1100" b="1" spc="-260" dirty="0">
                <a:solidFill>
                  <a:srgbClr val="B40808"/>
                </a:solidFill>
                <a:latin typeface="Book Antiqua"/>
                <a:cs typeface="Book Antiqua"/>
              </a:rPr>
              <a:t> </a:t>
            </a:r>
            <a:r>
              <a:rPr sz="1100" b="1" spc="90" dirty="0">
                <a:solidFill>
                  <a:srgbClr val="B40808"/>
                </a:solidFill>
                <a:latin typeface="Book Antiqua"/>
                <a:cs typeface="Book Antiqua"/>
              </a:rPr>
              <a:t>Road </a:t>
            </a:r>
            <a:r>
              <a:rPr sz="1100" b="1" spc="65" dirty="0">
                <a:solidFill>
                  <a:srgbClr val="B40808"/>
                </a:solidFill>
                <a:latin typeface="Book Antiqua"/>
                <a:cs typeface="Book Antiqua"/>
              </a:rPr>
              <a:t>has </a:t>
            </a:r>
            <a:r>
              <a:rPr sz="1100" b="1" spc="70" dirty="0">
                <a:solidFill>
                  <a:srgbClr val="B40808"/>
                </a:solidFill>
                <a:latin typeface="Book Antiqua"/>
                <a:cs typeface="Book Antiqua"/>
              </a:rPr>
              <a:t>inspired </a:t>
            </a:r>
            <a:r>
              <a:rPr sz="1100" b="1" spc="160" dirty="0">
                <a:solidFill>
                  <a:srgbClr val="B40808"/>
                </a:solidFill>
                <a:latin typeface="Book Antiqua"/>
                <a:cs typeface="Book Antiqua"/>
              </a:rPr>
              <a:t>me </a:t>
            </a:r>
            <a:r>
              <a:rPr sz="1100" b="1" spc="80" dirty="0">
                <a:solidFill>
                  <a:srgbClr val="B40808"/>
                </a:solidFill>
                <a:latin typeface="Book Antiqua"/>
                <a:cs typeface="Book Antiqua"/>
              </a:rPr>
              <a:t>by </a:t>
            </a:r>
            <a:r>
              <a:rPr sz="1100" b="1" spc="65" dirty="0">
                <a:solidFill>
                  <a:srgbClr val="B40808"/>
                </a:solidFill>
                <a:latin typeface="Book Antiqua"/>
                <a:cs typeface="Book Antiqua"/>
              </a:rPr>
              <a:t>seeing </a:t>
            </a:r>
            <a:r>
              <a:rPr sz="1100" b="1" spc="90" dirty="0">
                <a:solidFill>
                  <a:srgbClr val="B40808"/>
                </a:solidFill>
                <a:latin typeface="Book Antiqua"/>
                <a:cs typeface="Book Antiqua"/>
              </a:rPr>
              <a:t>how </a:t>
            </a:r>
            <a:r>
              <a:rPr sz="1100" b="1" spc="70" dirty="0">
                <a:solidFill>
                  <a:srgbClr val="B40808"/>
                </a:solidFill>
                <a:latin typeface="Book Antiqua"/>
                <a:cs typeface="Book Antiqua"/>
              </a:rPr>
              <a:t>organizations, </a:t>
            </a:r>
            <a:r>
              <a:rPr sz="1100" b="1" spc="45" dirty="0">
                <a:solidFill>
                  <a:srgbClr val="B40808"/>
                </a:solidFill>
                <a:latin typeface="Book Antiqua"/>
                <a:cs typeface="Book Antiqua"/>
              </a:rPr>
              <a:t>activists, </a:t>
            </a:r>
            <a:r>
              <a:rPr sz="1100" b="1" spc="70" dirty="0">
                <a:solidFill>
                  <a:srgbClr val="B40808"/>
                </a:solidFill>
                <a:latin typeface="Book Antiqua"/>
                <a:cs typeface="Book Antiqua"/>
              </a:rPr>
              <a:t>and, </a:t>
            </a:r>
            <a:r>
              <a:rPr sz="1100" b="1" spc="100" dirty="0">
                <a:solidFill>
                  <a:srgbClr val="B40808"/>
                </a:solidFill>
                <a:latin typeface="Book Antiqua"/>
                <a:cs typeface="Book Antiqua"/>
              </a:rPr>
              <a:t>most </a:t>
            </a:r>
            <a:r>
              <a:rPr sz="1100" b="1" spc="105" dirty="0">
                <a:solidFill>
                  <a:srgbClr val="B40808"/>
                </a:solidFill>
                <a:latin typeface="Book Antiqua"/>
                <a:cs typeface="Book Antiqua"/>
              </a:rPr>
              <a:t> </a:t>
            </a:r>
            <a:r>
              <a:rPr sz="1100" b="1" spc="80" dirty="0">
                <a:solidFill>
                  <a:srgbClr val="B40808"/>
                </a:solidFill>
                <a:latin typeface="Book Antiqua"/>
                <a:cs typeface="Book Antiqua"/>
              </a:rPr>
              <a:t>importantly, </a:t>
            </a:r>
            <a:r>
              <a:rPr sz="1100" b="1" spc="95" dirty="0">
                <a:solidFill>
                  <a:srgbClr val="B40808"/>
                </a:solidFill>
                <a:latin typeface="Book Antiqua"/>
                <a:cs typeface="Book Antiqua"/>
              </a:rPr>
              <a:t>communities, </a:t>
            </a:r>
            <a:r>
              <a:rPr sz="1100" b="1" spc="55" dirty="0">
                <a:solidFill>
                  <a:srgbClr val="B40808"/>
                </a:solidFill>
                <a:latin typeface="Book Antiqua"/>
                <a:cs typeface="Book Antiqua"/>
              </a:rPr>
              <a:t>persist </a:t>
            </a:r>
            <a:r>
              <a:rPr sz="1100" b="1" spc="95" dirty="0">
                <a:solidFill>
                  <a:srgbClr val="B40808"/>
                </a:solidFill>
                <a:latin typeface="Book Antiqua"/>
                <a:cs typeface="Book Antiqua"/>
              </a:rPr>
              <a:t>and </a:t>
            </a:r>
            <a:r>
              <a:rPr sz="1100" b="1" spc="90" dirty="0">
                <a:solidFill>
                  <a:srgbClr val="B40808"/>
                </a:solidFill>
                <a:latin typeface="Book Antiqua"/>
                <a:cs typeface="Book Antiqua"/>
              </a:rPr>
              <a:t>continue </a:t>
            </a:r>
            <a:r>
              <a:rPr sz="1100" b="1" spc="80" dirty="0">
                <a:solidFill>
                  <a:srgbClr val="B40808"/>
                </a:solidFill>
                <a:latin typeface="Book Antiqua"/>
                <a:cs typeface="Book Antiqua"/>
              </a:rPr>
              <a:t>to </a:t>
            </a:r>
            <a:r>
              <a:rPr sz="1100" b="1" spc="55" dirty="0">
                <a:solidFill>
                  <a:srgbClr val="B40808"/>
                </a:solidFill>
                <a:latin typeface="Book Antiqua"/>
                <a:cs typeface="Book Antiqua"/>
              </a:rPr>
              <a:t>fight </a:t>
            </a:r>
            <a:r>
              <a:rPr sz="1100" b="1" spc="85" dirty="0">
                <a:solidFill>
                  <a:srgbClr val="B40808"/>
                </a:solidFill>
                <a:latin typeface="Book Antiqua"/>
                <a:cs typeface="Book Antiqua"/>
              </a:rPr>
              <a:t>tooth-and-nail </a:t>
            </a:r>
            <a:r>
              <a:rPr sz="1100" b="1" spc="60" dirty="0">
                <a:solidFill>
                  <a:srgbClr val="B40808"/>
                </a:solidFill>
                <a:latin typeface="Book Antiqua"/>
                <a:cs typeface="Book Antiqua"/>
              </a:rPr>
              <a:t>against </a:t>
            </a:r>
            <a:r>
              <a:rPr sz="1100" b="1" spc="65" dirty="0">
                <a:solidFill>
                  <a:srgbClr val="B40808"/>
                </a:solidFill>
                <a:latin typeface="Book Antiqua"/>
                <a:cs typeface="Book Antiqua"/>
              </a:rPr>
              <a:t> </a:t>
            </a:r>
            <a:r>
              <a:rPr sz="1100" b="1" spc="80" dirty="0">
                <a:solidFill>
                  <a:srgbClr val="B40808"/>
                </a:solidFill>
                <a:latin typeface="Book Antiqua"/>
                <a:cs typeface="Book Antiqua"/>
              </a:rPr>
              <a:t>systemic</a:t>
            </a:r>
            <a:r>
              <a:rPr sz="1100" b="1" spc="15" dirty="0">
                <a:solidFill>
                  <a:srgbClr val="B40808"/>
                </a:solidFill>
                <a:latin typeface="Book Antiqua"/>
                <a:cs typeface="Book Antiqua"/>
              </a:rPr>
              <a:t> </a:t>
            </a:r>
            <a:r>
              <a:rPr sz="1100" b="1" spc="85" dirty="0">
                <a:solidFill>
                  <a:srgbClr val="B40808"/>
                </a:solidFill>
                <a:latin typeface="Book Antiqua"/>
                <a:cs typeface="Book Antiqua"/>
              </a:rPr>
              <a:t>forces</a:t>
            </a:r>
            <a:r>
              <a:rPr sz="1100" b="1" spc="20" dirty="0">
                <a:solidFill>
                  <a:srgbClr val="B40808"/>
                </a:solidFill>
                <a:latin typeface="Book Antiqua"/>
                <a:cs typeface="Book Antiqua"/>
              </a:rPr>
              <a:t> </a:t>
            </a:r>
            <a:r>
              <a:rPr sz="1100" b="1" spc="80" dirty="0">
                <a:solidFill>
                  <a:srgbClr val="B40808"/>
                </a:solidFill>
                <a:latin typeface="Book Antiqua"/>
                <a:cs typeface="Book Antiqua"/>
              </a:rPr>
              <a:t>of</a:t>
            </a:r>
            <a:r>
              <a:rPr sz="1100" b="1" spc="20" dirty="0">
                <a:solidFill>
                  <a:srgbClr val="B40808"/>
                </a:solidFill>
                <a:latin typeface="Book Antiqua"/>
                <a:cs typeface="Book Antiqua"/>
              </a:rPr>
              <a:t> </a:t>
            </a:r>
            <a:r>
              <a:rPr sz="1100" b="1" spc="70" dirty="0">
                <a:solidFill>
                  <a:srgbClr val="B40808"/>
                </a:solidFill>
                <a:latin typeface="Book Antiqua"/>
                <a:cs typeface="Book Antiqua"/>
              </a:rPr>
              <a:t>oppression.</a:t>
            </a:r>
            <a:r>
              <a:rPr sz="1100" b="1" spc="20" dirty="0">
                <a:solidFill>
                  <a:srgbClr val="B40808"/>
                </a:solidFill>
                <a:latin typeface="Book Antiqua"/>
                <a:cs typeface="Book Antiqua"/>
              </a:rPr>
              <a:t> </a:t>
            </a:r>
            <a:r>
              <a:rPr sz="1100" b="1" spc="110" dirty="0">
                <a:solidFill>
                  <a:srgbClr val="B40808"/>
                </a:solidFill>
                <a:latin typeface="Book Antiqua"/>
                <a:cs typeface="Book Antiqua"/>
              </a:rPr>
              <a:t>Even</a:t>
            </a:r>
            <a:r>
              <a:rPr sz="1100" b="1" spc="20" dirty="0">
                <a:solidFill>
                  <a:srgbClr val="B40808"/>
                </a:solidFill>
                <a:latin typeface="Book Antiqua"/>
                <a:cs typeface="Book Antiqua"/>
              </a:rPr>
              <a:t> </a:t>
            </a:r>
            <a:r>
              <a:rPr sz="1100" b="1" spc="95" dirty="0">
                <a:solidFill>
                  <a:srgbClr val="B40808"/>
                </a:solidFill>
                <a:latin typeface="Book Antiqua"/>
                <a:cs typeface="Book Antiqua"/>
              </a:rPr>
              <a:t>when</a:t>
            </a:r>
            <a:r>
              <a:rPr sz="1100" b="1" spc="20" dirty="0">
                <a:solidFill>
                  <a:srgbClr val="B40808"/>
                </a:solidFill>
                <a:latin typeface="Book Antiqua"/>
                <a:cs typeface="Book Antiqua"/>
              </a:rPr>
              <a:t> </a:t>
            </a:r>
            <a:r>
              <a:rPr sz="1100" b="1" spc="80" dirty="0">
                <a:solidFill>
                  <a:srgbClr val="B40808"/>
                </a:solidFill>
                <a:latin typeface="Book Antiqua"/>
                <a:cs typeface="Book Antiqua"/>
              </a:rPr>
              <a:t>the</a:t>
            </a:r>
            <a:r>
              <a:rPr sz="1100" b="1" spc="20" dirty="0">
                <a:solidFill>
                  <a:srgbClr val="B40808"/>
                </a:solidFill>
                <a:latin typeface="Book Antiqua"/>
                <a:cs typeface="Book Antiqua"/>
              </a:rPr>
              <a:t> </a:t>
            </a:r>
            <a:r>
              <a:rPr sz="1100" b="1" spc="75" dirty="0">
                <a:solidFill>
                  <a:srgbClr val="B40808"/>
                </a:solidFill>
                <a:latin typeface="Book Antiqua"/>
                <a:cs typeface="Book Antiqua"/>
              </a:rPr>
              <a:t>odds</a:t>
            </a:r>
            <a:r>
              <a:rPr sz="1100" b="1" spc="20" dirty="0">
                <a:solidFill>
                  <a:srgbClr val="B40808"/>
                </a:solidFill>
                <a:latin typeface="Book Antiqua"/>
                <a:cs typeface="Book Antiqua"/>
              </a:rPr>
              <a:t> </a:t>
            </a:r>
            <a:r>
              <a:rPr sz="1100" b="1" spc="90" dirty="0">
                <a:solidFill>
                  <a:srgbClr val="B40808"/>
                </a:solidFill>
                <a:latin typeface="Book Antiqua"/>
                <a:cs typeface="Book Antiqua"/>
              </a:rPr>
              <a:t>are</a:t>
            </a:r>
            <a:r>
              <a:rPr sz="1100" b="1" spc="20" dirty="0">
                <a:solidFill>
                  <a:srgbClr val="B40808"/>
                </a:solidFill>
                <a:latin typeface="Book Antiqua"/>
                <a:cs typeface="Book Antiqua"/>
              </a:rPr>
              <a:t> </a:t>
            </a:r>
            <a:r>
              <a:rPr sz="1100" b="1" spc="60" dirty="0">
                <a:solidFill>
                  <a:srgbClr val="B40808"/>
                </a:solidFill>
                <a:latin typeface="Book Antiqua"/>
                <a:cs typeface="Book Antiqua"/>
              </a:rPr>
              <a:t>against</a:t>
            </a:r>
            <a:r>
              <a:rPr sz="1100" b="1" spc="20" dirty="0">
                <a:solidFill>
                  <a:srgbClr val="B40808"/>
                </a:solidFill>
                <a:latin typeface="Book Antiqua"/>
                <a:cs typeface="Book Antiqua"/>
              </a:rPr>
              <a:t> </a:t>
            </a:r>
            <a:r>
              <a:rPr sz="1100" b="1" spc="120" dirty="0">
                <a:solidFill>
                  <a:srgbClr val="B40808"/>
                </a:solidFill>
                <a:latin typeface="Book Antiqua"/>
                <a:cs typeface="Book Antiqua"/>
              </a:rPr>
              <a:t>them</a:t>
            </a:r>
            <a:r>
              <a:rPr sz="1100" b="1" spc="20" dirty="0">
                <a:solidFill>
                  <a:srgbClr val="B40808"/>
                </a:solidFill>
                <a:latin typeface="Book Antiqua"/>
                <a:cs typeface="Book Antiqua"/>
              </a:rPr>
              <a:t> </a:t>
            </a:r>
            <a:r>
              <a:rPr sz="1100" b="1" spc="95" dirty="0">
                <a:solidFill>
                  <a:srgbClr val="B40808"/>
                </a:solidFill>
                <a:latin typeface="Book Antiqua"/>
                <a:cs typeface="Book Antiqua"/>
              </a:rPr>
              <a:t>and</a:t>
            </a:r>
            <a:r>
              <a:rPr sz="1100" b="1" spc="15" dirty="0">
                <a:solidFill>
                  <a:srgbClr val="B40808"/>
                </a:solidFill>
                <a:latin typeface="Book Antiqua"/>
                <a:cs typeface="Book Antiqua"/>
              </a:rPr>
              <a:t> </a:t>
            </a:r>
            <a:r>
              <a:rPr sz="1100" b="1" spc="80" dirty="0">
                <a:solidFill>
                  <a:srgbClr val="B40808"/>
                </a:solidFill>
                <a:latin typeface="Book Antiqua"/>
                <a:cs typeface="Book Antiqua"/>
              </a:rPr>
              <a:t>victory </a:t>
            </a:r>
            <a:r>
              <a:rPr sz="1100" b="1" spc="85" dirty="0">
                <a:solidFill>
                  <a:srgbClr val="B40808"/>
                </a:solidFill>
                <a:latin typeface="Book Antiqua"/>
                <a:cs typeface="Book Antiqua"/>
              </a:rPr>
              <a:t> </a:t>
            </a:r>
            <a:r>
              <a:rPr sz="1100" b="1" spc="90" dirty="0">
                <a:solidFill>
                  <a:srgbClr val="B40808"/>
                </a:solidFill>
                <a:latin typeface="Book Antiqua"/>
                <a:cs typeface="Book Antiqua"/>
              </a:rPr>
              <a:t>seems</a:t>
            </a:r>
            <a:r>
              <a:rPr sz="1100" b="1" spc="15" dirty="0">
                <a:solidFill>
                  <a:srgbClr val="B40808"/>
                </a:solidFill>
                <a:latin typeface="Book Antiqua"/>
                <a:cs typeface="Book Antiqua"/>
              </a:rPr>
              <a:t> </a:t>
            </a:r>
            <a:r>
              <a:rPr sz="1100" b="1" spc="60" dirty="0">
                <a:solidFill>
                  <a:srgbClr val="B40808"/>
                </a:solidFill>
                <a:latin typeface="Book Antiqua"/>
                <a:cs typeface="Book Antiqua"/>
              </a:rPr>
              <a:t>slim,</a:t>
            </a:r>
            <a:r>
              <a:rPr sz="1100" b="1" spc="15" dirty="0">
                <a:solidFill>
                  <a:srgbClr val="B40808"/>
                </a:solidFill>
                <a:latin typeface="Book Antiqua"/>
                <a:cs typeface="Book Antiqua"/>
              </a:rPr>
              <a:t> </a:t>
            </a:r>
            <a:r>
              <a:rPr sz="1100" b="1" spc="85" dirty="0">
                <a:solidFill>
                  <a:srgbClr val="B40808"/>
                </a:solidFill>
                <a:latin typeface="Book Antiqua"/>
                <a:cs typeface="Book Antiqua"/>
              </a:rPr>
              <a:t>forces</a:t>
            </a:r>
            <a:r>
              <a:rPr sz="1100" b="1" spc="15" dirty="0">
                <a:solidFill>
                  <a:srgbClr val="B40808"/>
                </a:solidFill>
                <a:latin typeface="Book Antiqua"/>
                <a:cs typeface="Book Antiqua"/>
              </a:rPr>
              <a:t> </a:t>
            </a:r>
            <a:r>
              <a:rPr sz="1100" b="1" spc="80" dirty="0">
                <a:solidFill>
                  <a:srgbClr val="B40808"/>
                </a:solidFill>
                <a:latin typeface="Book Antiqua"/>
                <a:cs typeface="Book Antiqua"/>
              </a:rPr>
              <a:t>of</a:t>
            </a:r>
            <a:r>
              <a:rPr sz="1100" b="1" spc="15" dirty="0">
                <a:solidFill>
                  <a:srgbClr val="B40808"/>
                </a:solidFill>
                <a:latin typeface="Book Antiqua"/>
                <a:cs typeface="Book Antiqua"/>
              </a:rPr>
              <a:t> </a:t>
            </a:r>
            <a:r>
              <a:rPr sz="1100" b="1" spc="90" dirty="0">
                <a:solidFill>
                  <a:srgbClr val="B40808"/>
                </a:solidFill>
                <a:latin typeface="Book Antiqua"/>
                <a:cs typeface="Book Antiqua"/>
              </a:rPr>
              <a:t>good</a:t>
            </a:r>
            <a:r>
              <a:rPr sz="1100" b="1" spc="15" dirty="0">
                <a:solidFill>
                  <a:srgbClr val="B40808"/>
                </a:solidFill>
                <a:latin typeface="Book Antiqua"/>
                <a:cs typeface="Book Antiqua"/>
              </a:rPr>
              <a:t> </a:t>
            </a:r>
            <a:r>
              <a:rPr sz="1100" b="1" spc="110" dirty="0">
                <a:solidFill>
                  <a:srgbClr val="B40808"/>
                </a:solidFill>
                <a:latin typeface="Book Antiqua"/>
                <a:cs typeface="Book Antiqua"/>
              </a:rPr>
              <a:t>can</a:t>
            </a:r>
            <a:r>
              <a:rPr sz="1100" b="1" spc="15" dirty="0">
                <a:solidFill>
                  <a:srgbClr val="B40808"/>
                </a:solidFill>
                <a:latin typeface="Book Antiqua"/>
                <a:cs typeface="Book Antiqua"/>
              </a:rPr>
              <a:t> </a:t>
            </a:r>
            <a:r>
              <a:rPr sz="1100" b="1" spc="65" dirty="0">
                <a:solidFill>
                  <a:srgbClr val="B40808"/>
                </a:solidFill>
                <a:latin typeface="Book Antiqua"/>
                <a:cs typeface="Book Antiqua"/>
              </a:rPr>
              <a:t>prevail</a:t>
            </a:r>
            <a:r>
              <a:rPr sz="1100" b="1" spc="15" dirty="0">
                <a:solidFill>
                  <a:srgbClr val="B40808"/>
                </a:solidFill>
                <a:latin typeface="Book Antiqua"/>
                <a:cs typeface="Book Antiqua"/>
              </a:rPr>
              <a:t> </a:t>
            </a:r>
            <a:r>
              <a:rPr sz="1100" b="1" spc="135" dirty="0">
                <a:solidFill>
                  <a:srgbClr val="B40808"/>
                </a:solidFill>
                <a:latin typeface="Book Antiqua"/>
                <a:cs typeface="Book Antiqua"/>
              </a:rPr>
              <a:t>-</a:t>
            </a:r>
            <a:r>
              <a:rPr sz="1100" b="1" spc="15" dirty="0">
                <a:solidFill>
                  <a:srgbClr val="B40808"/>
                </a:solidFill>
                <a:latin typeface="Book Antiqua"/>
                <a:cs typeface="Book Antiqua"/>
              </a:rPr>
              <a:t> </a:t>
            </a:r>
            <a:r>
              <a:rPr sz="1100" b="1" spc="50" dirty="0">
                <a:solidFill>
                  <a:srgbClr val="B40808"/>
                </a:solidFill>
                <a:latin typeface="Book Antiqua"/>
                <a:cs typeface="Book Antiqua"/>
              </a:rPr>
              <a:t>as</a:t>
            </a:r>
            <a:r>
              <a:rPr sz="1100" b="1" spc="15" dirty="0">
                <a:solidFill>
                  <a:srgbClr val="B40808"/>
                </a:solidFill>
                <a:latin typeface="Book Antiqua"/>
                <a:cs typeface="Book Antiqua"/>
              </a:rPr>
              <a:t> </a:t>
            </a:r>
            <a:r>
              <a:rPr sz="1100" b="1" spc="75" dirty="0">
                <a:solidFill>
                  <a:srgbClr val="B40808"/>
                </a:solidFill>
                <a:latin typeface="Book Antiqua"/>
                <a:cs typeface="Book Antiqua"/>
              </a:rPr>
              <a:t>long</a:t>
            </a:r>
            <a:r>
              <a:rPr sz="1100" b="1" spc="15" dirty="0">
                <a:solidFill>
                  <a:srgbClr val="B40808"/>
                </a:solidFill>
                <a:latin typeface="Book Antiqua"/>
                <a:cs typeface="Book Antiqua"/>
              </a:rPr>
              <a:t> </a:t>
            </a:r>
            <a:r>
              <a:rPr sz="1100" b="1" spc="50" dirty="0">
                <a:solidFill>
                  <a:srgbClr val="B40808"/>
                </a:solidFill>
                <a:latin typeface="Book Antiqua"/>
                <a:cs typeface="Book Antiqua"/>
              </a:rPr>
              <a:t>as</a:t>
            </a:r>
            <a:r>
              <a:rPr sz="1100" b="1" spc="15" dirty="0">
                <a:solidFill>
                  <a:srgbClr val="B40808"/>
                </a:solidFill>
                <a:latin typeface="Book Antiqua"/>
                <a:cs typeface="Book Antiqua"/>
              </a:rPr>
              <a:t> </a:t>
            </a:r>
            <a:r>
              <a:rPr sz="1100" b="1" spc="75" dirty="0">
                <a:solidFill>
                  <a:srgbClr val="B40808"/>
                </a:solidFill>
                <a:latin typeface="Book Antiqua"/>
                <a:cs typeface="Book Antiqua"/>
              </a:rPr>
              <a:t>we</a:t>
            </a:r>
            <a:r>
              <a:rPr sz="1100" b="1" spc="15" dirty="0">
                <a:solidFill>
                  <a:srgbClr val="B40808"/>
                </a:solidFill>
                <a:latin typeface="Book Antiqua"/>
                <a:cs typeface="Book Antiqua"/>
              </a:rPr>
              <a:t> </a:t>
            </a:r>
            <a:r>
              <a:rPr sz="1100" b="1" spc="70" dirty="0">
                <a:solidFill>
                  <a:srgbClr val="B40808"/>
                </a:solidFill>
                <a:latin typeface="Book Antiqua"/>
                <a:cs typeface="Book Antiqua"/>
              </a:rPr>
              <a:t>collectively</a:t>
            </a:r>
            <a:r>
              <a:rPr sz="1100" b="1" spc="15" dirty="0">
                <a:solidFill>
                  <a:srgbClr val="B40808"/>
                </a:solidFill>
                <a:latin typeface="Book Antiqua"/>
                <a:cs typeface="Book Antiqua"/>
              </a:rPr>
              <a:t> </a:t>
            </a:r>
            <a:r>
              <a:rPr sz="1100" b="1" spc="100" dirty="0">
                <a:solidFill>
                  <a:srgbClr val="B40808"/>
                </a:solidFill>
                <a:latin typeface="Book Antiqua"/>
                <a:cs typeface="Book Antiqua"/>
              </a:rPr>
              <a:t>do</a:t>
            </a:r>
            <a:r>
              <a:rPr sz="1100" b="1" spc="15" dirty="0">
                <a:solidFill>
                  <a:srgbClr val="B40808"/>
                </a:solidFill>
                <a:latin typeface="Book Antiqua"/>
                <a:cs typeface="Book Antiqua"/>
              </a:rPr>
              <a:t> </a:t>
            </a:r>
            <a:r>
              <a:rPr sz="1100" b="1" spc="95" dirty="0">
                <a:solidFill>
                  <a:srgbClr val="B40808"/>
                </a:solidFill>
                <a:latin typeface="Book Antiqua"/>
                <a:cs typeface="Book Antiqua"/>
              </a:rPr>
              <a:t>not</a:t>
            </a:r>
            <a:r>
              <a:rPr sz="1100" b="1" spc="15" dirty="0">
                <a:solidFill>
                  <a:srgbClr val="B40808"/>
                </a:solidFill>
                <a:latin typeface="Book Antiqua"/>
                <a:cs typeface="Book Antiqua"/>
              </a:rPr>
              <a:t> </a:t>
            </a:r>
            <a:r>
              <a:rPr sz="1100" b="1" spc="60" dirty="0">
                <a:solidFill>
                  <a:srgbClr val="B40808"/>
                </a:solidFill>
                <a:latin typeface="Book Antiqua"/>
                <a:cs typeface="Book Antiqua"/>
              </a:rPr>
              <a:t>give</a:t>
            </a:r>
            <a:r>
              <a:rPr sz="1100" b="1" spc="15" dirty="0">
                <a:solidFill>
                  <a:srgbClr val="B40808"/>
                </a:solidFill>
                <a:latin typeface="Book Antiqua"/>
                <a:cs typeface="Book Antiqua"/>
              </a:rPr>
              <a:t> </a:t>
            </a:r>
            <a:r>
              <a:rPr sz="1100" b="1" spc="65" dirty="0">
                <a:solidFill>
                  <a:srgbClr val="B40808"/>
                </a:solidFill>
                <a:latin typeface="Book Antiqua"/>
                <a:cs typeface="Book Antiqua"/>
              </a:rPr>
              <a:t>up. </a:t>
            </a:r>
            <a:r>
              <a:rPr sz="1100" b="1" spc="70" dirty="0">
                <a:solidFill>
                  <a:srgbClr val="B40808"/>
                </a:solidFill>
                <a:latin typeface="Book Antiqua"/>
                <a:cs typeface="Book Antiqua"/>
              </a:rPr>
              <a:t> </a:t>
            </a:r>
            <a:r>
              <a:rPr sz="1100" b="1" spc="120" dirty="0">
                <a:solidFill>
                  <a:srgbClr val="B40808"/>
                </a:solidFill>
                <a:latin typeface="Book Antiqua"/>
                <a:cs typeface="Book Antiqua"/>
              </a:rPr>
              <a:t>The </a:t>
            </a:r>
            <a:r>
              <a:rPr sz="1100" b="1" spc="75" dirty="0">
                <a:solidFill>
                  <a:srgbClr val="B40808"/>
                </a:solidFill>
                <a:latin typeface="Book Antiqua"/>
                <a:cs typeface="Book Antiqua"/>
              </a:rPr>
              <a:t>incredible </a:t>
            </a:r>
            <a:r>
              <a:rPr sz="1100" b="1" spc="85" dirty="0">
                <a:solidFill>
                  <a:srgbClr val="B40808"/>
                </a:solidFill>
                <a:latin typeface="Book Antiqua"/>
                <a:cs typeface="Book Antiqua"/>
              </a:rPr>
              <a:t>work </a:t>
            </a:r>
            <a:r>
              <a:rPr sz="1100" b="1" spc="70" dirty="0">
                <a:solidFill>
                  <a:srgbClr val="B40808"/>
                </a:solidFill>
                <a:latin typeface="Book Antiqua"/>
                <a:cs typeface="Book Antiqua"/>
              </a:rPr>
              <a:t>that </a:t>
            </a:r>
            <a:r>
              <a:rPr sz="1100" b="1" spc="35" dirty="0">
                <a:solidFill>
                  <a:srgbClr val="B40808"/>
                </a:solidFill>
                <a:latin typeface="Book Antiqua"/>
                <a:cs typeface="Book Antiqua"/>
              </a:rPr>
              <a:t>all </a:t>
            </a:r>
            <a:r>
              <a:rPr sz="1100" b="1" spc="80" dirty="0">
                <a:solidFill>
                  <a:srgbClr val="B40808"/>
                </a:solidFill>
                <a:latin typeface="Book Antiqua"/>
                <a:cs typeface="Book Antiqua"/>
              </a:rPr>
              <a:t>the alumni, </a:t>
            </a:r>
            <a:r>
              <a:rPr sz="1100" b="1" spc="60" dirty="0">
                <a:solidFill>
                  <a:srgbClr val="B40808"/>
                </a:solidFill>
                <a:latin typeface="Book Antiqua"/>
                <a:cs typeface="Book Antiqua"/>
              </a:rPr>
              <a:t>speakers, </a:t>
            </a:r>
            <a:r>
              <a:rPr sz="1100" b="1" spc="95" dirty="0">
                <a:solidFill>
                  <a:srgbClr val="B40808"/>
                </a:solidFill>
                <a:latin typeface="Book Antiqua"/>
                <a:cs typeface="Book Antiqua"/>
              </a:rPr>
              <a:t>and </a:t>
            </a:r>
            <a:r>
              <a:rPr sz="1100" b="1" spc="55" dirty="0">
                <a:solidFill>
                  <a:srgbClr val="B40808"/>
                </a:solidFill>
                <a:latin typeface="Book Antiqua"/>
                <a:cs typeface="Book Antiqua"/>
              </a:rPr>
              <a:t>guests </a:t>
            </a:r>
            <a:r>
              <a:rPr sz="1100" b="1" spc="90" dirty="0">
                <a:solidFill>
                  <a:srgbClr val="B40808"/>
                </a:solidFill>
                <a:latin typeface="Book Antiqua"/>
                <a:cs typeface="Book Antiqua"/>
              </a:rPr>
              <a:t>are </a:t>
            </a:r>
            <a:r>
              <a:rPr sz="1100" b="1" spc="80" dirty="0">
                <a:solidFill>
                  <a:srgbClr val="B40808"/>
                </a:solidFill>
                <a:latin typeface="Book Antiqua"/>
                <a:cs typeface="Book Antiqua"/>
              </a:rPr>
              <a:t>doing </a:t>
            </a:r>
            <a:r>
              <a:rPr sz="1100" b="1" spc="85" dirty="0">
                <a:solidFill>
                  <a:srgbClr val="B40808"/>
                </a:solidFill>
                <a:latin typeface="Book Antiqua"/>
                <a:cs typeface="Book Antiqua"/>
              </a:rPr>
              <a:t> demonstrates</a:t>
            </a:r>
            <a:r>
              <a:rPr sz="1100" b="1" spc="15" dirty="0">
                <a:solidFill>
                  <a:srgbClr val="B40808"/>
                </a:solidFill>
                <a:latin typeface="Book Antiqua"/>
                <a:cs typeface="Book Antiqua"/>
              </a:rPr>
              <a:t> </a:t>
            </a:r>
            <a:r>
              <a:rPr sz="1100" b="1" spc="70" dirty="0">
                <a:solidFill>
                  <a:srgbClr val="B40808"/>
                </a:solidFill>
                <a:latin typeface="Book Antiqua"/>
                <a:cs typeface="Book Antiqua"/>
              </a:rPr>
              <a:t>that</a:t>
            </a:r>
            <a:r>
              <a:rPr sz="1100" b="1" spc="15" dirty="0">
                <a:solidFill>
                  <a:srgbClr val="B40808"/>
                </a:solidFill>
                <a:latin typeface="Book Antiqua"/>
                <a:cs typeface="Book Antiqua"/>
              </a:rPr>
              <a:t> </a:t>
            </a:r>
            <a:r>
              <a:rPr sz="1100" b="1" spc="70" dirty="0">
                <a:solidFill>
                  <a:srgbClr val="B40808"/>
                </a:solidFill>
                <a:latin typeface="Book Antiqua"/>
                <a:cs typeface="Book Antiqua"/>
              </a:rPr>
              <a:t>idea</a:t>
            </a:r>
            <a:r>
              <a:rPr sz="1100" b="1" spc="15" dirty="0">
                <a:solidFill>
                  <a:srgbClr val="B40808"/>
                </a:solidFill>
                <a:latin typeface="Book Antiqua"/>
                <a:cs typeface="Book Antiqua"/>
              </a:rPr>
              <a:t> </a:t>
            </a:r>
            <a:r>
              <a:rPr sz="1100" b="1" spc="90" dirty="0">
                <a:solidFill>
                  <a:srgbClr val="B40808"/>
                </a:solidFill>
                <a:latin typeface="Book Antiqua"/>
                <a:cs typeface="Book Antiqua"/>
              </a:rPr>
              <a:t>very</a:t>
            </a:r>
            <a:r>
              <a:rPr sz="1100" b="1" spc="15" dirty="0">
                <a:solidFill>
                  <a:srgbClr val="B40808"/>
                </a:solidFill>
                <a:latin typeface="Book Antiqua"/>
                <a:cs typeface="Book Antiqua"/>
              </a:rPr>
              <a:t> </a:t>
            </a:r>
            <a:r>
              <a:rPr sz="1100" b="1" spc="60" dirty="0">
                <a:solidFill>
                  <a:srgbClr val="B40808"/>
                </a:solidFill>
                <a:latin typeface="Book Antiqua"/>
                <a:cs typeface="Book Antiqua"/>
              </a:rPr>
              <a:t>effectively.</a:t>
            </a:r>
            <a:endParaRPr sz="1100" dirty="0">
              <a:latin typeface="Book Antiqua"/>
              <a:cs typeface="Book Antiqua"/>
            </a:endParaRPr>
          </a:p>
        </p:txBody>
      </p:sp>
      <p:grpSp>
        <p:nvGrpSpPr>
          <p:cNvPr id="13" name="object 13"/>
          <p:cNvGrpSpPr/>
          <p:nvPr/>
        </p:nvGrpSpPr>
        <p:grpSpPr>
          <a:xfrm>
            <a:off x="2241172" y="2490691"/>
            <a:ext cx="7496346" cy="4591737"/>
            <a:chOff x="2241172" y="2719288"/>
            <a:chExt cx="7496346" cy="4591737"/>
          </a:xfrm>
        </p:grpSpPr>
        <p:pic>
          <p:nvPicPr>
            <p:cNvPr id="14" name="object 14"/>
            <p:cNvPicPr/>
            <p:nvPr/>
          </p:nvPicPr>
          <p:blipFill>
            <a:blip r:embed="rId4" cstate="email">
              <a:extLst>
                <a:ext uri="{28A0092B-C50C-407E-A947-70E740481C1C}">
                  <a14:useLocalDpi xmlns:a14="http://schemas.microsoft.com/office/drawing/2010/main"/>
                </a:ext>
              </a:extLst>
            </a:blip>
            <a:stretch>
              <a:fillRect/>
            </a:stretch>
          </p:blipFill>
          <p:spPr>
            <a:xfrm>
              <a:off x="7860899" y="2719288"/>
              <a:ext cx="1876619" cy="1876233"/>
            </a:xfrm>
            <a:prstGeom prst="rect">
              <a:avLst/>
            </a:prstGeom>
          </p:spPr>
        </p:pic>
        <p:pic>
          <p:nvPicPr>
            <p:cNvPr id="16" name="object 16"/>
            <p:cNvPicPr/>
            <p:nvPr/>
          </p:nvPicPr>
          <p:blipFill>
            <a:blip r:embed="rId5" cstate="email">
              <a:extLst>
                <a:ext uri="{28A0092B-C50C-407E-A947-70E740481C1C}">
                  <a14:useLocalDpi xmlns:a14="http://schemas.microsoft.com/office/drawing/2010/main"/>
                </a:ext>
              </a:extLst>
            </a:blip>
            <a:stretch>
              <a:fillRect/>
            </a:stretch>
          </p:blipFill>
          <p:spPr>
            <a:xfrm>
              <a:off x="2241172" y="6882401"/>
              <a:ext cx="1571625" cy="428624"/>
            </a:xfrm>
            <a:prstGeom prst="rect">
              <a:avLst/>
            </a:prstGeom>
          </p:spPr>
        </p:pic>
      </p:grpSp>
      <p:sp>
        <p:nvSpPr>
          <p:cNvPr id="17" name="object 17"/>
          <p:cNvSpPr txBox="1"/>
          <p:nvPr/>
        </p:nvSpPr>
        <p:spPr>
          <a:xfrm>
            <a:off x="2889381" y="7239000"/>
            <a:ext cx="7058659"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Buffalo</a:t>
            </a:r>
            <a:r>
              <a:rPr sz="2050" b="1" i="1" spc="10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Niagara</a:t>
            </a:r>
            <a:r>
              <a:rPr sz="2050" b="1" i="1" spc="10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Community</a:t>
            </a:r>
            <a:r>
              <a:rPr sz="2050" b="1" i="1" spc="10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Reinvestment</a:t>
            </a:r>
            <a:r>
              <a:rPr sz="2050" b="1" i="1" spc="10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Coalition</a:t>
            </a:r>
            <a:endParaRPr sz="2050">
              <a:latin typeface="Open Sans ExtraBold"/>
              <a:cs typeface="Open Sans ExtraBold"/>
            </a:endParaRPr>
          </a:p>
        </p:txBody>
      </p:sp>
      <p:sp>
        <p:nvSpPr>
          <p:cNvPr id="18" name="object 18"/>
          <p:cNvSpPr txBox="1"/>
          <p:nvPr/>
        </p:nvSpPr>
        <p:spPr>
          <a:xfrm>
            <a:off x="3981422" y="717818"/>
            <a:ext cx="5852160" cy="3783728"/>
          </a:xfrm>
          <a:prstGeom prst="rect">
            <a:avLst/>
          </a:prstGeom>
        </p:spPr>
        <p:txBody>
          <a:bodyPr vert="horz" wrap="square" lIns="0" tIns="35560" rIns="0" bIns="0" rtlCol="0">
            <a:spAutoFit/>
          </a:bodyPr>
          <a:lstStyle/>
          <a:p>
            <a:pPr marL="12700">
              <a:spcBef>
                <a:spcPts val="280"/>
              </a:spcBef>
            </a:pPr>
            <a:r>
              <a:rPr sz="1100" spc="-5" dirty="0">
                <a:solidFill>
                  <a:srgbClr val="B40808"/>
                </a:solidFill>
                <a:latin typeface="Archivo Black"/>
                <a:cs typeface="Archivo Black"/>
              </a:rPr>
              <a:t>FAVORITE</a:t>
            </a:r>
            <a:r>
              <a:rPr sz="1100" spc="-50" dirty="0">
                <a:solidFill>
                  <a:srgbClr val="B40808"/>
                </a:solidFill>
                <a:latin typeface="Archivo Black"/>
                <a:cs typeface="Archivo Black"/>
              </a:rPr>
              <a:t> </a:t>
            </a:r>
            <a:r>
              <a:rPr sz="1100" spc="-5" dirty="0">
                <a:solidFill>
                  <a:srgbClr val="B40808"/>
                </a:solidFill>
                <a:latin typeface="Archivo Black"/>
                <a:cs typeface="Archivo Black"/>
              </a:rPr>
              <a:t>MEMORIES</a:t>
            </a:r>
            <a:endParaRPr sz="1100" dirty="0">
              <a:latin typeface="Archivo Black"/>
              <a:cs typeface="Archivo Black"/>
            </a:endParaRPr>
          </a:p>
          <a:p>
            <a:pPr marL="12700" marR="5080">
              <a:lnSpc>
                <a:spcPct val="113599"/>
              </a:lnSpc>
            </a:pPr>
            <a:r>
              <a:rPr sz="1100" b="1" spc="110" dirty="0">
                <a:solidFill>
                  <a:srgbClr val="B40808"/>
                </a:solidFill>
                <a:latin typeface="Book Antiqua"/>
                <a:cs typeface="Book Antiqua"/>
              </a:rPr>
              <a:t>Through</a:t>
            </a:r>
            <a:r>
              <a:rPr sz="1100" b="1" spc="15" dirty="0">
                <a:solidFill>
                  <a:srgbClr val="B40808"/>
                </a:solidFill>
                <a:latin typeface="Book Antiqua"/>
                <a:cs typeface="Book Antiqua"/>
              </a:rPr>
              <a:t> </a:t>
            </a:r>
            <a:r>
              <a:rPr sz="1100" b="1" spc="80" dirty="0">
                <a:solidFill>
                  <a:srgbClr val="B40808"/>
                </a:solidFill>
                <a:latin typeface="Book Antiqua"/>
                <a:cs typeface="Book Antiqua"/>
              </a:rPr>
              <a:t>the</a:t>
            </a:r>
            <a:r>
              <a:rPr sz="1100" b="1" spc="15" dirty="0">
                <a:solidFill>
                  <a:srgbClr val="B40808"/>
                </a:solidFill>
                <a:latin typeface="Book Antiqua"/>
                <a:cs typeface="Book Antiqua"/>
              </a:rPr>
              <a:t> </a:t>
            </a:r>
            <a:r>
              <a:rPr sz="1100" b="1" spc="75" dirty="0">
                <a:solidFill>
                  <a:srgbClr val="B40808"/>
                </a:solidFill>
                <a:latin typeface="Book Antiqua"/>
                <a:cs typeface="Book Antiqua"/>
              </a:rPr>
              <a:t>High</a:t>
            </a:r>
            <a:r>
              <a:rPr sz="1100" b="1" spc="15" dirty="0">
                <a:solidFill>
                  <a:srgbClr val="B40808"/>
                </a:solidFill>
                <a:latin typeface="Book Antiqua"/>
                <a:cs typeface="Book Antiqua"/>
              </a:rPr>
              <a:t> </a:t>
            </a:r>
            <a:r>
              <a:rPr sz="1100" b="1" spc="75" dirty="0">
                <a:solidFill>
                  <a:srgbClr val="B40808"/>
                </a:solidFill>
                <a:latin typeface="Book Antiqua"/>
                <a:cs typeface="Book Antiqua"/>
              </a:rPr>
              <a:t>Road,</a:t>
            </a:r>
            <a:r>
              <a:rPr sz="1100" b="1" spc="15" dirty="0">
                <a:solidFill>
                  <a:srgbClr val="B40808"/>
                </a:solidFill>
                <a:latin typeface="Book Antiqua"/>
                <a:cs typeface="Book Antiqua"/>
              </a:rPr>
              <a:t> </a:t>
            </a:r>
            <a:r>
              <a:rPr sz="1100" b="1" spc="40" dirty="0">
                <a:solidFill>
                  <a:srgbClr val="B40808"/>
                </a:solidFill>
                <a:latin typeface="Book Antiqua"/>
                <a:cs typeface="Book Antiqua"/>
              </a:rPr>
              <a:t>I</a:t>
            </a:r>
            <a:r>
              <a:rPr sz="1100" b="1" spc="20" dirty="0">
                <a:solidFill>
                  <a:srgbClr val="B40808"/>
                </a:solidFill>
                <a:latin typeface="Book Antiqua"/>
                <a:cs typeface="Book Antiqua"/>
              </a:rPr>
              <a:t> </a:t>
            </a:r>
            <a:r>
              <a:rPr sz="1100" b="1" spc="85" dirty="0">
                <a:solidFill>
                  <a:srgbClr val="B40808"/>
                </a:solidFill>
                <a:latin typeface="Book Antiqua"/>
                <a:cs typeface="Book Antiqua"/>
              </a:rPr>
              <a:t>have</a:t>
            </a:r>
            <a:r>
              <a:rPr sz="1100" b="1" spc="15" dirty="0">
                <a:solidFill>
                  <a:srgbClr val="B40808"/>
                </a:solidFill>
                <a:latin typeface="Book Antiqua"/>
                <a:cs typeface="Book Antiqua"/>
              </a:rPr>
              <a:t> </a:t>
            </a:r>
            <a:r>
              <a:rPr sz="1100" b="1" spc="85" dirty="0">
                <a:solidFill>
                  <a:srgbClr val="B40808"/>
                </a:solidFill>
                <a:latin typeface="Book Antiqua"/>
                <a:cs typeface="Book Antiqua"/>
              </a:rPr>
              <a:t>learned</a:t>
            </a:r>
            <a:r>
              <a:rPr sz="1100" b="1" spc="15" dirty="0">
                <a:solidFill>
                  <a:srgbClr val="B40808"/>
                </a:solidFill>
                <a:latin typeface="Book Antiqua"/>
                <a:cs typeface="Book Antiqua"/>
              </a:rPr>
              <a:t> </a:t>
            </a:r>
            <a:r>
              <a:rPr sz="1100" b="1" spc="65" dirty="0">
                <a:solidFill>
                  <a:srgbClr val="B40808"/>
                </a:solidFill>
                <a:latin typeface="Book Antiqua"/>
                <a:cs typeface="Book Antiqua"/>
              </a:rPr>
              <a:t>so</a:t>
            </a:r>
            <a:r>
              <a:rPr sz="1100" b="1" spc="15" dirty="0">
                <a:solidFill>
                  <a:srgbClr val="B40808"/>
                </a:solidFill>
                <a:latin typeface="Book Antiqua"/>
                <a:cs typeface="Book Antiqua"/>
              </a:rPr>
              <a:t> </a:t>
            </a:r>
            <a:r>
              <a:rPr sz="1100" b="1" spc="140" dirty="0">
                <a:solidFill>
                  <a:srgbClr val="B40808"/>
                </a:solidFill>
                <a:latin typeface="Book Antiqua"/>
                <a:cs typeface="Book Antiqua"/>
              </a:rPr>
              <a:t>much</a:t>
            </a:r>
            <a:r>
              <a:rPr sz="1100" b="1" spc="20" dirty="0">
                <a:solidFill>
                  <a:srgbClr val="B40808"/>
                </a:solidFill>
                <a:latin typeface="Book Antiqua"/>
                <a:cs typeface="Book Antiqua"/>
              </a:rPr>
              <a:t> </a:t>
            </a:r>
            <a:r>
              <a:rPr sz="1100" b="1" spc="80" dirty="0">
                <a:solidFill>
                  <a:srgbClr val="B40808"/>
                </a:solidFill>
                <a:latin typeface="Book Antiqua"/>
                <a:cs typeface="Book Antiqua"/>
              </a:rPr>
              <a:t>about</a:t>
            </a:r>
            <a:r>
              <a:rPr sz="1100" b="1" spc="15" dirty="0">
                <a:solidFill>
                  <a:srgbClr val="B40808"/>
                </a:solidFill>
                <a:latin typeface="Book Antiqua"/>
                <a:cs typeface="Book Antiqua"/>
              </a:rPr>
              <a:t> </a:t>
            </a:r>
            <a:r>
              <a:rPr sz="1100" b="1" spc="80" dirty="0">
                <a:solidFill>
                  <a:srgbClr val="B40808"/>
                </a:solidFill>
                <a:latin typeface="Book Antiqua"/>
                <a:cs typeface="Book Antiqua"/>
              </a:rPr>
              <a:t>the</a:t>
            </a:r>
            <a:r>
              <a:rPr sz="1100" b="1" spc="15" dirty="0">
                <a:solidFill>
                  <a:srgbClr val="B40808"/>
                </a:solidFill>
                <a:latin typeface="Book Antiqua"/>
                <a:cs typeface="Book Antiqua"/>
              </a:rPr>
              <a:t> </a:t>
            </a:r>
            <a:r>
              <a:rPr sz="1100" b="1" spc="90" dirty="0">
                <a:solidFill>
                  <a:srgbClr val="B40808"/>
                </a:solidFill>
                <a:latin typeface="Book Antiqua"/>
                <a:cs typeface="Book Antiqua"/>
              </a:rPr>
              <a:t>power</a:t>
            </a:r>
            <a:r>
              <a:rPr sz="1100" b="1" spc="15" dirty="0">
                <a:solidFill>
                  <a:srgbClr val="B40808"/>
                </a:solidFill>
                <a:latin typeface="Book Antiqua"/>
                <a:cs typeface="Book Antiqua"/>
              </a:rPr>
              <a:t> </a:t>
            </a:r>
            <a:r>
              <a:rPr sz="1100" b="1" spc="95" dirty="0">
                <a:solidFill>
                  <a:srgbClr val="B40808"/>
                </a:solidFill>
                <a:latin typeface="Book Antiqua"/>
                <a:cs typeface="Book Antiqua"/>
              </a:rPr>
              <a:t>and</a:t>
            </a:r>
            <a:r>
              <a:rPr sz="1100" b="1" spc="15" dirty="0">
                <a:solidFill>
                  <a:srgbClr val="B40808"/>
                </a:solidFill>
                <a:latin typeface="Book Antiqua"/>
                <a:cs typeface="Book Antiqua"/>
              </a:rPr>
              <a:t> </a:t>
            </a:r>
            <a:r>
              <a:rPr sz="1100" b="1" spc="70" dirty="0">
                <a:solidFill>
                  <a:srgbClr val="B40808"/>
                </a:solidFill>
                <a:latin typeface="Book Antiqua"/>
                <a:cs typeface="Book Antiqua"/>
              </a:rPr>
              <a:t>potential </a:t>
            </a:r>
            <a:r>
              <a:rPr sz="1100" b="1" spc="75" dirty="0">
                <a:solidFill>
                  <a:srgbClr val="B40808"/>
                </a:solidFill>
                <a:latin typeface="Book Antiqua"/>
                <a:cs typeface="Book Antiqua"/>
              </a:rPr>
              <a:t> </a:t>
            </a:r>
            <a:r>
              <a:rPr sz="1100" b="1" spc="80" dirty="0">
                <a:solidFill>
                  <a:srgbClr val="B40808"/>
                </a:solidFill>
                <a:latin typeface="Book Antiqua"/>
                <a:cs typeface="Book Antiqua"/>
              </a:rPr>
              <a:t>of</a:t>
            </a:r>
            <a:r>
              <a:rPr sz="1100" b="1" spc="20" dirty="0">
                <a:solidFill>
                  <a:srgbClr val="B40808"/>
                </a:solidFill>
                <a:latin typeface="Book Antiqua"/>
                <a:cs typeface="Book Antiqua"/>
              </a:rPr>
              <a:t> </a:t>
            </a:r>
            <a:r>
              <a:rPr sz="1100" b="1" spc="110" dirty="0">
                <a:solidFill>
                  <a:srgbClr val="B40808"/>
                </a:solidFill>
                <a:latin typeface="Book Antiqua"/>
                <a:cs typeface="Book Antiqua"/>
              </a:rPr>
              <a:t>community,</a:t>
            </a:r>
            <a:r>
              <a:rPr sz="1100" b="1" spc="20" dirty="0">
                <a:solidFill>
                  <a:srgbClr val="B40808"/>
                </a:solidFill>
                <a:latin typeface="Book Antiqua"/>
                <a:cs typeface="Book Antiqua"/>
              </a:rPr>
              <a:t> </a:t>
            </a:r>
            <a:r>
              <a:rPr sz="1100" b="1" spc="60" dirty="0">
                <a:solidFill>
                  <a:srgbClr val="B40808"/>
                </a:solidFill>
                <a:latin typeface="Book Antiqua"/>
                <a:cs typeface="Book Antiqua"/>
              </a:rPr>
              <a:t>art,</a:t>
            </a:r>
            <a:r>
              <a:rPr sz="1100" b="1" spc="25" dirty="0">
                <a:solidFill>
                  <a:srgbClr val="B40808"/>
                </a:solidFill>
                <a:latin typeface="Book Antiqua"/>
                <a:cs typeface="Book Antiqua"/>
              </a:rPr>
              <a:t> </a:t>
            </a:r>
            <a:r>
              <a:rPr sz="1100" b="1" spc="95" dirty="0">
                <a:solidFill>
                  <a:srgbClr val="B40808"/>
                </a:solidFill>
                <a:latin typeface="Book Antiqua"/>
                <a:cs typeface="Book Antiqua"/>
              </a:rPr>
              <a:t>and</a:t>
            </a:r>
            <a:r>
              <a:rPr sz="1100" b="1" spc="20" dirty="0">
                <a:solidFill>
                  <a:srgbClr val="B40808"/>
                </a:solidFill>
                <a:latin typeface="Book Antiqua"/>
                <a:cs typeface="Book Antiqua"/>
              </a:rPr>
              <a:t> </a:t>
            </a:r>
            <a:r>
              <a:rPr sz="1100" b="1" spc="75" dirty="0">
                <a:solidFill>
                  <a:srgbClr val="B40808"/>
                </a:solidFill>
                <a:latin typeface="Book Antiqua"/>
                <a:cs typeface="Book Antiqua"/>
              </a:rPr>
              <a:t>activism</a:t>
            </a:r>
            <a:r>
              <a:rPr sz="1100" b="1" spc="20" dirty="0">
                <a:solidFill>
                  <a:srgbClr val="B40808"/>
                </a:solidFill>
                <a:latin typeface="Book Antiqua"/>
                <a:cs typeface="Book Antiqua"/>
              </a:rPr>
              <a:t> </a:t>
            </a:r>
            <a:r>
              <a:rPr sz="1100" b="1" spc="75" dirty="0">
                <a:solidFill>
                  <a:srgbClr val="B40808"/>
                </a:solidFill>
                <a:latin typeface="Book Antiqua"/>
                <a:cs typeface="Book Antiqua"/>
              </a:rPr>
              <a:t>in</a:t>
            </a:r>
            <a:r>
              <a:rPr sz="1100" b="1" spc="25" dirty="0">
                <a:solidFill>
                  <a:srgbClr val="B40808"/>
                </a:solidFill>
                <a:latin typeface="Book Antiqua"/>
                <a:cs typeface="Book Antiqua"/>
              </a:rPr>
              <a:t> </a:t>
            </a:r>
            <a:r>
              <a:rPr sz="1100" b="1" spc="85" dirty="0">
                <a:solidFill>
                  <a:srgbClr val="B40808"/>
                </a:solidFill>
                <a:latin typeface="Book Antiqua"/>
                <a:cs typeface="Book Antiqua"/>
              </a:rPr>
              <a:t>changing</a:t>
            </a:r>
            <a:r>
              <a:rPr sz="1100" b="1" spc="20" dirty="0">
                <a:solidFill>
                  <a:srgbClr val="B40808"/>
                </a:solidFill>
                <a:latin typeface="Book Antiqua"/>
                <a:cs typeface="Book Antiqua"/>
              </a:rPr>
              <a:t> </a:t>
            </a:r>
            <a:r>
              <a:rPr sz="1100" b="1" spc="80" dirty="0">
                <a:solidFill>
                  <a:srgbClr val="B40808"/>
                </a:solidFill>
                <a:latin typeface="Book Antiqua"/>
                <a:cs typeface="Book Antiqua"/>
              </a:rPr>
              <a:t>the</a:t>
            </a:r>
            <a:r>
              <a:rPr sz="1100" b="1" spc="20" dirty="0">
                <a:solidFill>
                  <a:srgbClr val="B40808"/>
                </a:solidFill>
                <a:latin typeface="Book Antiqua"/>
                <a:cs typeface="Book Antiqua"/>
              </a:rPr>
              <a:t> </a:t>
            </a:r>
            <a:r>
              <a:rPr sz="1100" b="1" spc="80" dirty="0">
                <a:solidFill>
                  <a:srgbClr val="B40808"/>
                </a:solidFill>
                <a:latin typeface="Book Antiqua"/>
                <a:cs typeface="Book Antiqua"/>
              </a:rPr>
              <a:t>direction</a:t>
            </a:r>
            <a:r>
              <a:rPr sz="1100" b="1" spc="25" dirty="0">
                <a:solidFill>
                  <a:srgbClr val="B40808"/>
                </a:solidFill>
                <a:latin typeface="Book Antiqua"/>
                <a:cs typeface="Book Antiqua"/>
              </a:rPr>
              <a:t> </a:t>
            </a:r>
            <a:r>
              <a:rPr sz="1100" b="1" spc="80" dirty="0">
                <a:solidFill>
                  <a:srgbClr val="B40808"/>
                </a:solidFill>
                <a:latin typeface="Book Antiqua"/>
                <a:cs typeface="Book Antiqua"/>
              </a:rPr>
              <a:t>of</a:t>
            </a:r>
            <a:r>
              <a:rPr sz="1100" b="1" spc="20" dirty="0">
                <a:solidFill>
                  <a:srgbClr val="B40808"/>
                </a:solidFill>
                <a:latin typeface="Book Antiqua"/>
                <a:cs typeface="Book Antiqua"/>
              </a:rPr>
              <a:t> </a:t>
            </a:r>
            <a:r>
              <a:rPr sz="1100" b="1" spc="65" dirty="0">
                <a:solidFill>
                  <a:srgbClr val="B40808"/>
                </a:solidFill>
                <a:latin typeface="Book Antiqua"/>
                <a:cs typeface="Book Antiqua"/>
              </a:rPr>
              <a:t>progress.</a:t>
            </a:r>
            <a:r>
              <a:rPr sz="1100" b="1" spc="25" dirty="0">
                <a:solidFill>
                  <a:srgbClr val="B40808"/>
                </a:solidFill>
                <a:latin typeface="Book Antiqua"/>
                <a:cs typeface="Book Antiqua"/>
              </a:rPr>
              <a:t> </a:t>
            </a:r>
            <a:r>
              <a:rPr sz="1100" b="1" spc="114" dirty="0">
                <a:solidFill>
                  <a:srgbClr val="B40808"/>
                </a:solidFill>
                <a:latin typeface="Book Antiqua"/>
                <a:cs typeface="Book Antiqua"/>
              </a:rPr>
              <a:t>Whether </a:t>
            </a:r>
            <a:r>
              <a:rPr sz="1100" b="1" spc="-260" dirty="0">
                <a:solidFill>
                  <a:srgbClr val="B40808"/>
                </a:solidFill>
                <a:latin typeface="Book Antiqua"/>
                <a:cs typeface="Book Antiqua"/>
              </a:rPr>
              <a:t> </a:t>
            </a:r>
            <a:r>
              <a:rPr sz="1100" b="1" spc="35" dirty="0">
                <a:solidFill>
                  <a:srgbClr val="B40808"/>
                </a:solidFill>
                <a:latin typeface="Book Antiqua"/>
                <a:cs typeface="Book Antiqua"/>
              </a:rPr>
              <a:t>it </a:t>
            </a:r>
            <a:r>
              <a:rPr sz="1100" b="1" spc="25" dirty="0">
                <a:solidFill>
                  <a:srgbClr val="B40808"/>
                </a:solidFill>
                <a:latin typeface="Book Antiqua"/>
                <a:cs typeface="Book Antiqua"/>
              </a:rPr>
              <a:t>is </a:t>
            </a:r>
            <a:r>
              <a:rPr sz="1100" b="1" spc="125" dirty="0">
                <a:solidFill>
                  <a:srgbClr val="B40808"/>
                </a:solidFill>
                <a:latin typeface="Book Antiqua"/>
                <a:cs typeface="Book Antiqua"/>
              </a:rPr>
              <a:t>from </a:t>
            </a:r>
            <a:r>
              <a:rPr sz="1100" b="1" spc="80" dirty="0">
                <a:solidFill>
                  <a:srgbClr val="B40808"/>
                </a:solidFill>
                <a:latin typeface="Book Antiqua"/>
                <a:cs typeface="Book Antiqua"/>
              </a:rPr>
              <a:t>the </a:t>
            </a:r>
            <a:r>
              <a:rPr sz="1100" b="1" spc="65" dirty="0">
                <a:solidFill>
                  <a:srgbClr val="B40808"/>
                </a:solidFill>
                <a:latin typeface="Book Antiqua"/>
                <a:cs typeface="Book Antiqua"/>
              </a:rPr>
              <a:t>Canalside </a:t>
            </a:r>
            <a:r>
              <a:rPr sz="1100" b="1" spc="55" dirty="0">
                <a:solidFill>
                  <a:srgbClr val="B40808"/>
                </a:solidFill>
                <a:latin typeface="Book Antiqua"/>
                <a:cs typeface="Book Antiqua"/>
              </a:rPr>
              <a:t>fight </a:t>
            </a:r>
            <a:r>
              <a:rPr sz="1100" b="1" spc="60" dirty="0">
                <a:solidFill>
                  <a:srgbClr val="B40808"/>
                </a:solidFill>
                <a:latin typeface="Book Antiqua"/>
                <a:cs typeface="Book Antiqua"/>
              </a:rPr>
              <a:t>against Bass </a:t>
            </a:r>
            <a:r>
              <a:rPr sz="1100" b="1" spc="110" dirty="0">
                <a:solidFill>
                  <a:srgbClr val="B40808"/>
                </a:solidFill>
                <a:latin typeface="Book Antiqua"/>
                <a:cs typeface="Book Antiqua"/>
              </a:rPr>
              <a:t>Pro or </a:t>
            </a:r>
            <a:r>
              <a:rPr sz="1100" b="1" spc="80" dirty="0">
                <a:solidFill>
                  <a:srgbClr val="B40808"/>
                </a:solidFill>
                <a:latin typeface="Book Antiqua"/>
                <a:cs typeface="Book Antiqua"/>
              </a:rPr>
              <a:t>the </a:t>
            </a:r>
            <a:r>
              <a:rPr sz="1100" b="1" spc="85" dirty="0">
                <a:solidFill>
                  <a:srgbClr val="B40808"/>
                </a:solidFill>
                <a:latin typeface="Book Antiqua"/>
                <a:cs typeface="Book Antiqua"/>
              </a:rPr>
              <a:t>creation </a:t>
            </a:r>
            <a:r>
              <a:rPr sz="1100" b="1" spc="80" dirty="0">
                <a:solidFill>
                  <a:srgbClr val="B40808"/>
                </a:solidFill>
                <a:latin typeface="Book Antiqua"/>
                <a:cs typeface="Book Antiqua"/>
              </a:rPr>
              <a:t>of the </a:t>
            </a:r>
            <a:r>
              <a:rPr sz="1100" b="1" spc="120" dirty="0">
                <a:solidFill>
                  <a:srgbClr val="B40808"/>
                </a:solidFill>
                <a:latin typeface="Book Antiqua"/>
                <a:cs typeface="Book Antiqua"/>
              </a:rPr>
              <a:t>Freedom </a:t>
            </a:r>
            <a:r>
              <a:rPr sz="1100" b="1" spc="125" dirty="0">
                <a:solidFill>
                  <a:srgbClr val="B40808"/>
                </a:solidFill>
                <a:latin typeface="Book Antiqua"/>
                <a:cs typeface="Book Antiqua"/>
              </a:rPr>
              <a:t> </a:t>
            </a:r>
            <a:r>
              <a:rPr sz="1100" b="1" spc="70" dirty="0">
                <a:solidFill>
                  <a:srgbClr val="B40808"/>
                </a:solidFill>
                <a:latin typeface="Book Antiqua"/>
                <a:cs typeface="Book Antiqua"/>
              </a:rPr>
              <a:t>Wall,</a:t>
            </a:r>
            <a:r>
              <a:rPr sz="1100" b="1" spc="15" dirty="0">
                <a:solidFill>
                  <a:srgbClr val="B40808"/>
                </a:solidFill>
                <a:latin typeface="Book Antiqua"/>
                <a:cs typeface="Book Antiqua"/>
              </a:rPr>
              <a:t> </a:t>
            </a:r>
            <a:r>
              <a:rPr sz="1100" b="1" spc="80" dirty="0">
                <a:solidFill>
                  <a:srgbClr val="B40808"/>
                </a:solidFill>
                <a:latin typeface="Book Antiqua"/>
                <a:cs typeface="Book Antiqua"/>
              </a:rPr>
              <a:t>the</a:t>
            </a:r>
            <a:r>
              <a:rPr sz="1100" b="1" spc="15" dirty="0">
                <a:solidFill>
                  <a:srgbClr val="B40808"/>
                </a:solidFill>
                <a:latin typeface="Book Antiqua"/>
                <a:cs typeface="Book Antiqua"/>
              </a:rPr>
              <a:t> </a:t>
            </a:r>
            <a:r>
              <a:rPr sz="1100" b="1" spc="85" dirty="0">
                <a:solidFill>
                  <a:srgbClr val="B40808"/>
                </a:solidFill>
                <a:latin typeface="Book Antiqua"/>
                <a:cs typeface="Book Antiqua"/>
              </a:rPr>
              <a:t>work</a:t>
            </a:r>
            <a:r>
              <a:rPr sz="1100" b="1" spc="20" dirty="0">
                <a:solidFill>
                  <a:srgbClr val="B40808"/>
                </a:solidFill>
                <a:latin typeface="Book Antiqua"/>
                <a:cs typeface="Book Antiqua"/>
              </a:rPr>
              <a:t> </a:t>
            </a:r>
            <a:r>
              <a:rPr sz="1100" b="1" spc="70" dirty="0">
                <a:solidFill>
                  <a:srgbClr val="B40808"/>
                </a:solidFill>
                <a:latin typeface="Book Antiqua"/>
                <a:cs typeface="Book Antiqua"/>
              </a:rPr>
              <a:t>that</a:t>
            </a:r>
            <a:r>
              <a:rPr sz="1100" b="1" spc="15" dirty="0">
                <a:solidFill>
                  <a:srgbClr val="B40808"/>
                </a:solidFill>
                <a:latin typeface="Book Antiqua"/>
                <a:cs typeface="Book Antiqua"/>
              </a:rPr>
              <a:t> </a:t>
            </a:r>
            <a:r>
              <a:rPr sz="1100" b="1" spc="80" dirty="0">
                <a:solidFill>
                  <a:srgbClr val="B40808"/>
                </a:solidFill>
                <a:latin typeface="Book Antiqua"/>
                <a:cs typeface="Book Antiqua"/>
              </a:rPr>
              <a:t>people</a:t>
            </a:r>
            <a:r>
              <a:rPr sz="1100" b="1" spc="20" dirty="0">
                <a:solidFill>
                  <a:srgbClr val="B40808"/>
                </a:solidFill>
                <a:latin typeface="Book Antiqua"/>
                <a:cs typeface="Book Antiqua"/>
              </a:rPr>
              <a:t> </a:t>
            </a:r>
            <a:r>
              <a:rPr sz="1100" b="1" spc="95" dirty="0">
                <a:solidFill>
                  <a:srgbClr val="B40808"/>
                </a:solidFill>
                <a:latin typeface="Book Antiqua"/>
                <a:cs typeface="Book Antiqua"/>
              </a:rPr>
              <a:t>and</a:t>
            </a:r>
            <a:r>
              <a:rPr sz="1100" b="1" spc="15" dirty="0">
                <a:solidFill>
                  <a:srgbClr val="B40808"/>
                </a:solidFill>
                <a:latin typeface="Book Antiqua"/>
                <a:cs typeface="Book Antiqua"/>
              </a:rPr>
              <a:t> </a:t>
            </a:r>
            <a:r>
              <a:rPr sz="1100" b="1" spc="75" dirty="0">
                <a:solidFill>
                  <a:srgbClr val="B40808"/>
                </a:solidFill>
                <a:latin typeface="Book Antiqua"/>
                <a:cs typeface="Book Antiqua"/>
              </a:rPr>
              <a:t>organizations</a:t>
            </a:r>
            <a:r>
              <a:rPr sz="1100" b="1" spc="15" dirty="0">
                <a:solidFill>
                  <a:srgbClr val="B40808"/>
                </a:solidFill>
                <a:latin typeface="Book Antiqua"/>
                <a:cs typeface="Book Antiqua"/>
              </a:rPr>
              <a:t> </a:t>
            </a:r>
            <a:r>
              <a:rPr sz="1100" b="1" spc="100" dirty="0">
                <a:solidFill>
                  <a:srgbClr val="B40808"/>
                </a:solidFill>
                <a:latin typeface="Book Antiqua"/>
                <a:cs typeface="Book Antiqua"/>
              </a:rPr>
              <a:t>do</a:t>
            </a:r>
            <a:r>
              <a:rPr sz="1100" b="1" spc="20" dirty="0">
                <a:solidFill>
                  <a:srgbClr val="B40808"/>
                </a:solidFill>
                <a:latin typeface="Book Antiqua"/>
                <a:cs typeface="Book Antiqua"/>
              </a:rPr>
              <a:t> </a:t>
            </a:r>
            <a:r>
              <a:rPr sz="1100" b="1" spc="110" dirty="0">
                <a:solidFill>
                  <a:srgbClr val="B40808"/>
                </a:solidFill>
                <a:latin typeface="Book Antiqua"/>
                <a:cs typeface="Book Antiqua"/>
              </a:rPr>
              <a:t>can</a:t>
            </a:r>
            <a:r>
              <a:rPr sz="1100" b="1" spc="15" dirty="0">
                <a:solidFill>
                  <a:srgbClr val="B40808"/>
                </a:solidFill>
                <a:latin typeface="Book Antiqua"/>
                <a:cs typeface="Book Antiqua"/>
              </a:rPr>
              <a:t> </a:t>
            </a:r>
            <a:r>
              <a:rPr sz="1100" b="1" spc="75" dirty="0">
                <a:solidFill>
                  <a:srgbClr val="B40808"/>
                </a:solidFill>
                <a:latin typeface="Book Antiqua"/>
                <a:cs typeface="Book Antiqua"/>
              </a:rPr>
              <a:t>truly</a:t>
            </a:r>
            <a:r>
              <a:rPr sz="1100" b="1" spc="20" dirty="0">
                <a:solidFill>
                  <a:srgbClr val="B40808"/>
                </a:solidFill>
                <a:latin typeface="Book Antiqua"/>
                <a:cs typeface="Book Antiqua"/>
              </a:rPr>
              <a:t> </a:t>
            </a:r>
            <a:r>
              <a:rPr sz="1100" b="1" spc="90" dirty="0">
                <a:solidFill>
                  <a:srgbClr val="B40808"/>
                </a:solidFill>
                <a:latin typeface="Book Antiqua"/>
                <a:cs typeface="Book Antiqua"/>
              </a:rPr>
              <a:t>create</a:t>
            </a:r>
            <a:r>
              <a:rPr sz="1100" b="1" spc="15" dirty="0">
                <a:solidFill>
                  <a:srgbClr val="B40808"/>
                </a:solidFill>
                <a:latin typeface="Book Antiqua"/>
                <a:cs typeface="Book Antiqua"/>
              </a:rPr>
              <a:t> </a:t>
            </a:r>
            <a:r>
              <a:rPr sz="1100" b="1" spc="80" dirty="0">
                <a:solidFill>
                  <a:srgbClr val="B40808"/>
                </a:solidFill>
                <a:latin typeface="Book Antiqua"/>
                <a:cs typeface="Book Antiqua"/>
              </a:rPr>
              <a:t>a</a:t>
            </a:r>
            <a:r>
              <a:rPr sz="1100" b="1" spc="15" dirty="0">
                <a:solidFill>
                  <a:srgbClr val="B40808"/>
                </a:solidFill>
                <a:latin typeface="Book Antiqua"/>
                <a:cs typeface="Book Antiqua"/>
              </a:rPr>
              <a:t> </a:t>
            </a:r>
            <a:r>
              <a:rPr sz="1100" b="1" spc="75" dirty="0">
                <a:solidFill>
                  <a:srgbClr val="B40808"/>
                </a:solidFill>
                <a:latin typeface="Book Antiqua"/>
                <a:cs typeface="Book Antiqua"/>
              </a:rPr>
              <a:t>strong</a:t>
            </a:r>
            <a:r>
              <a:rPr sz="1100" b="1" spc="20" dirty="0">
                <a:solidFill>
                  <a:srgbClr val="B40808"/>
                </a:solidFill>
                <a:latin typeface="Book Antiqua"/>
                <a:cs typeface="Book Antiqua"/>
              </a:rPr>
              <a:t> </a:t>
            </a:r>
            <a:r>
              <a:rPr sz="1100" b="1" spc="60" dirty="0">
                <a:solidFill>
                  <a:srgbClr val="B40808"/>
                </a:solidFill>
                <a:latin typeface="Book Antiqua"/>
                <a:cs typeface="Book Antiqua"/>
              </a:rPr>
              <a:t>social </a:t>
            </a:r>
            <a:r>
              <a:rPr sz="1100" b="1" spc="65" dirty="0">
                <a:solidFill>
                  <a:srgbClr val="B40808"/>
                </a:solidFill>
                <a:latin typeface="Book Antiqua"/>
                <a:cs typeface="Book Antiqua"/>
              </a:rPr>
              <a:t> </a:t>
            </a:r>
            <a:r>
              <a:rPr sz="1100" b="1" spc="75" dirty="0">
                <a:solidFill>
                  <a:srgbClr val="B40808"/>
                </a:solidFill>
                <a:latin typeface="Book Antiqua"/>
                <a:cs typeface="Book Antiqua"/>
              </a:rPr>
              <a:t>fabric </a:t>
            </a:r>
            <a:r>
              <a:rPr sz="1100" b="1" spc="65" dirty="0">
                <a:solidFill>
                  <a:srgbClr val="B40808"/>
                </a:solidFill>
                <a:latin typeface="Book Antiqua"/>
                <a:cs typeface="Book Antiqua"/>
              </a:rPr>
              <a:t>within </a:t>
            </a:r>
            <a:r>
              <a:rPr sz="1100" b="1" spc="80" dirty="0">
                <a:solidFill>
                  <a:srgbClr val="B40808"/>
                </a:solidFill>
                <a:latin typeface="Book Antiqua"/>
                <a:cs typeface="Book Antiqua"/>
              </a:rPr>
              <a:t>a </a:t>
            </a:r>
            <a:r>
              <a:rPr sz="1100" b="1" spc="110" dirty="0">
                <a:solidFill>
                  <a:srgbClr val="B40808"/>
                </a:solidFill>
                <a:latin typeface="Book Antiqua"/>
                <a:cs typeface="Book Antiqua"/>
              </a:rPr>
              <a:t>community. </a:t>
            </a:r>
            <a:r>
              <a:rPr sz="1100" b="1" spc="40" dirty="0">
                <a:solidFill>
                  <a:srgbClr val="B40808"/>
                </a:solidFill>
                <a:latin typeface="Book Antiqua"/>
                <a:cs typeface="Book Antiqua"/>
              </a:rPr>
              <a:t>I </a:t>
            </a:r>
            <a:r>
              <a:rPr sz="1100" b="1" spc="75" dirty="0">
                <a:solidFill>
                  <a:srgbClr val="B40808"/>
                </a:solidFill>
                <a:latin typeface="Book Antiqua"/>
                <a:cs typeface="Book Antiqua"/>
              </a:rPr>
              <a:t>would </a:t>
            </a:r>
            <a:r>
              <a:rPr sz="1100" b="1" spc="45" dirty="0">
                <a:solidFill>
                  <a:srgbClr val="B40808"/>
                </a:solidFill>
                <a:latin typeface="Book Antiqua"/>
                <a:cs typeface="Book Antiqua"/>
              </a:rPr>
              <a:t>like </a:t>
            </a:r>
            <a:r>
              <a:rPr sz="1100" b="1" spc="80" dirty="0">
                <a:solidFill>
                  <a:srgbClr val="B40808"/>
                </a:solidFill>
                <a:latin typeface="Book Antiqua"/>
                <a:cs typeface="Book Antiqua"/>
              </a:rPr>
              <a:t>to </a:t>
            </a:r>
            <a:r>
              <a:rPr sz="1100" b="1" spc="90" dirty="0">
                <a:solidFill>
                  <a:srgbClr val="B40808"/>
                </a:solidFill>
                <a:latin typeface="Book Antiqua"/>
                <a:cs typeface="Book Antiqua"/>
              </a:rPr>
              <a:t>continue </a:t>
            </a:r>
            <a:r>
              <a:rPr sz="1100" b="1" spc="80" dirty="0">
                <a:solidFill>
                  <a:srgbClr val="B40808"/>
                </a:solidFill>
                <a:latin typeface="Book Antiqua"/>
                <a:cs typeface="Book Antiqua"/>
              </a:rPr>
              <a:t>to </a:t>
            </a:r>
            <a:r>
              <a:rPr sz="1100" b="1" spc="85" dirty="0">
                <a:solidFill>
                  <a:srgbClr val="B40808"/>
                </a:solidFill>
                <a:latin typeface="Book Antiqua"/>
                <a:cs typeface="Book Antiqua"/>
              </a:rPr>
              <a:t>learn </a:t>
            </a:r>
            <a:r>
              <a:rPr sz="1100" b="1" spc="80" dirty="0">
                <a:solidFill>
                  <a:srgbClr val="B40808"/>
                </a:solidFill>
                <a:latin typeface="Book Antiqua"/>
                <a:cs typeface="Book Antiqua"/>
              </a:rPr>
              <a:t>about </a:t>
            </a:r>
            <a:r>
              <a:rPr sz="1100" b="1" spc="90" dirty="0">
                <a:solidFill>
                  <a:srgbClr val="B40808"/>
                </a:solidFill>
                <a:latin typeface="Book Antiqua"/>
                <a:cs typeface="Book Antiqua"/>
              </a:rPr>
              <a:t>how </a:t>
            </a:r>
            <a:r>
              <a:rPr sz="1100" b="1" spc="95" dirty="0">
                <a:solidFill>
                  <a:srgbClr val="B40808"/>
                </a:solidFill>
                <a:latin typeface="Book Antiqua"/>
                <a:cs typeface="Book Antiqua"/>
              </a:rPr>
              <a:t> </a:t>
            </a:r>
            <a:r>
              <a:rPr sz="1100" b="1" spc="80" dirty="0">
                <a:solidFill>
                  <a:srgbClr val="B40808"/>
                </a:solidFill>
                <a:latin typeface="Book Antiqua"/>
                <a:cs typeface="Book Antiqua"/>
              </a:rPr>
              <a:t>nonprofits</a:t>
            </a:r>
            <a:r>
              <a:rPr sz="1100" b="1" spc="15" dirty="0">
                <a:solidFill>
                  <a:srgbClr val="B40808"/>
                </a:solidFill>
                <a:latin typeface="Book Antiqua"/>
                <a:cs typeface="Book Antiqua"/>
              </a:rPr>
              <a:t> </a:t>
            </a:r>
            <a:r>
              <a:rPr sz="1100" b="1" spc="85" dirty="0">
                <a:solidFill>
                  <a:srgbClr val="B40808"/>
                </a:solidFill>
                <a:latin typeface="Book Antiqua"/>
                <a:cs typeface="Book Antiqua"/>
              </a:rPr>
              <a:t>function</a:t>
            </a:r>
            <a:r>
              <a:rPr sz="1100" b="1" spc="15" dirty="0">
                <a:solidFill>
                  <a:srgbClr val="B40808"/>
                </a:solidFill>
                <a:latin typeface="Book Antiqua"/>
                <a:cs typeface="Book Antiqua"/>
              </a:rPr>
              <a:t> </a:t>
            </a:r>
            <a:r>
              <a:rPr sz="1100" b="1" spc="95" dirty="0">
                <a:solidFill>
                  <a:srgbClr val="B40808"/>
                </a:solidFill>
                <a:latin typeface="Book Antiqua"/>
                <a:cs typeface="Book Antiqua"/>
              </a:rPr>
              <a:t>and</a:t>
            </a:r>
            <a:r>
              <a:rPr sz="1100" b="1" spc="15" dirty="0">
                <a:solidFill>
                  <a:srgbClr val="B40808"/>
                </a:solidFill>
                <a:latin typeface="Book Antiqua"/>
                <a:cs typeface="Book Antiqua"/>
              </a:rPr>
              <a:t> </a:t>
            </a:r>
            <a:r>
              <a:rPr sz="1100" b="1" spc="90" dirty="0">
                <a:solidFill>
                  <a:srgbClr val="B40808"/>
                </a:solidFill>
                <a:latin typeface="Book Antiqua"/>
                <a:cs typeface="Book Antiqua"/>
              </a:rPr>
              <a:t>how</a:t>
            </a:r>
            <a:r>
              <a:rPr sz="1100" b="1" spc="15" dirty="0">
                <a:solidFill>
                  <a:srgbClr val="B40808"/>
                </a:solidFill>
                <a:latin typeface="Book Antiqua"/>
                <a:cs typeface="Book Antiqua"/>
              </a:rPr>
              <a:t> </a:t>
            </a:r>
            <a:r>
              <a:rPr sz="1100" b="1" spc="90" dirty="0">
                <a:solidFill>
                  <a:srgbClr val="B40808"/>
                </a:solidFill>
                <a:latin typeface="Book Antiqua"/>
                <a:cs typeface="Book Antiqua"/>
              </a:rPr>
              <a:t>careers</a:t>
            </a:r>
            <a:r>
              <a:rPr sz="1100" b="1" spc="15" dirty="0">
                <a:solidFill>
                  <a:srgbClr val="B40808"/>
                </a:solidFill>
                <a:latin typeface="Book Antiqua"/>
                <a:cs typeface="Book Antiqua"/>
              </a:rPr>
              <a:t> </a:t>
            </a:r>
            <a:r>
              <a:rPr sz="1100" b="1" spc="75" dirty="0">
                <a:solidFill>
                  <a:srgbClr val="B40808"/>
                </a:solidFill>
                <a:latin typeface="Book Antiqua"/>
                <a:cs typeface="Book Antiqua"/>
              </a:rPr>
              <a:t>in</a:t>
            </a:r>
            <a:r>
              <a:rPr sz="1100" b="1" spc="20" dirty="0">
                <a:solidFill>
                  <a:srgbClr val="B40808"/>
                </a:solidFill>
                <a:latin typeface="Book Antiqua"/>
                <a:cs typeface="Book Antiqua"/>
              </a:rPr>
              <a:t> </a:t>
            </a:r>
            <a:r>
              <a:rPr sz="1100" b="1" spc="80" dirty="0">
                <a:solidFill>
                  <a:srgbClr val="B40808"/>
                </a:solidFill>
                <a:latin typeface="Book Antiqua"/>
                <a:cs typeface="Book Antiqua"/>
              </a:rPr>
              <a:t>nonprofits</a:t>
            </a:r>
            <a:r>
              <a:rPr sz="1100" b="1" spc="15" dirty="0">
                <a:solidFill>
                  <a:srgbClr val="B40808"/>
                </a:solidFill>
                <a:latin typeface="Book Antiqua"/>
                <a:cs typeface="Book Antiqua"/>
              </a:rPr>
              <a:t> </a:t>
            </a:r>
            <a:r>
              <a:rPr sz="1100" b="1" spc="65" dirty="0">
                <a:solidFill>
                  <a:srgbClr val="B40808"/>
                </a:solidFill>
                <a:latin typeface="Book Antiqua"/>
                <a:cs typeface="Book Antiqua"/>
              </a:rPr>
              <a:t>progress.</a:t>
            </a:r>
            <a:endParaRPr sz="1100" dirty="0">
              <a:latin typeface="Book Antiqua"/>
              <a:cs typeface="Book Antiqua"/>
            </a:endParaRPr>
          </a:p>
          <a:p>
            <a:pPr marL="12700">
              <a:spcBef>
                <a:spcPts val="1019"/>
              </a:spcBef>
            </a:pPr>
            <a:r>
              <a:rPr sz="1100" spc="-5" dirty="0">
                <a:solidFill>
                  <a:srgbClr val="B40808"/>
                </a:solidFill>
                <a:latin typeface="Archivo Black"/>
                <a:cs typeface="Archivo Black"/>
              </a:rPr>
              <a:t>SHOUTOUT</a:t>
            </a:r>
            <a:endParaRPr sz="1100" dirty="0">
              <a:latin typeface="Archivo Black"/>
              <a:cs typeface="Archivo Black"/>
            </a:endParaRPr>
          </a:p>
          <a:p>
            <a:pPr marL="12700" marR="2325435">
              <a:lnSpc>
                <a:spcPct val="113599"/>
              </a:lnSpc>
            </a:pPr>
            <a:r>
              <a:rPr sz="1100" b="1" spc="40" dirty="0">
                <a:solidFill>
                  <a:srgbClr val="B40808"/>
                </a:solidFill>
                <a:latin typeface="Book Antiqua"/>
                <a:cs typeface="Book Antiqua"/>
              </a:rPr>
              <a:t>I</a:t>
            </a:r>
            <a:r>
              <a:rPr sz="1100" b="1" spc="10" dirty="0">
                <a:solidFill>
                  <a:srgbClr val="B40808"/>
                </a:solidFill>
                <a:latin typeface="Book Antiqua"/>
                <a:cs typeface="Book Antiqua"/>
              </a:rPr>
              <a:t> </a:t>
            </a:r>
            <a:r>
              <a:rPr sz="1100" b="1" spc="155" dirty="0">
                <a:solidFill>
                  <a:srgbClr val="B40808"/>
                </a:solidFill>
                <a:latin typeface="Book Antiqua"/>
                <a:cs typeface="Book Antiqua"/>
              </a:rPr>
              <a:t>am</a:t>
            </a:r>
            <a:r>
              <a:rPr sz="1100" b="1" spc="15" dirty="0">
                <a:solidFill>
                  <a:srgbClr val="B40808"/>
                </a:solidFill>
                <a:latin typeface="Book Antiqua"/>
                <a:cs typeface="Book Antiqua"/>
              </a:rPr>
              <a:t> </a:t>
            </a:r>
            <a:r>
              <a:rPr sz="1100" b="1" spc="70" dirty="0">
                <a:solidFill>
                  <a:srgbClr val="B40808"/>
                </a:solidFill>
                <a:latin typeface="Book Antiqua"/>
                <a:cs typeface="Book Antiqua"/>
              </a:rPr>
              <a:t>super,</a:t>
            </a:r>
            <a:r>
              <a:rPr sz="1100" b="1" spc="15" dirty="0">
                <a:solidFill>
                  <a:srgbClr val="B40808"/>
                </a:solidFill>
                <a:latin typeface="Book Antiqua"/>
                <a:cs typeface="Book Antiqua"/>
              </a:rPr>
              <a:t> </a:t>
            </a:r>
            <a:r>
              <a:rPr sz="1100" b="1" spc="80" dirty="0">
                <a:solidFill>
                  <a:srgbClr val="B40808"/>
                </a:solidFill>
                <a:latin typeface="Book Antiqua"/>
                <a:cs typeface="Book Antiqua"/>
              </a:rPr>
              <a:t>super</a:t>
            </a:r>
            <a:r>
              <a:rPr sz="1100" b="1" spc="15" dirty="0">
                <a:solidFill>
                  <a:srgbClr val="B40808"/>
                </a:solidFill>
                <a:latin typeface="Book Antiqua"/>
                <a:cs typeface="Book Antiqua"/>
              </a:rPr>
              <a:t> </a:t>
            </a:r>
            <a:r>
              <a:rPr sz="1100" b="1" spc="70" dirty="0">
                <a:solidFill>
                  <a:srgbClr val="B40808"/>
                </a:solidFill>
                <a:latin typeface="Book Antiqua"/>
                <a:cs typeface="Book Antiqua"/>
              </a:rPr>
              <a:t>grateful</a:t>
            </a:r>
            <a:r>
              <a:rPr sz="1100" b="1" spc="15" dirty="0">
                <a:solidFill>
                  <a:srgbClr val="B40808"/>
                </a:solidFill>
                <a:latin typeface="Book Antiqua"/>
                <a:cs typeface="Book Antiqua"/>
              </a:rPr>
              <a:t> </a:t>
            </a:r>
            <a:r>
              <a:rPr sz="1100" b="1" spc="80" dirty="0">
                <a:solidFill>
                  <a:srgbClr val="B40808"/>
                </a:solidFill>
                <a:latin typeface="Book Antiqua"/>
                <a:cs typeface="Book Antiqua"/>
              </a:rPr>
              <a:t>to</a:t>
            </a:r>
            <a:r>
              <a:rPr sz="1100" b="1" spc="15" dirty="0">
                <a:solidFill>
                  <a:srgbClr val="B40808"/>
                </a:solidFill>
                <a:latin typeface="Book Antiqua"/>
                <a:cs typeface="Book Antiqua"/>
              </a:rPr>
              <a:t> </a:t>
            </a:r>
            <a:r>
              <a:rPr sz="1100" b="1" spc="70" dirty="0">
                <a:solidFill>
                  <a:srgbClr val="B40808"/>
                </a:solidFill>
                <a:latin typeface="Book Antiqua"/>
                <a:cs typeface="Book Antiqua"/>
              </a:rPr>
              <a:t>Cathy,</a:t>
            </a:r>
            <a:r>
              <a:rPr sz="1100" b="1" spc="15" dirty="0">
                <a:solidFill>
                  <a:srgbClr val="B40808"/>
                </a:solidFill>
                <a:latin typeface="Book Antiqua"/>
                <a:cs typeface="Book Antiqua"/>
              </a:rPr>
              <a:t> </a:t>
            </a:r>
            <a:r>
              <a:rPr sz="1100" b="1" spc="65" dirty="0">
                <a:solidFill>
                  <a:srgbClr val="B40808"/>
                </a:solidFill>
                <a:latin typeface="Book Antiqua"/>
                <a:cs typeface="Book Antiqua"/>
              </a:rPr>
              <a:t>Kricky,</a:t>
            </a:r>
            <a:r>
              <a:rPr sz="1100" b="1" spc="15" dirty="0">
                <a:solidFill>
                  <a:srgbClr val="B40808"/>
                </a:solidFill>
                <a:latin typeface="Book Antiqua"/>
                <a:cs typeface="Book Antiqua"/>
              </a:rPr>
              <a:t> </a:t>
            </a:r>
            <a:r>
              <a:rPr sz="1100" b="1" spc="120" dirty="0">
                <a:solidFill>
                  <a:srgbClr val="B40808"/>
                </a:solidFill>
                <a:latin typeface="Book Antiqua"/>
                <a:cs typeface="Book Antiqua"/>
              </a:rPr>
              <a:t>Lou </a:t>
            </a:r>
            <a:r>
              <a:rPr sz="1100" b="1" spc="-260" dirty="0">
                <a:solidFill>
                  <a:srgbClr val="B40808"/>
                </a:solidFill>
                <a:latin typeface="Book Antiqua"/>
                <a:cs typeface="Book Antiqua"/>
              </a:rPr>
              <a:t> </a:t>
            </a:r>
            <a:r>
              <a:rPr sz="1100" b="1" spc="60" dirty="0">
                <a:solidFill>
                  <a:srgbClr val="B40808"/>
                </a:solidFill>
                <a:latin typeface="Book Antiqua"/>
                <a:cs typeface="Book Antiqua"/>
              </a:rPr>
              <a:t>Jean, </a:t>
            </a:r>
            <a:r>
              <a:rPr sz="1100" b="1" spc="95" dirty="0">
                <a:solidFill>
                  <a:srgbClr val="B40808"/>
                </a:solidFill>
                <a:latin typeface="Book Antiqua"/>
                <a:cs typeface="Book Antiqua"/>
              </a:rPr>
              <a:t>and </a:t>
            </a:r>
            <a:r>
              <a:rPr sz="1100" b="1" spc="80" dirty="0">
                <a:solidFill>
                  <a:srgbClr val="B40808"/>
                </a:solidFill>
                <a:latin typeface="Book Antiqua"/>
                <a:cs typeface="Book Antiqua"/>
              </a:rPr>
              <a:t>Micaela </a:t>
            </a:r>
            <a:r>
              <a:rPr sz="1100" b="1" spc="90" dirty="0">
                <a:solidFill>
                  <a:srgbClr val="B40808"/>
                </a:solidFill>
                <a:latin typeface="Book Antiqua"/>
                <a:cs typeface="Book Antiqua"/>
              </a:rPr>
              <a:t>for </a:t>
            </a:r>
            <a:r>
              <a:rPr sz="1100" b="1" spc="95" dirty="0">
                <a:solidFill>
                  <a:srgbClr val="B40808"/>
                </a:solidFill>
                <a:latin typeface="Book Antiqua"/>
                <a:cs typeface="Book Antiqua"/>
              </a:rPr>
              <a:t>making </a:t>
            </a:r>
            <a:r>
              <a:rPr sz="1100" b="1" spc="50" dirty="0">
                <a:solidFill>
                  <a:srgbClr val="B40808"/>
                </a:solidFill>
                <a:latin typeface="Book Antiqua"/>
                <a:cs typeface="Book Antiqua"/>
              </a:rPr>
              <a:t>this </a:t>
            </a:r>
            <a:r>
              <a:rPr sz="1100" b="1" spc="130" dirty="0">
                <a:solidFill>
                  <a:srgbClr val="B40808"/>
                </a:solidFill>
                <a:latin typeface="Book Antiqua"/>
                <a:cs typeface="Book Antiqua"/>
              </a:rPr>
              <a:t>summer </a:t>
            </a:r>
            <a:r>
              <a:rPr sz="1100" b="1" spc="135" dirty="0">
                <a:solidFill>
                  <a:srgbClr val="B40808"/>
                </a:solidFill>
                <a:latin typeface="Book Antiqua"/>
                <a:cs typeface="Book Antiqua"/>
              </a:rPr>
              <a:t> </a:t>
            </a:r>
            <a:r>
              <a:rPr sz="1100" b="1" spc="85" dirty="0">
                <a:solidFill>
                  <a:srgbClr val="B40808"/>
                </a:solidFill>
                <a:latin typeface="Book Antiqua"/>
                <a:cs typeface="Book Antiqua"/>
              </a:rPr>
              <a:t>work </a:t>
            </a:r>
            <a:r>
              <a:rPr sz="1100" b="1" spc="50" dirty="0">
                <a:solidFill>
                  <a:srgbClr val="B40808"/>
                </a:solidFill>
                <a:latin typeface="Book Antiqua"/>
                <a:cs typeface="Book Antiqua"/>
              </a:rPr>
              <a:t>as </a:t>
            </a:r>
            <a:r>
              <a:rPr sz="1100" b="1" spc="65" dirty="0">
                <a:solidFill>
                  <a:srgbClr val="B40808"/>
                </a:solidFill>
                <a:latin typeface="Book Antiqua"/>
                <a:cs typeface="Book Antiqua"/>
              </a:rPr>
              <a:t>seamlessly </a:t>
            </a:r>
            <a:r>
              <a:rPr sz="1100" b="1" spc="50" dirty="0">
                <a:solidFill>
                  <a:srgbClr val="B40808"/>
                </a:solidFill>
                <a:latin typeface="Book Antiqua"/>
                <a:cs typeface="Book Antiqua"/>
              </a:rPr>
              <a:t>as </a:t>
            </a:r>
            <a:r>
              <a:rPr sz="1100" b="1" spc="45" dirty="0">
                <a:solidFill>
                  <a:srgbClr val="B40808"/>
                </a:solidFill>
                <a:latin typeface="Book Antiqua"/>
                <a:cs typeface="Book Antiqua"/>
              </a:rPr>
              <a:t>possible. </a:t>
            </a:r>
            <a:r>
              <a:rPr sz="1100" b="1" spc="40" dirty="0">
                <a:solidFill>
                  <a:srgbClr val="B40808"/>
                </a:solidFill>
                <a:latin typeface="Book Antiqua"/>
                <a:cs typeface="Book Antiqua"/>
              </a:rPr>
              <a:t>I </a:t>
            </a:r>
            <a:r>
              <a:rPr sz="1100" b="1" spc="80" dirty="0">
                <a:solidFill>
                  <a:srgbClr val="B40808"/>
                </a:solidFill>
                <a:latin typeface="Book Antiqua"/>
                <a:cs typeface="Book Antiqua"/>
              </a:rPr>
              <a:t>appreciate </a:t>
            </a:r>
            <a:r>
              <a:rPr sz="1100" b="1" spc="85" dirty="0">
                <a:solidFill>
                  <a:srgbClr val="B40808"/>
                </a:solidFill>
                <a:latin typeface="Book Antiqua"/>
                <a:cs typeface="Book Antiqua"/>
              </a:rPr>
              <a:t> </a:t>
            </a:r>
            <a:r>
              <a:rPr sz="1100" b="1" spc="75" dirty="0">
                <a:solidFill>
                  <a:srgbClr val="B40808"/>
                </a:solidFill>
                <a:latin typeface="Book Antiqua"/>
                <a:cs typeface="Book Antiqua"/>
              </a:rPr>
              <a:t>Kricky </a:t>
            </a:r>
            <a:r>
              <a:rPr sz="1100" b="1" spc="90" dirty="0">
                <a:solidFill>
                  <a:srgbClr val="B40808"/>
                </a:solidFill>
                <a:latin typeface="Book Antiqua"/>
                <a:cs typeface="Book Antiqua"/>
              </a:rPr>
              <a:t>for </a:t>
            </a:r>
            <a:r>
              <a:rPr sz="1100" b="1" spc="70" dirty="0">
                <a:solidFill>
                  <a:srgbClr val="B40808"/>
                </a:solidFill>
                <a:latin typeface="Book Antiqua"/>
                <a:cs typeface="Book Antiqua"/>
              </a:rPr>
              <a:t>being </a:t>
            </a:r>
            <a:r>
              <a:rPr sz="1100" b="1" spc="65" dirty="0">
                <a:solidFill>
                  <a:srgbClr val="B40808"/>
                </a:solidFill>
                <a:latin typeface="Book Antiqua"/>
                <a:cs typeface="Book Antiqua"/>
              </a:rPr>
              <a:t>so </a:t>
            </a:r>
            <a:r>
              <a:rPr sz="1100" b="1" spc="80" dirty="0">
                <a:solidFill>
                  <a:srgbClr val="B40808"/>
                </a:solidFill>
                <a:latin typeface="Book Antiqua"/>
                <a:cs typeface="Book Antiqua"/>
              </a:rPr>
              <a:t>understanding </a:t>
            </a:r>
            <a:r>
              <a:rPr sz="1100" b="1" spc="95" dirty="0">
                <a:solidFill>
                  <a:srgbClr val="B40808"/>
                </a:solidFill>
                <a:latin typeface="Book Antiqua"/>
                <a:cs typeface="Book Antiqua"/>
              </a:rPr>
              <a:t>and </a:t>
            </a:r>
            <a:r>
              <a:rPr sz="1100" b="1" spc="70" dirty="0">
                <a:solidFill>
                  <a:srgbClr val="B40808"/>
                </a:solidFill>
                <a:latin typeface="Book Antiqua"/>
                <a:cs typeface="Book Antiqua"/>
              </a:rPr>
              <a:t>helping </a:t>
            </a:r>
            <a:r>
              <a:rPr sz="1100" b="1" spc="-260" dirty="0">
                <a:solidFill>
                  <a:srgbClr val="B40808"/>
                </a:solidFill>
                <a:latin typeface="Book Antiqua"/>
                <a:cs typeface="Book Antiqua"/>
              </a:rPr>
              <a:t> </a:t>
            </a:r>
            <a:r>
              <a:rPr sz="1100" b="1" spc="160" dirty="0">
                <a:solidFill>
                  <a:srgbClr val="B40808"/>
                </a:solidFill>
                <a:latin typeface="Book Antiqua"/>
                <a:cs typeface="Book Antiqua"/>
              </a:rPr>
              <a:t>me </a:t>
            </a:r>
            <a:r>
              <a:rPr sz="1100" b="1" spc="65" dirty="0">
                <a:solidFill>
                  <a:srgbClr val="B40808"/>
                </a:solidFill>
                <a:latin typeface="Book Antiqua"/>
                <a:cs typeface="Book Antiqua"/>
              </a:rPr>
              <a:t>take </a:t>
            </a:r>
            <a:r>
              <a:rPr sz="1100" b="1" spc="100" dirty="0">
                <a:solidFill>
                  <a:srgbClr val="B40808"/>
                </a:solidFill>
                <a:latin typeface="Book Antiqua"/>
                <a:cs typeface="Book Antiqua"/>
              </a:rPr>
              <a:t>care </a:t>
            </a:r>
            <a:r>
              <a:rPr sz="1100" b="1" spc="80" dirty="0">
                <a:solidFill>
                  <a:srgbClr val="B40808"/>
                </a:solidFill>
                <a:latin typeface="Book Antiqua"/>
                <a:cs typeface="Book Antiqua"/>
              </a:rPr>
              <a:t>of </a:t>
            </a:r>
            <a:r>
              <a:rPr sz="1100" b="1" spc="165" dirty="0">
                <a:solidFill>
                  <a:srgbClr val="B40808"/>
                </a:solidFill>
                <a:latin typeface="Book Antiqua"/>
                <a:cs typeface="Book Antiqua"/>
              </a:rPr>
              <a:t>my </a:t>
            </a:r>
            <a:r>
              <a:rPr sz="1100" b="1" spc="50" dirty="0">
                <a:solidFill>
                  <a:srgbClr val="B40808"/>
                </a:solidFill>
                <a:latin typeface="Book Antiqua"/>
                <a:cs typeface="Book Antiqua"/>
              </a:rPr>
              <a:t>logistical </a:t>
            </a:r>
            <a:r>
              <a:rPr sz="1100" b="1" spc="45" dirty="0">
                <a:solidFill>
                  <a:srgbClr val="B40808"/>
                </a:solidFill>
                <a:latin typeface="Book Antiqua"/>
                <a:cs typeface="Book Antiqua"/>
              </a:rPr>
              <a:t>issues </a:t>
            </a:r>
            <a:r>
              <a:rPr sz="1100" b="1" spc="90" dirty="0">
                <a:solidFill>
                  <a:srgbClr val="B40808"/>
                </a:solidFill>
                <a:latin typeface="Book Antiqua"/>
                <a:cs typeface="Book Antiqua"/>
              </a:rPr>
              <a:t>for </a:t>
            </a:r>
            <a:r>
              <a:rPr sz="1100" b="1" spc="50" dirty="0">
                <a:solidFill>
                  <a:srgbClr val="B40808"/>
                </a:solidFill>
                <a:latin typeface="Book Antiqua"/>
                <a:cs typeface="Book Antiqua"/>
              </a:rPr>
              <a:t>this </a:t>
            </a:r>
            <a:r>
              <a:rPr sz="1100" b="1" spc="55" dirty="0">
                <a:solidFill>
                  <a:srgbClr val="B40808"/>
                </a:solidFill>
                <a:latin typeface="Book Antiqua"/>
                <a:cs typeface="Book Antiqua"/>
              </a:rPr>
              <a:t> </a:t>
            </a:r>
            <a:r>
              <a:rPr sz="1100" b="1" spc="130" dirty="0">
                <a:solidFill>
                  <a:srgbClr val="B40808"/>
                </a:solidFill>
                <a:latin typeface="Book Antiqua"/>
                <a:cs typeface="Book Antiqua"/>
              </a:rPr>
              <a:t>summer </a:t>
            </a:r>
            <a:r>
              <a:rPr sz="1100" b="1" spc="135" dirty="0">
                <a:solidFill>
                  <a:srgbClr val="B40808"/>
                </a:solidFill>
                <a:latin typeface="Book Antiqua"/>
                <a:cs typeface="Book Antiqua"/>
              </a:rPr>
              <a:t>- </a:t>
            </a:r>
            <a:r>
              <a:rPr sz="1100" b="1" spc="35" dirty="0">
                <a:solidFill>
                  <a:srgbClr val="B40808"/>
                </a:solidFill>
                <a:latin typeface="Book Antiqua"/>
                <a:cs typeface="Book Antiqua"/>
              </a:rPr>
              <a:t>it </a:t>
            </a:r>
            <a:r>
              <a:rPr sz="1100" b="1" spc="50" dirty="0">
                <a:solidFill>
                  <a:srgbClr val="B40808"/>
                </a:solidFill>
                <a:latin typeface="Book Antiqua"/>
                <a:cs typeface="Book Antiqua"/>
              </a:rPr>
              <a:t>was </a:t>
            </a:r>
            <a:r>
              <a:rPr sz="1100" b="1" spc="65" dirty="0">
                <a:solidFill>
                  <a:srgbClr val="B40808"/>
                </a:solidFill>
                <a:latin typeface="Book Antiqua"/>
                <a:cs typeface="Book Antiqua"/>
              </a:rPr>
              <a:t>definitely integral </a:t>
            </a:r>
            <a:r>
              <a:rPr sz="1100" b="1" spc="80" dirty="0">
                <a:solidFill>
                  <a:srgbClr val="B40808"/>
                </a:solidFill>
                <a:latin typeface="Book Antiqua"/>
                <a:cs typeface="Book Antiqua"/>
              </a:rPr>
              <a:t>to </a:t>
            </a:r>
            <a:r>
              <a:rPr sz="1100" b="1" spc="95" dirty="0">
                <a:solidFill>
                  <a:srgbClr val="B40808"/>
                </a:solidFill>
                <a:latin typeface="Book Antiqua"/>
                <a:cs typeface="Book Antiqua"/>
              </a:rPr>
              <a:t>making </a:t>
            </a:r>
            <a:r>
              <a:rPr sz="1100" b="1" spc="100" dirty="0">
                <a:solidFill>
                  <a:srgbClr val="B40808"/>
                </a:solidFill>
                <a:latin typeface="Book Antiqua"/>
                <a:cs typeface="Book Antiqua"/>
              </a:rPr>
              <a:t> </a:t>
            </a:r>
            <a:r>
              <a:rPr sz="1100" b="1" spc="80" dirty="0">
                <a:solidFill>
                  <a:srgbClr val="B40808"/>
                </a:solidFill>
                <a:latin typeface="Book Antiqua"/>
                <a:cs typeface="Book Antiqua"/>
              </a:rPr>
              <a:t>sure </a:t>
            </a:r>
            <a:r>
              <a:rPr sz="1100" b="1" spc="40" dirty="0">
                <a:solidFill>
                  <a:srgbClr val="B40808"/>
                </a:solidFill>
                <a:latin typeface="Book Antiqua"/>
                <a:cs typeface="Book Antiqua"/>
              </a:rPr>
              <a:t>I </a:t>
            </a:r>
            <a:r>
              <a:rPr sz="1100" b="1" spc="50" dirty="0">
                <a:solidFill>
                  <a:srgbClr val="B40808"/>
                </a:solidFill>
                <a:latin typeface="Book Antiqua"/>
                <a:cs typeface="Book Antiqua"/>
              </a:rPr>
              <a:t>was </a:t>
            </a:r>
            <a:r>
              <a:rPr sz="1100" b="1" spc="60" dirty="0">
                <a:solidFill>
                  <a:srgbClr val="B40808"/>
                </a:solidFill>
                <a:latin typeface="Book Antiqua"/>
                <a:cs typeface="Book Antiqua"/>
              </a:rPr>
              <a:t>able </a:t>
            </a:r>
            <a:r>
              <a:rPr sz="1100" b="1" spc="80" dirty="0">
                <a:solidFill>
                  <a:srgbClr val="B40808"/>
                </a:solidFill>
                <a:latin typeface="Book Antiqua"/>
                <a:cs typeface="Book Antiqua"/>
              </a:rPr>
              <a:t>to </a:t>
            </a:r>
            <a:r>
              <a:rPr sz="1100" b="1" spc="100" dirty="0">
                <a:solidFill>
                  <a:srgbClr val="B40808"/>
                </a:solidFill>
                <a:latin typeface="Book Antiqua"/>
                <a:cs typeface="Book Antiqua"/>
              </a:rPr>
              <a:t>do </a:t>
            </a:r>
            <a:r>
              <a:rPr sz="1100" b="1" spc="80" dirty="0">
                <a:solidFill>
                  <a:srgbClr val="B40808"/>
                </a:solidFill>
                <a:latin typeface="Book Antiqua"/>
                <a:cs typeface="Book Antiqua"/>
              </a:rPr>
              <a:t>everything </a:t>
            </a:r>
            <a:r>
              <a:rPr sz="1100" b="1" spc="40" dirty="0">
                <a:solidFill>
                  <a:srgbClr val="B40808"/>
                </a:solidFill>
                <a:latin typeface="Book Antiqua"/>
                <a:cs typeface="Book Antiqua"/>
              </a:rPr>
              <a:t>I </a:t>
            </a:r>
            <a:r>
              <a:rPr sz="1100" b="1" spc="80" dirty="0">
                <a:solidFill>
                  <a:srgbClr val="B40808"/>
                </a:solidFill>
                <a:latin typeface="Book Antiqua"/>
                <a:cs typeface="Book Antiqua"/>
              </a:rPr>
              <a:t>wanted to </a:t>
            </a:r>
            <a:r>
              <a:rPr sz="1100" b="1" spc="65" dirty="0">
                <a:solidFill>
                  <a:srgbClr val="B40808"/>
                </a:solidFill>
                <a:latin typeface="Book Antiqua"/>
                <a:cs typeface="Book Antiqua"/>
              </a:rPr>
              <a:t>do. </a:t>
            </a:r>
            <a:r>
              <a:rPr sz="1100" b="1" spc="-260" dirty="0">
                <a:solidFill>
                  <a:srgbClr val="B40808"/>
                </a:solidFill>
                <a:latin typeface="Book Antiqua"/>
                <a:cs typeface="Book Antiqua"/>
              </a:rPr>
              <a:t> </a:t>
            </a:r>
            <a:r>
              <a:rPr sz="1100" b="1" spc="105" dirty="0">
                <a:solidFill>
                  <a:srgbClr val="B40808"/>
                </a:solidFill>
                <a:latin typeface="Book Antiqua"/>
                <a:cs typeface="Book Antiqua"/>
              </a:rPr>
              <a:t>Thank </a:t>
            </a:r>
            <a:r>
              <a:rPr sz="1100" b="1" spc="100" dirty="0">
                <a:solidFill>
                  <a:srgbClr val="B40808"/>
                </a:solidFill>
                <a:latin typeface="Book Antiqua"/>
                <a:cs typeface="Book Antiqua"/>
              </a:rPr>
              <a:t>you </a:t>
            </a:r>
            <a:r>
              <a:rPr sz="1100" b="1" spc="70" dirty="0">
                <a:solidFill>
                  <a:srgbClr val="B40808"/>
                </a:solidFill>
                <a:latin typeface="Book Antiqua"/>
                <a:cs typeface="Book Antiqua"/>
              </a:rPr>
              <a:t>Cathy, </a:t>
            </a:r>
            <a:r>
              <a:rPr sz="1100" b="1" spc="65" dirty="0">
                <a:solidFill>
                  <a:srgbClr val="B40808"/>
                </a:solidFill>
                <a:latin typeface="Book Antiqua"/>
                <a:cs typeface="Book Antiqua"/>
              </a:rPr>
              <a:t>Kricky, </a:t>
            </a:r>
            <a:r>
              <a:rPr sz="1100" b="1" spc="120" dirty="0">
                <a:solidFill>
                  <a:srgbClr val="B40808"/>
                </a:solidFill>
                <a:latin typeface="Book Antiqua"/>
                <a:cs typeface="Book Antiqua"/>
              </a:rPr>
              <a:t>Lou </a:t>
            </a:r>
            <a:r>
              <a:rPr sz="1100" b="1" spc="60" dirty="0">
                <a:solidFill>
                  <a:srgbClr val="B40808"/>
                </a:solidFill>
                <a:latin typeface="Book Antiqua"/>
                <a:cs typeface="Book Antiqua"/>
              </a:rPr>
              <a:t>Jean, </a:t>
            </a:r>
            <a:r>
              <a:rPr sz="1100" b="1" spc="95" dirty="0">
                <a:solidFill>
                  <a:srgbClr val="B40808"/>
                </a:solidFill>
                <a:latin typeface="Book Antiqua"/>
                <a:cs typeface="Book Antiqua"/>
              </a:rPr>
              <a:t>and </a:t>
            </a:r>
            <a:r>
              <a:rPr sz="1100" b="1" spc="100" dirty="0">
                <a:solidFill>
                  <a:srgbClr val="B40808"/>
                </a:solidFill>
                <a:latin typeface="Book Antiqua"/>
                <a:cs typeface="Book Antiqua"/>
              </a:rPr>
              <a:t> </a:t>
            </a:r>
            <a:r>
              <a:rPr sz="1100" b="1" spc="80" dirty="0">
                <a:solidFill>
                  <a:srgbClr val="B40808"/>
                </a:solidFill>
                <a:latin typeface="Book Antiqua"/>
                <a:cs typeface="Book Antiqua"/>
              </a:rPr>
              <a:t>Micaela </a:t>
            </a:r>
            <a:r>
              <a:rPr sz="1100" b="1" spc="90" dirty="0">
                <a:solidFill>
                  <a:srgbClr val="B40808"/>
                </a:solidFill>
                <a:latin typeface="Book Antiqua"/>
                <a:cs typeface="Book Antiqua"/>
              </a:rPr>
              <a:t>for </a:t>
            </a:r>
            <a:r>
              <a:rPr sz="1100" b="1" spc="35" dirty="0">
                <a:solidFill>
                  <a:srgbClr val="B40808"/>
                </a:solidFill>
                <a:latin typeface="Book Antiqua"/>
                <a:cs typeface="Book Antiqua"/>
              </a:rPr>
              <a:t>all </a:t>
            </a:r>
            <a:r>
              <a:rPr sz="1100" b="1" spc="105" dirty="0">
                <a:solidFill>
                  <a:srgbClr val="B40808"/>
                </a:solidFill>
                <a:latin typeface="Book Antiqua"/>
                <a:cs typeface="Book Antiqua"/>
              </a:rPr>
              <a:t>your </a:t>
            </a:r>
            <a:r>
              <a:rPr sz="1100" b="1" spc="70" dirty="0">
                <a:solidFill>
                  <a:srgbClr val="B40808"/>
                </a:solidFill>
                <a:latin typeface="Book Antiqua"/>
                <a:cs typeface="Book Antiqua"/>
              </a:rPr>
              <a:t>efforts </a:t>
            </a:r>
            <a:r>
              <a:rPr sz="1100" b="1" spc="95" dirty="0">
                <a:solidFill>
                  <a:srgbClr val="B40808"/>
                </a:solidFill>
                <a:latin typeface="Book Antiqua"/>
                <a:cs typeface="Book Antiqua"/>
              </a:rPr>
              <a:t>and </a:t>
            </a:r>
            <a:r>
              <a:rPr sz="1100" b="1" spc="50" dirty="0">
                <a:solidFill>
                  <a:srgbClr val="B40808"/>
                </a:solidFill>
                <a:latin typeface="Book Antiqua"/>
                <a:cs typeface="Book Antiqua"/>
              </a:rPr>
              <a:t>tireless </a:t>
            </a:r>
            <a:r>
              <a:rPr sz="1100" b="1" spc="55" dirty="0">
                <a:solidFill>
                  <a:srgbClr val="B40808"/>
                </a:solidFill>
                <a:latin typeface="Book Antiqua"/>
                <a:cs typeface="Book Antiqua"/>
              </a:rPr>
              <a:t> </a:t>
            </a:r>
            <a:r>
              <a:rPr sz="1100" b="1" spc="80" dirty="0">
                <a:solidFill>
                  <a:srgbClr val="B40808"/>
                </a:solidFill>
                <a:latin typeface="Book Antiqua"/>
                <a:cs typeface="Book Antiqua"/>
              </a:rPr>
              <a:t>enthusiasm;</a:t>
            </a:r>
            <a:r>
              <a:rPr sz="1100" b="1" spc="10" dirty="0">
                <a:solidFill>
                  <a:srgbClr val="B40808"/>
                </a:solidFill>
                <a:latin typeface="Book Antiqua"/>
                <a:cs typeface="Book Antiqua"/>
              </a:rPr>
              <a:t> </a:t>
            </a:r>
            <a:r>
              <a:rPr sz="1100" b="1" spc="40" dirty="0">
                <a:solidFill>
                  <a:srgbClr val="B40808"/>
                </a:solidFill>
                <a:latin typeface="Book Antiqua"/>
                <a:cs typeface="Book Antiqua"/>
              </a:rPr>
              <a:t>I</a:t>
            </a:r>
            <a:r>
              <a:rPr sz="1100" b="1" spc="10" dirty="0">
                <a:solidFill>
                  <a:srgbClr val="B40808"/>
                </a:solidFill>
                <a:latin typeface="Book Antiqua"/>
                <a:cs typeface="Book Antiqua"/>
              </a:rPr>
              <a:t> </a:t>
            </a:r>
            <a:r>
              <a:rPr sz="1100" b="1" spc="85" dirty="0">
                <a:solidFill>
                  <a:srgbClr val="B40808"/>
                </a:solidFill>
                <a:latin typeface="Book Antiqua"/>
                <a:cs typeface="Book Antiqua"/>
              </a:rPr>
              <a:t>know</a:t>
            </a:r>
            <a:r>
              <a:rPr sz="1100" b="1" spc="10" dirty="0">
                <a:solidFill>
                  <a:srgbClr val="B40808"/>
                </a:solidFill>
                <a:latin typeface="Book Antiqua"/>
                <a:cs typeface="Book Antiqua"/>
              </a:rPr>
              <a:t> </a:t>
            </a:r>
            <a:r>
              <a:rPr sz="1100" b="1" spc="70" dirty="0">
                <a:solidFill>
                  <a:srgbClr val="B40808"/>
                </a:solidFill>
                <a:latin typeface="Book Antiqua"/>
                <a:cs typeface="Book Antiqua"/>
              </a:rPr>
              <a:t>that</a:t>
            </a:r>
            <a:r>
              <a:rPr sz="1100" b="1" spc="10" dirty="0">
                <a:solidFill>
                  <a:srgbClr val="B40808"/>
                </a:solidFill>
                <a:latin typeface="Book Antiqua"/>
                <a:cs typeface="Book Antiqua"/>
              </a:rPr>
              <a:t> </a:t>
            </a:r>
            <a:r>
              <a:rPr sz="1100" b="1" spc="70" dirty="0">
                <a:solidFill>
                  <a:srgbClr val="B40808"/>
                </a:solidFill>
                <a:latin typeface="Book Antiqua"/>
                <a:cs typeface="Book Antiqua"/>
              </a:rPr>
              <a:t>that</a:t>
            </a:r>
            <a:r>
              <a:rPr sz="1100" b="1" spc="15" dirty="0">
                <a:solidFill>
                  <a:srgbClr val="B40808"/>
                </a:solidFill>
                <a:latin typeface="Book Antiqua"/>
                <a:cs typeface="Book Antiqua"/>
              </a:rPr>
              <a:t> </a:t>
            </a:r>
            <a:r>
              <a:rPr sz="1100" b="1" spc="25" dirty="0">
                <a:solidFill>
                  <a:srgbClr val="B40808"/>
                </a:solidFill>
                <a:latin typeface="Book Antiqua"/>
                <a:cs typeface="Book Antiqua"/>
              </a:rPr>
              <a:t>is</a:t>
            </a:r>
            <a:r>
              <a:rPr sz="1100" b="1" spc="10" dirty="0">
                <a:solidFill>
                  <a:srgbClr val="B40808"/>
                </a:solidFill>
                <a:latin typeface="Book Antiqua"/>
                <a:cs typeface="Book Antiqua"/>
              </a:rPr>
              <a:t> </a:t>
            </a:r>
            <a:r>
              <a:rPr sz="1100" b="1" spc="90" dirty="0">
                <a:solidFill>
                  <a:srgbClr val="B40808"/>
                </a:solidFill>
                <a:latin typeface="Book Antiqua"/>
                <a:cs typeface="Book Antiqua"/>
              </a:rPr>
              <a:t>something</a:t>
            </a:r>
            <a:r>
              <a:rPr sz="1100" b="1" spc="10" dirty="0">
                <a:solidFill>
                  <a:srgbClr val="B40808"/>
                </a:solidFill>
                <a:latin typeface="Book Antiqua"/>
                <a:cs typeface="Book Antiqua"/>
              </a:rPr>
              <a:t> </a:t>
            </a:r>
            <a:r>
              <a:rPr sz="1100" b="1" spc="80" dirty="0">
                <a:solidFill>
                  <a:srgbClr val="B40808"/>
                </a:solidFill>
                <a:latin typeface="Book Antiqua"/>
                <a:cs typeface="Book Antiqua"/>
              </a:rPr>
              <a:t>super </a:t>
            </a:r>
            <a:r>
              <a:rPr sz="1100" b="1" spc="-260" dirty="0">
                <a:solidFill>
                  <a:srgbClr val="B40808"/>
                </a:solidFill>
                <a:latin typeface="Book Antiqua"/>
                <a:cs typeface="Book Antiqua"/>
              </a:rPr>
              <a:t> </a:t>
            </a:r>
            <a:r>
              <a:rPr sz="1100" b="1" spc="60" dirty="0">
                <a:solidFill>
                  <a:srgbClr val="B40808"/>
                </a:solidFill>
                <a:latin typeface="Book Antiqua"/>
                <a:cs typeface="Book Antiqua"/>
              </a:rPr>
              <a:t>difficult</a:t>
            </a:r>
            <a:r>
              <a:rPr sz="1100" b="1" spc="10" dirty="0">
                <a:solidFill>
                  <a:srgbClr val="B40808"/>
                </a:solidFill>
                <a:latin typeface="Book Antiqua"/>
                <a:cs typeface="Book Antiqua"/>
              </a:rPr>
              <a:t> </a:t>
            </a:r>
            <a:r>
              <a:rPr sz="1100" b="1" spc="80" dirty="0">
                <a:solidFill>
                  <a:srgbClr val="B40808"/>
                </a:solidFill>
                <a:latin typeface="Book Antiqua"/>
                <a:cs typeface="Book Antiqua"/>
              </a:rPr>
              <a:t>to</a:t>
            </a:r>
            <a:r>
              <a:rPr sz="1100" b="1" spc="15" dirty="0">
                <a:solidFill>
                  <a:srgbClr val="B40808"/>
                </a:solidFill>
                <a:latin typeface="Book Antiqua"/>
                <a:cs typeface="Book Antiqua"/>
              </a:rPr>
              <a:t> </a:t>
            </a:r>
            <a:r>
              <a:rPr sz="1100" b="1" spc="100" dirty="0">
                <a:solidFill>
                  <a:srgbClr val="B40808"/>
                </a:solidFill>
                <a:latin typeface="Book Antiqua"/>
                <a:cs typeface="Book Antiqua"/>
              </a:rPr>
              <a:t>do</a:t>
            </a:r>
            <a:r>
              <a:rPr sz="1100" b="1" spc="10" dirty="0">
                <a:solidFill>
                  <a:srgbClr val="B40808"/>
                </a:solidFill>
                <a:latin typeface="Book Antiqua"/>
                <a:cs typeface="Book Antiqua"/>
              </a:rPr>
              <a:t> </a:t>
            </a:r>
            <a:r>
              <a:rPr sz="1100" b="1" spc="114" dirty="0">
                <a:solidFill>
                  <a:srgbClr val="B40808"/>
                </a:solidFill>
                <a:latin typeface="Book Antiqua"/>
                <a:cs typeface="Book Antiqua"/>
              </a:rPr>
              <a:t>on</a:t>
            </a:r>
            <a:r>
              <a:rPr sz="1100" b="1" spc="15" dirty="0">
                <a:solidFill>
                  <a:srgbClr val="B40808"/>
                </a:solidFill>
                <a:latin typeface="Book Antiqua"/>
                <a:cs typeface="Book Antiqua"/>
              </a:rPr>
              <a:t> </a:t>
            </a:r>
            <a:r>
              <a:rPr sz="1100" b="1" spc="95" dirty="0">
                <a:solidFill>
                  <a:srgbClr val="B40808"/>
                </a:solidFill>
                <a:latin typeface="Book Antiqua"/>
                <a:cs typeface="Book Antiqua"/>
              </a:rPr>
              <a:t>hard</a:t>
            </a:r>
            <a:r>
              <a:rPr sz="1100" b="1" spc="15" dirty="0">
                <a:solidFill>
                  <a:srgbClr val="B40808"/>
                </a:solidFill>
                <a:latin typeface="Book Antiqua"/>
                <a:cs typeface="Book Antiqua"/>
              </a:rPr>
              <a:t> </a:t>
            </a:r>
            <a:r>
              <a:rPr sz="1100" b="1" spc="70" dirty="0">
                <a:solidFill>
                  <a:srgbClr val="B40808"/>
                </a:solidFill>
                <a:latin typeface="Book Antiqua"/>
                <a:cs typeface="Book Antiqua"/>
              </a:rPr>
              <a:t>days</a:t>
            </a:r>
            <a:r>
              <a:rPr sz="1100" b="1" spc="10" dirty="0">
                <a:solidFill>
                  <a:srgbClr val="B40808"/>
                </a:solidFill>
                <a:latin typeface="Book Antiqua"/>
                <a:cs typeface="Book Antiqua"/>
              </a:rPr>
              <a:t> </a:t>
            </a:r>
            <a:r>
              <a:rPr sz="1100" b="1" spc="110" dirty="0">
                <a:solidFill>
                  <a:srgbClr val="B40808"/>
                </a:solidFill>
                <a:latin typeface="Book Antiqua"/>
                <a:cs typeface="Book Antiqua"/>
              </a:rPr>
              <a:t>or</a:t>
            </a:r>
            <a:r>
              <a:rPr sz="1100" b="1" spc="15" dirty="0">
                <a:solidFill>
                  <a:srgbClr val="B40808"/>
                </a:solidFill>
                <a:latin typeface="Book Antiqua"/>
                <a:cs typeface="Book Antiqua"/>
              </a:rPr>
              <a:t> </a:t>
            </a:r>
            <a:r>
              <a:rPr sz="1100" b="1" spc="90" dirty="0">
                <a:solidFill>
                  <a:srgbClr val="B40808"/>
                </a:solidFill>
                <a:latin typeface="Book Antiqua"/>
                <a:cs typeface="Book Antiqua"/>
              </a:rPr>
              <a:t>even</a:t>
            </a:r>
            <a:r>
              <a:rPr sz="1100" b="1" spc="15" dirty="0">
                <a:solidFill>
                  <a:srgbClr val="B40808"/>
                </a:solidFill>
                <a:latin typeface="Book Antiqua"/>
                <a:cs typeface="Book Antiqua"/>
              </a:rPr>
              <a:t> </a:t>
            </a:r>
            <a:r>
              <a:rPr sz="1100" b="1" spc="114" dirty="0">
                <a:solidFill>
                  <a:srgbClr val="B40808"/>
                </a:solidFill>
                <a:latin typeface="Book Antiqua"/>
                <a:cs typeface="Book Antiqua"/>
              </a:rPr>
              <a:t>on</a:t>
            </a:r>
            <a:r>
              <a:rPr sz="1100" b="1" spc="10" dirty="0">
                <a:solidFill>
                  <a:srgbClr val="B40808"/>
                </a:solidFill>
                <a:latin typeface="Book Antiqua"/>
                <a:cs typeface="Book Antiqua"/>
              </a:rPr>
              <a:t> </a:t>
            </a:r>
            <a:r>
              <a:rPr sz="1100" b="1" spc="80" dirty="0">
                <a:solidFill>
                  <a:srgbClr val="B40808"/>
                </a:solidFill>
                <a:latin typeface="Book Antiqua"/>
                <a:cs typeface="Book Antiqua"/>
              </a:rPr>
              <a:t>a</a:t>
            </a:r>
            <a:r>
              <a:rPr sz="1100" b="1" spc="15" dirty="0">
                <a:solidFill>
                  <a:srgbClr val="B40808"/>
                </a:solidFill>
                <a:latin typeface="Book Antiqua"/>
                <a:cs typeface="Book Antiqua"/>
              </a:rPr>
              <a:t> </a:t>
            </a:r>
            <a:r>
              <a:rPr sz="1100" b="1" spc="80" dirty="0">
                <a:solidFill>
                  <a:srgbClr val="B40808"/>
                </a:solidFill>
                <a:latin typeface="Book Antiqua"/>
                <a:cs typeface="Book Antiqua"/>
              </a:rPr>
              <a:t>regular</a:t>
            </a:r>
            <a:endParaRPr sz="1100" dirty="0">
              <a:latin typeface="Book Antiqua"/>
              <a:cs typeface="Book Antiqua"/>
            </a:endParaRPr>
          </a:p>
        </p:txBody>
      </p:sp>
      <p:sp>
        <p:nvSpPr>
          <p:cNvPr id="19" name="object 19"/>
          <p:cNvSpPr txBox="1"/>
          <p:nvPr/>
        </p:nvSpPr>
        <p:spPr>
          <a:xfrm>
            <a:off x="358604" y="4106070"/>
            <a:ext cx="3195955" cy="2997103"/>
          </a:xfrm>
          <a:prstGeom prst="rect">
            <a:avLst/>
          </a:prstGeom>
        </p:spPr>
        <p:txBody>
          <a:bodyPr vert="horz" wrap="square" lIns="0" tIns="12065" rIns="0" bIns="0" rtlCol="0">
            <a:spAutoFit/>
          </a:bodyPr>
          <a:lstStyle/>
          <a:p>
            <a:pPr marL="18416" marR="5080" indent="34291" algn="ctr">
              <a:lnSpc>
                <a:spcPct val="118700"/>
              </a:lnSpc>
              <a:spcBef>
                <a:spcPts val="95"/>
              </a:spcBef>
            </a:pPr>
            <a:r>
              <a:rPr sz="1000" b="1" spc="55" dirty="0">
                <a:solidFill>
                  <a:srgbClr val="B40808"/>
                </a:solidFill>
                <a:latin typeface="Book Antiqua"/>
                <a:cs typeface="Book Antiqua"/>
              </a:rPr>
              <a:t>A </a:t>
            </a:r>
            <a:r>
              <a:rPr sz="1000" b="1" spc="100" dirty="0">
                <a:solidFill>
                  <a:srgbClr val="B40808"/>
                </a:solidFill>
                <a:latin typeface="Book Antiqua"/>
                <a:cs typeface="Book Antiqua"/>
              </a:rPr>
              <a:t>Report </a:t>
            </a:r>
            <a:r>
              <a:rPr sz="1000" b="1" spc="125" dirty="0">
                <a:solidFill>
                  <a:srgbClr val="B40808"/>
                </a:solidFill>
                <a:latin typeface="Book Antiqua"/>
                <a:cs typeface="Book Antiqua"/>
              </a:rPr>
              <a:t>on </a:t>
            </a:r>
            <a:r>
              <a:rPr sz="1000" b="1" spc="85" dirty="0">
                <a:solidFill>
                  <a:srgbClr val="B40808"/>
                </a:solidFill>
                <a:latin typeface="Book Antiqua"/>
                <a:cs typeface="Book Antiqua"/>
              </a:rPr>
              <a:t>Public </a:t>
            </a:r>
            <a:r>
              <a:rPr sz="1000" b="1" spc="95" dirty="0">
                <a:solidFill>
                  <a:srgbClr val="B40808"/>
                </a:solidFill>
                <a:latin typeface="Book Antiqua"/>
                <a:cs typeface="Book Antiqua"/>
              </a:rPr>
              <a:t>Banking </a:t>
            </a:r>
            <a:r>
              <a:rPr sz="1000" b="1" spc="85" dirty="0">
                <a:solidFill>
                  <a:srgbClr val="B40808"/>
                </a:solidFill>
                <a:latin typeface="Book Antiqua"/>
                <a:cs typeface="Book Antiqua"/>
              </a:rPr>
              <a:t>in </a:t>
            </a:r>
            <a:r>
              <a:rPr sz="1000" b="1" spc="90" dirty="0">
                <a:solidFill>
                  <a:srgbClr val="B40808"/>
                </a:solidFill>
                <a:latin typeface="Book Antiqua"/>
                <a:cs typeface="Book Antiqua"/>
              </a:rPr>
              <a:t>the </a:t>
            </a:r>
            <a:r>
              <a:rPr sz="1000" b="1" spc="75" dirty="0">
                <a:solidFill>
                  <a:srgbClr val="B40808"/>
                </a:solidFill>
                <a:latin typeface="Book Antiqua"/>
                <a:cs typeface="Book Antiqua"/>
              </a:rPr>
              <a:t>City </a:t>
            </a:r>
            <a:r>
              <a:rPr sz="1000" b="1" spc="90" dirty="0">
                <a:solidFill>
                  <a:srgbClr val="B40808"/>
                </a:solidFill>
                <a:latin typeface="Book Antiqua"/>
                <a:cs typeface="Book Antiqua"/>
              </a:rPr>
              <a:t>of </a:t>
            </a:r>
            <a:r>
              <a:rPr sz="1000" b="1" spc="95" dirty="0">
                <a:solidFill>
                  <a:srgbClr val="B40808"/>
                </a:solidFill>
                <a:latin typeface="Book Antiqua"/>
                <a:cs typeface="Book Antiqua"/>
              </a:rPr>
              <a:t> </a:t>
            </a:r>
            <a:r>
              <a:rPr sz="1000" b="1" spc="75" dirty="0">
                <a:solidFill>
                  <a:srgbClr val="B40808"/>
                </a:solidFill>
                <a:latin typeface="Book Antiqua"/>
                <a:cs typeface="Book Antiqua"/>
              </a:rPr>
              <a:t>Buffalo.</a:t>
            </a:r>
            <a:r>
              <a:rPr sz="1000" b="1" spc="20" dirty="0">
                <a:solidFill>
                  <a:srgbClr val="B40808"/>
                </a:solidFill>
                <a:latin typeface="Book Antiqua"/>
                <a:cs typeface="Book Antiqua"/>
              </a:rPr>
              <a:t> </a:t>
            </a:r>
            <a:r>
              <a:rPr sz="1000" b="1" spc="130" dirty="0">
                <a:solidFill>
                  <a:srgbClr val="B40808"/>
                </a:solidFill>
                <a:latin typeface="Book Antiqua"/>
                <a:cs typeface="Book Antiqua"/>
              </a:rPr>
              <a:t>The</a:t>
            </a:r>
            <a:r>
              <a:rPr sz="1000" b="1" spc="20" dirty="0">
                <a:solidFill>
                  <a:srgbClr val="B40808"/>
                </a:solidFill>
                <a:latin typeface="Book Antiqua"/>
                <a:cs typeface="Book Antiqua"/>
              </a:rPr>
              <a:t> </a:t>
            </a:r>
            <a:r>
              <a:rPr sz="1000" b="1" spc="100" dirty="0">
                <a:solidFill>
                  <a:srgbClr val="B40808"/>
                </a:solidFill>
                <a:latin typeface="Book Antiqua"/>
                <a:cs typeface="Book Antiqua"/>
              </a:rPr>
              <a:t>research</a:t>
            </a:r>
            <a:r>
              <a:rPr sz="1000" b="1" spc="20" dirty="0">
                <a:solidFill>
                  <a:srgbClr val="B40808"/>
                </a:solidFill>
                <a:latin typeface="Book Antiqua"/>
                <a:cs typeface="Book Antiqua"/>
              </a:rPr>
              <a:t> </a:t>
            </a:r>
            <a:r>
              <a:rPr sz="1000" b="1" spc="100" dirty="0">
                <a:solidFill>
                  <a:srgbClr val="B40808"/>
                </a:solidFill>
                <a:latin typeface="Book Antiqua"/>
                <a:cs typeface="Book Antiqua"/>
              </a:rPr>
              <a:t>report</a:t>
            </a:r>
            <a:r>
              <a:rPr sz="1000" b="1" spc="20" dirty="0">
                <a:solidFill>
                  <a:srgbClr val="B40808"/>
                </a:solidFill>
                <a:latin typeface="Book Antiqua"/>
                <a:cs typeface="Book Antiqua"/>
              </a:rPr>
              <a:t> </a:t>
            </a:r>
            <a:r>
              <a:rPr sz="1000" b="1" spc="40" dirty="0">
                <a:solidFill>
                  <a:srgbClr val="B40808"/>
                </a:solidFill>
                <a:latin typeface="Book Antiqua"/>
                <a:cs typeface="Book Antiqua"/>
              </a:rPr>
              <a:t>will</a:t>
            </a:r>
            <a:r>
              <a:rPr sz="1000" b="1" spc="25" dirty="0">
                <a:solidFill>
                  <a:srgbClr val="B40808"/>
                </a:solidFill>
                <a:latin typeface="Book Antiqua"/>
                <a:cs typeface="Book Antiqua"/>
              </a:rPr>
              <a:t> </a:t>
            </a:r>
            <a:r>
              <a:rPr sz="1000" b="1" spc="90" dirty="0">
                <a:solidFill>
                  <a:srgbClr val="B40808"/>
                </a:solidFill>
                <a:latin typeface="Book Antiqua"/>
                <a:cs typeface="Book Antiqua"/>
              </a:rPr>
              <a:t>focus</a:t>
            </a:r>
            <a:r>
              <a:rPr sz="1000" b="1" spc="20" dirty="0">
                <a:solidFill>
                  <a:srgbClr val="B40808"/>
                </a:solidFill>
                <a:latin typeface="Book Antiqua"/>
                <a:cs typeface="Book Antiqua"/>
              </a:rPr>
              <a:t> </a:t>
            </a:r>
            <a:r>
              <a:rPr sz="1000" b="1" spc="125" dirty="0">
                <a:solidFill>
                  <a:srgbClr val="B40808"/>
                </a:solidFill>
                <a:latin typeface="Book Antiqua"/>
                <a:cs typeface="Book Antiqua"/>
              </a:rPr>
              <a:t>on</a:t>
            </a:r>
            <a:r>
              <a:rPr sz="1000" b="1" spc="20" dirty="0">
                <a:solidFill>
                  <a:srgbClr val="B40808"/>
                </a:solidFill>
                <a:latin typeface="Book Antiqua"/>
                <a:cs typeface="Book Antiqua"/>
              </a:rPr>
              <a:t> </a:t>
            </a:r>
            <a:r>
              <a:rPr sz="1000" b="1" spc="90" dirty="0">
                <a:solidFill>
                  <a:srgbClr val="B40808"/>
                </a:solidFill>
                <a:latin typeface="Book Antiqua"/>
                <a:cs typeface="Book Antiqua"/>
              </a:rPr>
              <a:t>the </a:t>
            </a:r>
            <a:r>
              <a:rPr sz="1000" b="1" spc="95" dirty="0">
                <a:solidFill>
                  <a:srgbClr val="B40808"/>
                </a:solidFill>
                <a:latin typeface="Book Antiqua"/>
                <a:cs typeface="Book Antiqua"/>
              </a:rPr>
              <a:t> </a:t>
            </a:r>
            <a:r>
              <a:rPr sz="1000" b="1" spc="75" dirty="0">
                <a:solidFill>
                  <a:srgbClr val="B40808"/>
                </a:solidFill>
                <a:latin typeface="Book Antiqua"/>
                <a:cs typeface="Book Antiqua"/>
              </a:rPr>
              <a:t>potential </a:t>
            </a:r>
            <a:r>
              <a:rPr sz="1000" b="1" spc="70" dirty="0">
                <a:solidFill>
                  <a:srgbClr val="B40808"/>
                </a:solidFill>
                <a:latin typeface="Book Antiqua"/>
                <a:cs typeface="Book Antiqua"/>
              </a:rPr>
              <a:t>benefits </a:t>
            </a:r>
            <a:r>
              <a:rPr sz="1000" b="1" spc="105" dirty="0">
                <a:solidFill>
                  <a:srgbClr val="B40808"/>
                </a:solidFill>
                <a:latin typeface="Book Antiqua"/>
                <a:cs typeface="Book Antiqua"/>
              </a:rPr>
              <a:t>and </a:t>
            </a:r>
            <a:r>
              <a:rPr sz="1000" b="1" spc="95" dirty="0">
                <a:solidFill>
                  <a:srgbClr val="B40808"/>
                </a:solidFill>
                <a:latin typeface="Book Antiqua"/>
                <a:cs typeface="Book Antiqua"/>
              </a:rPr>
              <a:t>impacts </a:t>
            </a:r>
            <a:r>
              <a:rPr sz="1000" b="1" spc="90" dirty="0">
                <a:solidFill>
                  <a:srgbClr val="B40808"/>
                </a:solidFill>
                <a:latin typeface="Book Antiqua"/>
                <a:cs typeface="Book Antiqua"/>
              </a:rPr>
              <a:t>a </a:t>
            </a:r>
            <a:r>
              <a:rPr sz="1000" b="1" spc="80" dirty="0">
                <a:solidFill>
                  <a:srgbClr val="B40808"/>
                </a:solidFill>
                <a:latin typeface="Book Antiqua"/>
                <a:cs typeface="Book Antiqua"/>
              </a:rPr>
              <a:t>public </a:t>
            </a:r>
            <a:r>
              <a:rPr sz="1000" b="1" spc="90" dirty="0">
                <a:solidFill>
                  <a:srgbClr val="B40808"/>
                </a:solidFill>
                <a:latin typeface="Book Antiqua"/>
                <a:cs typeface="Book Antiqua"/>
              </a:rPr>
              <a:t>bank </a:t>
            </a:r>
            <a:r>
              <a:rPr sz="1000" b="1" spc="95" dirty="0">
                <a:solidFill>
                  <a:srgbClr val="B40808"/>
                </a:solidFill>
                <a:latin typeface="Book Antiqua"/>
                <a:cs typeface="Book Antiqua"/>
              </a:rPr>
              <a:t> </a:t>
            </a:r>
            <a:r>
              <a:rPr sz="1000" b="1" spc="114" dirty="0">
                <a:solidFill>
                  <a:srgbClr val="B40808"/>
                </a:solidFill>
                <a:latin typeface="Book Antiqua"/>
                <a:cs typeface="Book Antiqua"/>
              </a:rPr>
              <a:t>can </a:t>
            </a:r>
            <a:r>
              <a:rPr sz="1000" b="1" spc="95" dirty="0">
                <a:solidFill>
                  <a:srgbClr val="B40808"/>
                </a:solidFill>
                <a:latin typeface="Book Antiqua"/>
                <a:cs typeface="Book Antiqua"/>
              </a:rPr>
              <a:t>have </a:t>
            </a:r>
            <a:r>
              <a:rPr sz="1000" b="1" spc="125" dirty="0">
                <a:solidFill>
                  <a:srgbClr val="B40808"/>
                </a:solidFill>
                <a:latin typeface="Book Antiqua"/>
                <a:cs typeface="Book Antiqua"/>
              </a:rPr>
              <a:t>on </a:t>
            </a:r>
            <a:r>
              <a:rPr sz="1000" b="1" spc="110" dirty="0">
                <a:solidFill>
                  <a:srgbClr val="B40808"/>
                </a:solidFill>
                <a:latin typeface="Book Antiqua"/>
                <a:cs typeface="Book Antiqua"/>
              </a:rPr>
              <a:t>communities </a:t>
            </a:r>
            <a:r>
              <a:rPr sz="1000" b="1" spc="55" dirty="0">
                <a:solidFill>
                  <a:srgbClr val="B40808"/>
                </a:solidFill>
                <a:latin typeface="Book Antiqua"/>
                <a:cs typeface="Book Antiqua"/>
              </a:rPr>
              <a:t>like </a:t>
            </a:r>
            <a:r>
              <a:rPr sz="1000" b="1" spc="75" dirty="0">
                <a:solidFill>
                  <a:srgbClr val="B40808"/>
                </a:solidFill>
                <a:latin typeface="Book Antiqua"/>
                <a:cs typeface="Book Antiqua"/>
              </a:rPr>
              <a:t>Buffalo, </a:t>
            </a:r>
            <a:r>
              <a:rPr sz="1000" b="1" spc="80" dirty="0">
                <a:solidFill>
                  <a:srgbClr val="B40808"/>
                </a:solidFill>
                <a:latin typeface="Book Antiqua"/>
                <a:cs typeface="Book Antiqua"/>
              </a:rPr>
              <a:t> particularly </a:t>
            </a:r>
            <a:r>
              <a:rPr sz="1000" b="1" spc="100" dirty="0">
                <a:solidFill>
                  <a:srgbClr val="B40808"/>
                </a:solidFill>
                <a:latin typeface="Book Antiqua"/>
                <a:cs typeface="Book Antiqua"/>
              </a:rPr>
              <a:t>for </a:t>
            </a:r>
            <a:r>
              <a:rPr sz="1000" b="1" spc="105" dirty="0">
                <a:solidFill>
                  <a:srgbClr val="B40808"/>
                </a:solidFill>
                <a:latin typeface="Book Antiqua"/>
                <a:cs typeface="Book Antiqua"/>
              </a:rPr>
              <a:t>low-to-moderate </a:t>
            </a:r>
            <a:r>
              <a:rPr sz="1000" b="1" spc="125" dirty="0">
                <a:solidFill>
                  <a:srgbClr val="B40808"/>
                </a:solidFill>
                <a:latin typeface="Book Antiqua"/>
                <a:cs typeface="Book Antiqua"/>
              </a:rPr>
              <a:t>income </a:t>
            </a:r>
            <a:r>
              <a:rPr sz="1000" b="1" spc="130" dirty="0">
                <a:solidFill>
                  <a:srgbClr val="B40808"/>
                </a:solidFill>
                <a:latin typeface="Book Antiqua"/>
                <a:cs typeface="Book Antiqua"/>
              </a:rPr>
              <a:t> </a:t>
            </a:r>
            <a:r>
              <a:rPr sz="1000" b="1" spc="80" dirty="0">
                <a:solidFill>
                  <a:srgbClr val="B40808"/>
                </a:solidFill>
                <a:latin typeface="Book Antiqua"/>
                <a:cs typeface="Book Antiqua"/>
              </a:rPr>
              <a:t>(LMI)</a:t>
            </a:r>
            <a:r>
              <a:rPr sz="1000" b="1" spc="20" dirty="0">
                <a:solidFill>
                  <a:srgbClr val="B40808"/>
                </a:solidFill>
                <a:latin typeface="Book Antiqua"/>
                <a:cs typeface="Book Antiqua"/>
              </a:rPr>
              <a:t> </a:t>
            </a:r>
            <a:r>
              <a:rPr sz="1000" b="1" spc="105" dirty="0">
                <a:solidFill>
                  <a:srgbClr val="B40808"/>
                </a:solidFill>
                <a:latin typeface="Book Antiqua"/>
                <a:cs typeface="Book Antiqua"/>
              </a:rPr>
              <a:t>and</a:t>
            </a:r>
            <a:r>
              <a:rPr sz="1000" b="1" spc="20" dirty="0">
                <a:solidFill>
                  <a:srgbClr val="B40808"/>
                </a:solidFill>
                <a:latin typeface="Book Antiqua"/>
                <a:cs typeface="Book Antiqua"/>
              </a:rPr>
              <a:t> </a:t>
            </a:r>
            <a:r>
              <a:rPr sz="1000" b="1" spc="105" dirty="0">
                <a:solidFill>
                  <a:srgbClr val="B40808"/>
                </a:solidFill>
                <a:latin typeface="Book Antiqua"/>
                <a:cs typeface="Book Antiqua"/>
              </a:rPr>
              <a:t>minority</a:t>
            </a:r>
            <a:r>
              <a:rPr sz="1000" b="1" spc="20" dirty="0">
                <a:solidFill>
                  <a:srgbClr val="B40808"/>
                </a:solidFill>
                <a:latin typeface="Book Antiqua"/>
                <a:cs typeface="Book Antiqua"/>
              </a:rPr>
              <a:t> </a:t>
            </a:r>
            <a:r>
              <a:rPr sz="1000" b="1" spc="100" dirty="0">
                <a:solidFill>
                  <a:srgbClr val="B40808"/>
                </a:solidFill>
                <a:latin typeface="Book Antiqua"/>
                <a:cs typeface="Book Antiqua"/>
              </a:rPr>
              <a:t>communities.</a:t>
            </a:r>
            <a:r>
              <a:rPr sz="1000" b="1" spc="20" dirty="0">
                <a:solidFill>
                  <a:srgbClr val="B40808"/>
                </a:solidFill>
                <a:latin typeface="Book Antiqua"/>
                <a:cs typeface="Book Antiqua"/>
              </a:rPr>
              <a:t> </a:t>
            </a:r>
            <a:r>
              <a:rPr sz="1000" b="1" spc="130" dirty="0">
                <a:solidFill>
                  <a:srgbClr val="B40808"/>
                </a:solidFill>
                <a:latin typeface="Book Antiqua"/>
                <a:cs typeface="Book Antiqua"/>
              </a:rPr>
              <a:t>The</a:t>
            </a:r>
            <a:r>
              <a:rPr sz="1000" b="1" spc="20" dirty="0">
                <a:solidFill>
                  <a:srgbClr val="B40808"/>
                </a:solidFill>
                <a:latin typeface="Book Antiqua"/>
                <a:cs typeface="Book Antiqua"/>
              </a:rPr>
              <a:t> </a:t>
            </a:r>
            <a:r>
              <a:rPr sz="1000" b="1" spc="90" dirty="0">
                <a:solidFill>
                  <a:srgbClr val="B40808"/>
                </a:solidFill>
                <a:latin typeface="Book Antiqua"/>
                <a:cs typeface="Book Antiqua"/>
              </a:rPr>
              <a:t>project </a:t>
            </a:r>
            <a:r>
              <a:rPr sz="1000" b="1" spc="-235" dirty="0">
                <a:solidFill>
                  <a:srgbClr val="B40808"/>
                </a:solidFill>
                <a:latin typeface="Book Antiqua"/>
                <a:cs typeface="Book Antiqua"/>
              </a:rPr>
              <a:t> </a:t>
            </a:r>
            <a:r>
              <a:rPr sz="1000" b="1" spc="40" dirty="0">
                <a:solidFill>
                  <a:srgbClr val="B40808"/>
                </a:solidFill>
                <a:latin typeface="Book Antiqua"/>
                <a:cs typeface="Book Antiqua"/>
              </a:rPr>
              <a:t>will </a:t>
            </a:r>
            <a:r>
              <a:rPr sz="1000" b="1" spc="85" dirty="0">
                <a:solidFill>
                  <a:srgbClr val="B40808"/>
                </a:solidFill>
                <a:latin typeface="Book Antiqua"/>
                <a:cs typeface="Book Antiqua"/>
              </a:rPr>
              <a:t>help </a:t>
            </a:r>
            <a:r>
              <a:rPr sz="1000" b="1" spc="90" dirty="0">
                <a:solidFill>
                  <a:srgbClr val="B40808"/>
                </a:solidFill>
                <a:latin typeface="Book Antiqua"/>
                <a:cs typeface="Book Antiqua"/>
              </a:rPr>
              <a:t>the </a:t>
            </a:r>
            <a:r>
              <a:rPr sz="1000" b="1" spc="80" dirty="0">
                <a:solidFill>
                  <a:srgbClr val="B40808"/>
                </a:solidFill>
                <a:latin typeface="Book Antiqua"/>
                <a:cs typeface="Book Antiqua"/>
              </a:rPr>
              <a:t>Coalition </a:t>
            </a:r>
            <a:r>
              <a:rPr sz="1000" b="1" spc="85" dirty="0">
                <a:solidFill>
                  <a:srgbClr val="B40808"/>
                </a:solidFill>
                <a:latin typeface="Book Antiqua"/>
                <a:cs typeface="Book Antiqua"/>
              </a:rPr>
              <a:t>in </a:t>
            </a:r>
            <a:r>
              <a:rPr sz="1000" b="1" spc="105" dirty="0">
                <a:solidFill>
                  <a:srgbClr val="B40808"/>
                </a:solidFill>
                <a:latin typeface="Book Antiqua"/>
                <a:cs typeface="Book Antiqua"/>
              </a:rPr>
              <a:t>making </a:t>
            </a:r>
            <a:r>
              <a:rPr sz="1000" b="1" spc="90" dirty="0">
                <a:solidFill>
                  <a:srgbClr val="B40808"/>
                </a:solidFill>
                <a:latin typeface="Book Antiqua"/>
                <a:cs typeface="Book Antiqua"/>
              </a:rPr>
              <a:t>the </a:t>
            </a:r>
            <a:r>
              <a:rPr sz="1000" b="1" spc="85" dirty="0">
                <a:solidFill>
                  <a:srgbClr val="B40808"/>
                </a:solidFill>
                <a:latin typeface="Book Antiqua"/>
                <a:cs typeface="Book Antiqua"/>
              </a:rPr>
              <a:t>case </a:t>
            </a:r>
            <a:r>
              <a:rPr sz="1000" b="1" spc="100" dirty="0">
                <a:solidFill>
                  <a:srgbClr val="B40808"/>
                </a:solidFill>
                <a:latin typeface="Book Antiqua"/>
                <a:cs typeface="Book Antiqua"/>
              </a:rPr>
              <a:t>for </a:t>
            </a:r>
            <a:r>
              <a:rPr sz="1000" b="1" spc="-235" dirty="0">
                <a:solidFill>
                  <a:srgbClr val="B40808"/>
                </a:solidFill>
                <a:latin typeface="Book Antiqua"/>
                <a:cs typeface="Book Antiqua"/>
              </a:rPr>
              <a:t> </a:t>
            </a:r>
            <a:r>
              <a:rPr sz="1000" b="1" spc="85" dirty="0">
                <a:solidFill>
                  <a:srgbClr val="B40808"/>
                </a:solidFill>
                <a:latin typeface="Book Antiqua"/>
                <a:cs typeface="Book Antiqua"/>
              </a:rPr>
              <a:t>Buffalo to </a:t>
            </a:r>
            <a:r>
              <a:rPr sz="1000" b="1" spc="125" dirty="0">
                <a:solidFill>
                  <a:srgbClr val="B40808"/>
                </a:solidFill>
                <a:latin typeface="Book Antiqua"/>
                <a:cs typeface="Book Antiqua"/>
              </a:rPr>
              <a:t>become </a:t>
            </a:r>
            <a:r>
              <a:rPr sz="1000" b="1" spc="90" dirty="0">
                <a:solidFill>
                  <a:srgbClr val="B40808"/>
                </a:solidFill>
                <a:latin typeface="Book Antiqua"/>
                <a:cs typeface="Book Antiqua"/>
              </a:rPr>
              <a:t>a municipality </a:t>
            </a:r>
            <a:r>
              <a:rPr sz="1000" b="1" spc="80" dirty="0">
                <a:solidFill>
                  <a:srgbClr val="B40808"/>
                </a:solidFill>
                <a:latin typeface="Book Antiqua"/>
                <a:cs typeface="Book Antiqua"/>
              </a:rPr>
              <a:t>that </a:t>
            </a:r>
            <a:r>
              <a:rPr sz="1000" b="1" spc="85" dirty="0">
                <a:solidFill>
                  <a:srgbClr val="B40808"/>
                </a:solidFill>
                <a:latin typeface="Book Antiqua"/>
                <a:cs typeface="Book Antiqua"/>
              </a:rPr>
              <a:t> </a:t>
            </a:r>
            <a:r>
              <a:rPr sz="1000" b="1" spc="75" dirty="0">
                <a:solidFill>
                  <a:srgbClr val="B40808"/>
                </a:solidFill>
                <a:latin typeface="Book Antiqua"/>
                <a:cs typeface="Book Antiqua"/>
              </a:rPr>
              <a:t>participates </a:t>
            </a:r>
            <a:r>
              <a:rPr sz="1000" b="1" spc="85" dirty="0">
                <a:solidFill>
                  <a:srgbClr val="B40808"/>
                </a:solidFill>
                <a:latin typeface="Book Antiqua"/>
                <a:cs typeface="Book Antiqua"/>
              </a:rPr>
              <a:t>in </a:t>
            </a:r>
            <a:r>
              <a:rPr sz="1000" b="1" spc="80" dirty="0">
                <a:solidFill>
                  <a:srgbClr val="B40808"/>
                </a:solidFill>
                <a:latin typeface="Book Antiqua"/>
                <a:cs typeface="Book Antiqua"/>
              </a:rPr>
              <a:t>public </a:t>
            </a:r>
            <a:r>
              <a:rPr sz="1000" b="1" spc="75" dirty="0">
                <a:solidFill>
                  <a:srgbClr val="B40808"/>
                </a:solidFill>
                <a:latin typeface="Book Antiqua"/>
                <a:cs typeface="Book Antiqua"/>
              </a:rPr>
              <a:t>banking. </a:t>
            </a:r>
            <a:r>
              <a:rPr sz="1000" b="1" spc="50" dirty="0">
                <a:solidFill>
                  <a:srgbClr val="B40808"/>
                </a:solidFill>
                <a:latin typeface="Book Antiqua"/>
                <a:cs typeface="Book Antiqua"/>
              </a:rPr>
              <a:t>It </a:t>
            </a:r>
            <a:r>
              <a:rPr sz="1000" b="1" spc="40" dirty="0">
                <a:solidFill>
                  <a:srgbClr val="B40808"/>
                </a:solidFill>
                <a:latin typeface="Book Antiqua"/>
                <a:cs typeface="Book Antiqua"/>
              </a:rPr>
              <a:t>will </a:t>
            </a:r>
            <a:r>
              <a:rPr sz="1000" b="1" spc="65" dirty="0">
                <a:solidFill>
                  <a:srgbClr val="B40808"/>
                </a:solidFill>
                <a:latin typeface="Book Antiqua"/>
                <a:cs typeface="Book Antiqua"/>
              </a:rPr>
              <a:t>also </a:t>
            </a:r>
            <a:r>
              <a:rPr sz="1000" b="1" spc="90" dirty="0">
                <a:solidFill>
                  <a:srgbClr val="B40808"/>
                </a:solidFill>
                <a:latin typeface="Book Antiqua"/>
                <a:cs typeface="Book Antiqua"/>
              </a:rPr>
              <a:t>be </a:t>
            </a:r>
            <a:r>
              <a:rPr sz="1000" b="1" spc="95" dirty="0">
                <a:solidFill>
                  <a:srgbClr val="B40808"/>
                </a:solidFill>
                <a:latin typeface="Book Antiqua"/>
                <a:cs typeface="Book Antiqua"/>
              </a:rPr>
              <a:t> </a:t>
            </a:r>
            <a:r>
              <a:rPr sz="1000" b="1" spc="85" dirty="0">
                <a:solidFill>
                  <a:srgbClr val="B40808"/>
                </a:solidFill>
                <a:latin typeface="Book Antiqua"/>
                <a:cs typeface="Book Antiqua"/>
              </a:rPr>
              <a:t>used </a:t>
            </a:r>
            <a:r>
              <a:rPr sz="1000" b="1" spc="60" dirty="0">
                <a:solidFill>
                  <a:srgbClr val="B40808"/>
                </a:solidFill>
                <a:latin typeface="Book Antiqua"/>
                <a:cs typeface="Book Antiqua"/>
              </a:rPr>
              <a:t>as </a:t>
            </a:r>
            <a:r>
              <a:rPr sz="1000" b="1" spc="90" dirty="0">
                <a:solidFill>
                  <a:srgbClr val="B40808"/>
                </a:solidFill>
                <a:latin typeface="Book Antiqua"/>
                <a:cs typeface="Book Antiqua"/>
              </a:rPr>
              <a:t>a </a:t>
            </a:r>
            <a:r>
              <a:rPr sz="1000" b="1" spc="100" dirty="0">
                <a:solidFill>
                  <a:srgbClr val="B40808"/>
                </a:solidFill>
                <a:latin typeface="Book Antiqua"/>
                <a:cs typeface="Book Antiqua"/>
              </a:rPr>
              <a:t>resource </a:t>
            </a:r>
            <a:r>
              <a:rPr sz="1000" b="1" spc="105" dirty="0">
                <a:solidFill>
                  <a:srgbClr val="B40808"/>
                </a:solidFill>
                <a:latin typeface="Book Antiqua"/>
                <a:cs typeface="Book Antiqua"/>
              </a:rPr>
              <a:t>when </a:t>
            </a:r>
            <a:r>
              <a:rPr sz="1000" b="1" spc="100" dirty="0">
                <a:solidFill>
                  <a:srgbClr val="B40808"/>
                </a:solidFill>
                <a:latin typeface="Book Antiqua"/>
                <a:cs typeface="Book Antiqua"/>
              </a:rPr>
              <a:t>meeting </a:t>
            </a:r>
            <a:r>
              <a:rPr sz="1000" b="1" spc="70" dirty="0">
                <a:solidFill>
                  <a:srgbClr val="B40808"/>
                </a:solidFill>
                <a:latin typeface="Book Antiqua"/>
                <a:cs typeface="Book Antiqua"/>
              </a:rPr>
              <a:t>with </a:t>
            </a:r>
            <a:r>
              <a:rPr sz="1000" b="1" spc="65" dirty="0">
                <a:solidFill>
                  <a:srgbClr val="B40808"/>
                </a:solidFill>
                <a:latin typeface="Book Antiqua"/>
                <a:cs typeface="Book Antiqua"/>
              </a:rPr>
              <a:t>state </a:t>
            </a:r>
            <a:r>
              <a:rPr sz="1000" b="1" spc="70" dirty="0">
                <a:solidFill>
                  <a:srgbClr val="B40808"/>
                </a:solidFill>
                <a:latin typeface="Book Antiqua"/>
                <a:cs typeface="Book Antiqua"/>
              </a:rPr>
              <a:t> </a:t>
            </a:r>
            <a:r>
              <a:rPr sz="1000" b="1" spc="80" dirty="0">
                <a:solidFill>
                  <a:srgbClr val="B40808"/>
                </a:solidFill>
                <a:latin typeface="Book Antiqua"/>
                <a:cs typeface="Book Antiqua"/>
              </a:rPr>
              <a:t>public </a:t>
            </a:r>
            <a:r>
              <a:rPr sz="1000" b="1" spc="65" dirty="0">
                <a:solidFill>
                  <a:srgbClr val="B40808"/>
                </a:solidFill>
                <a:latin typeface="Book Antiqua"/>
                <a:cs typeface="Book Antiqua"/>
              </a:rPr>
              <a:t>officials </a:t>
            </a:r>
            <a:r>
              <a:rPr sz="1000" b="1" spc="105" dirty="0">
                <a:solidFill>
                  <a:srgbClr val="B40808"/>
                </a:solidFill>
                <a:latin typeface="Book Antiqua"/>
                <a:cs typeface="Book Antiqua"/>
              </a:rPr>
              <a:t>and </a:t>
            </a:r>
            <a:r>
              <a:rPr sz="1000" b="1" spc="40" dirty="0">
                <a:solidFill>
                  <a:srgbClr val="B40808"/>
                </a:solidFill>
                <a:latin typeface="Book Antiqua"/>
                <a:cs typeface="Book Antiqua"/>
              </a:rPr>
              <a:t>will </a:t>
            </a:r>
            <a:r>
              <a:rPr sz="1000" b="1" spc="85" dirty="0">
                <a:solidFill>
                  <a:srgbClr val="B40808"/>
                </a:solidFill>
                <a:latin typeface="Book Antiqua"/>
                <a:cs typeface="Book Antiqua"/>
              </a:rPr>
              <a:t>help </a:t>
            </a:r>
            <a:r>
              <a:rPr sz="1000" b="1" spc="90" dirty="0">
                <a:solidFill>
                  <a:srgbClr val="B40808"/>
                </a:solidFill>
                <a:latin typeface="Book Antiqua"/>
                <a:cs typeface="Book Antiqua"/>
              </a:rPr>
              <a:t>explain </a:t>
            </a:r>
            <a:r>
              <a:rPr sz="1000" b="1" spc="100" dirty="0">
                <a:solidFill>
                  <a:srgbClr val="B40808"/>
                </a:solidFill>
                <a:latin typeface="Book Antiqua"/>
                <a:cs typeface="Book Antiqua"/>
              </a:rPr>
              <a:t>why </a:t>
            </a:r>
            <a:r>
              <a:rPr sz="1000" b="1" spc="105" dirty="0">
                <a:solidFill>
                  <a:srgbClr val="B40808"/>
                </a:solidFill>
                <a:latin typeface="Book Antiqua"/>
                <a:cs typeface="Book Antiqua"/>
              </a:rPr>
              <a:t> </a:t>
            </a:r>
            <a:r>
              <a:rPr sz="1000" b="1" spc="85" dirty="0">
                <a:solidFill>
                  <a:srgbClr val="B40808"/>
                </a:solidFill>
                <a:latin typeface="Book Antiqua"/>
                <a:cs typeface="Book Antiqua"/>
              </a:rPr>
              <a:t>Buffalo </a:t>
            </a:r>
            <a:r>
              <a:rPr sz="1000" b="1" spc="135" dirty="0">
                <a:solidFill>
                  <a:srgbClr val="B40808"/>
                </a:solidFill>
                <a:latin typeface="Book Antiqua"/>
                <a:cs typeface="Book Antiqua"/>
              </a:rPr>
              <a:t>- </a:t>
            </a:r>
            <a:r>
              <a:rPr sz="1000" b="1" spc="105" dirty="0">
                <a:solidFill>
                  <a:srgbClr val="B40808"/>
                </a:solidFill>
                <a:latin typeface="Book Antiqua"/>
                <a:cs typeface="Book Antiqua"/>
              </a:rPr>
              <a:t>and </a:t>
            </a:r>
            <a:r>
              <a:rPr sz="1000" b="1" spc="100" dirty="0">
                <a:solidFill>
                  <a:srgbClr val="B40808"/>
                </a:solidFill>
                <a:latin typeface="Book Antiqua"/>
                <a:cs typeface="Book Antiqua"/>
              </a:rPr>
              <a:t>New </a:t>
            </a:r>
            <a:r>
              <a:rPr sz="1000" b="1" spc="105" dirty="0">
                <a:solidFill>
                  <a:srgbClr val="B40808"/>
                </a:solidFill>
                <a:latin typeface="Book Antiqua"/>
                <a:cs typeface="Book Antiqua"/>
              </a:rPr>
              <a:t>York </a:t>
            </a:r>
            <a:r>
              <a:rPr sz="1000" b="1" spc="70" dirty="0">
                <a:solidFill>
                  <a:srgbClr val="B40808"/>
                </a:solidFill>
                <a:latin typeface="Book Antiqua"/>
                <a:cs typeface="Book Antiqua"/>
              </a:rPr>
              <a:t>State </a:t>
            </a:r>
            <a:r>
              <a:rPr sz="1000" b="1" spc="60" dirty="0">
                <a:solidFill>
                  <a:srgbClr val="B40808"/>
                </a:solidFill>
                <a:latin typeface="Book Antiqua"/>
                <a:cs typeface="Book Antiqua"/>
              </a:rPr>
              <a:t>as </a:t>
            </a:r>
            <a:r>
              <a:rPr sz="1000" b="1" spc="90" dirty="0">
                <a:solidFill>
                  <a:srgbClr val="B40808"/>
                </a:solidFill>
                <a:latin typeface="Book Antiqua"/>
                <a:cs typeface="Book Antiqua"/>
              </a:rPr>
              <a:t>a </a:t>
            </a:r>
            <a:r>
              <a:rPr sz="1000" b="1" spc="85" dirty="0">
                <a:solidFill>
                  <a:srgbClr val="B40808"/>
                </a:solidFill>
                <a:latin typeface="Book Antiqua"/>
                <a:cs typeface="Book Antiqua"/>
              </a:rPr>
              <a:t>whole </a:t>
            </a:r>
            <a:r>
              <a:rPr sz="1000" b="1" spc="135" dirty="0">
                <a:solidFill>
                  <a:srgbClr val="B40808"/>
                </a:solidFill>
                <a:latin typeface="Book Antiqua"/>
                <a:cs typeface="Book Antiqua"/>
              </a:rPr>
              <a:t>- </a:t>
            </a:r>
            <a:r>
              <a:rPr sz="1000" b="1" spc="140" dirty="0">
                <a:solidFill>
                  <a:srgbClr val="B40808"/>
                </a:solidFill>
                <a:latin typeface="Book Antiqua"/>
                <a:cs typeface="Book Antiqua"/>
              </a:rPr>
              <a:t> </a:t>
            </a:r>
            <a:r>
              <a:rPr sz="1000" b="1" spc="90" dirty="0">
                <a:solidFill>
                  <a:srgbClr val="B40808"/>
                </a:solidFill>
                <a:latin typeface="Book Antiqua"/>
                <a:cs typeface="Book Antiqua"/>
              </a:rPr>
              <a:t>needs</a:t>
            </a:r>
            <a:r>
              <a:rPr sz="1000" b="1" spc="15" dirty="0">
                <a:solidFill>
                  <a:srgbClr val="B40808"/>
                </a:solidFill>
                <a:latin typeface="Book Antiqua"/>
                <a:cs typeface="Book Antiqua"/>
              </a:rPr>
              <a:t> </a:t>
            </a:r>
            <a:r>
              <a:rPr sz="1000" b="1" spc="80" dirty="0">
                <a:solidFill>
                  <a:srgbClr val="B40808"/>
                </a:solidFill>
                <a:latin typeface="Book Antiqua"/>
                <a:cs typeface="Book Antiqua"/>
              </a:rPr>
              <a:t>public</a:t>
            </a:r>
            <a:r>
              <a:rPr sz="1000" b="1" spc="20" dirty="0">
                <a:solidFill>
                  <a:srgbClr val="B40808"/>
                </a:solidFill>
                <a:latin typeface="Book Antiqua"/>
                <a:cs typeface="Book Antiqua"/>
              </a:rPr>
              <a:t> </a:t>
            </a:r>
            <a:r>
              <a:rPr sz="1000" b="1" spc="75" dirty="0">
                <a:solidFill>
                  <a:srgbClr val="B40808"/>
                </a:solidFill>
                <a:latin typeface="Book Antiqua"/>
                <a:cs typeface="Book Antiqua"/>
              </a:rPr>
              <a:t>banking.</a:t>
            </a:r>
            <a:endParaRPr sz="1000">
              <a:latin typeface="Book Antiqua"/>
              <a:cs typeface="Book Antiqua"/>
            </a:endParaRPr>
          </a:p>
          <a:p>
            <a:pPr marL="12700">
              <a:spcBef>
                <a:spcPts val="845"/>
              </a:spcBef>
            </a:pPr>
            <a:r>
              <a:rPr sz="1000" spc="-5" dirty="0">
                <a:solidFill>
                  <a:srgbClr val="B40808"/>
                </a:solidFill>
                <a:latin typeface="Archivo Black"/>
                <a:cs typeface="Archivo Black"/>
              </a:rPr>
              <a:t>Future</a:t>
            </a:r>
            <a:r>
              <a:rPr sz="1000" spc="-50" dirty="0">
                <a:solidFill>
                  <a:srgbClr val="B40808"/>
                </a:solidFill>
                <a:latin typeface="Archivo Black"/>
                <a:cs typeface="Archivo Black"/>
              </a:rPr>
              <a:t> </a:t>
            </a:r>
            <a:r>
              <a:rPr sz="1000" spc="-5" dirty="0">
                <a:solidFill>
                  <a:srgbClr val="B40808"/>
                </a:solidFill>
                <a:latin typeface="Archivo Black"/>
                <a:cs typeface="Archivo Black"/>
              </a:rPr>
              <a:t>Career:</a:t>
            </a:r>
            <a:endParaRPr sz="1000">
              <a:latin typeface="Archivo Black"/>
              <a:cs typeface="Archivo Black"/>
            </a:endParaRPr>
          </a:p>
          <a:p>
            <a:pPr marL="12700" marR="1373544">
              <a:lnSpc>
                <a:spcPct val="112500"/>
              </a:lnSpc>
            </a:pPr>
            <a:r>
              <a:rPr sz="1000" spc="55" dirty="0">
                <a:solidFill>
                  <a:srgbClr val="B40808"/>
                </a:solidFill>
                <a:latin typeface="Book Antiqua"/>
                <a:cs typeface="Book Antiqua"/>
              </a:rPr>
              <a:t>Law</a:t>
            </a:r>
            <a:r>
              <a:rPr sz="1000" spc="20" dirty="0">
                <a:solidFill>
                  <a:srgbClr val="B40808"/>
                </a:solidFill>
                <a:latin typeface="Book Antiqua"/>
                <a:cs typeface="Book Antiqua"/>
              </a:rPr>
              <a:t> </a:t>
            </a:r>
            <a:r>
              <a:rPr sz="1000" spc="70" dirty="0">
                <a:solidFill>
                  <a:srgbClr val="B40808"/>
                </a:solidFill>
                <a:latin typeface="Book Antiqua"/>
                <a:cs typeface="Book Antiqua"/>
              </a:rPr>
              <a:t>Degree,</a:t>
            </a:r>
            <a:r>
              <a:rPr sz="1000" spc="25" dirty="0">
                <a:solidFill>
                  <a:srgbClr val="B40808"/>
                </a:solidFill>
                <a:latin typeface="Book Antiqua"/>
                <a:cs typeface="Book Antiqua"/>
              </a:rPr>
              <a:t> </a:t>
            </a:r>
            <a:r>
              <a:rPr sz="1000" spc="65" dirty="0">
                <a:solidFill>
                  <a:srgbClr val="B40808"/>
                </a:solidFill>
                <a:latin typeface="Book Antiqua"/>
                <a:cs typeface="Book Antiqua"/>
              </a:rPr>
              <a:t>Public</a:t>
            </a:r>
            <a:r>
              <a:rPr sz="1000" spc="25" dirty="0">
                <a:solidFill>
                  <a:srgbClr val="B40808"/>
                </a:solidFill>
                <a:latin typeface="Book Antiqua"/>
                <a:cs typeface="Book Antiqua"/>
              </a:rPr>
              <a:t> </a:t>
            </a:r>
            <a:r>
              <a:rPr sz="1000" spc="70" dirty="0">
                <a:solidFill>
                  <a:srgbClr val="B40808"/>
                </a:solidFill>
                <a:latin typeface="Book Antiqua"/>
                <a:cs typeface="Book Antiqua"/>
              </a:rPr>
              <a:t>Service, </a:t>
            </a:r>
            <a:r>
              <a:rPr sz="1000" spc="-235" dirty="0">
                <a:solidFill>
                  <a:srgbClr val="B40808"/>
                </a:solidFill>
                <a:latin typeface="Book Antiqua"/>
                <a:cs typeface="Book Antiqua"/>
              </a:rPr>
              <a:t> </a:t>
            </a:r>
            <a:r>
              <a:rPr sz="1000" spc="90" dirty="0">
                <a:solidFill>
                  <a:srgbClr val="B40808"/>
                </a:solidFill>
                <a:latin typeface="Book Antiqua"/>
                <a:cs typeface="Book Antiqua"/>
              </a:rPr>
              <a:t>Government</a:t>
            </a:r>
            <a:endParaRPr sz="1000">
              <a:latin typeface="Book Antiqua"/>
              <a:cs typeface="Book Antiqua"/>
            </a:endParaRPr>
          </a:p>
        </p:txBody>
      </p:sp>
      <p:sp>
        <p:nvSpPr>
          <p:cNvPr id="20" name="object 20"/>
          <p:cNvSpPr txBox="1">
            <a:spLocks noGrp="1"/>
          </p:cNvSpPr>
          <p:nvPr>
            <p:ph type="title"/>
          </p:nvPr>
        </p:nvSpPr>
        <p:spPr>
          <a:xfrm>
            <a:off x="1569375" y="-20005"/>
            <a:ext cx="5240655"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Jonathan</a:t>
            </a:r>
            <a:r>
              <a:rPr sz="3800" spc="-260" dirty="0">
                <a:solidFill>
                  <a:schemeClr val="bg1"/>
                </a:solidFill>
                <a:latin typeface="Garamond" panose="02020404030301010803" pitchFamily="18" charset="0"/>
              </a:rPr>
              <a:t> </a:t>
            </a:r>
            <a:r>
              <a:rPr sz="3800" spc="-70" dirty="0">
                <a:solidFill>
                  <a:schemeClr val="bg1"/>
                </a:solidFill>
                <a:latin typeface="Garamond" panose="02020404030301010803" pitchFamily="18" charset="0"/>
              </a:rPr>
              <a:t>Zheng</a:t>
            </a:r>
          </a:p>
        </p:txBody>
      </p:sp>
      <p:sp>
        <p:nvSpPr>
          <p:cNvPr id="23"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Elmhurst, NY</a:t>
            </a:r>
            <a:endParaRPr sz="2050" dirty="0">
              <a:latin typeface="Open Sans ExtraBold"/>
              <a:cs typeface="Open Sans ExtraBold"/>
            </a:endParaRPr>
          </a:p>
        </p:txBody>
      </p:sp>
      <p:sp>
        <p:nvSpPr>
          <p:cNvPr id="24" name="object 13"/>
          <p:cNvSpPr txBox="1"/>
          <p:nvPr/>
        </p:nvSpPr>
        <p:spPr>
          <a:xfrm>
            <a:off x="158685" y="7419517"/>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Junior, ILR</a:t>
            </a:r>
          </a:p>
        </p:txBody>
      </p:sp>
      <p:sp>
        <p:nvSpPr>
          <p:cNvPr id="25" name="object 8"/>
          <p:cNvSpPr/>
          <p:nvPr/>
        </p:nvSpPr>
        <p:spPr>
          <a:xfrm>
            <a:off x="7772402" y="2490688"/>
            <a:ext cx="2061183" cy="1887508"/>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26" name="object 11"/>
          <p:cNvSpPr txBox="1"/>
          <p:nvPr/>
        </p:nvSpPr>
        <p:spPr>
          <a:xfrm>
            <a:off x="7657512" y="4581149"/>
            <a:ext cx="2480628" cy="182101"/>
          </a:xfrm>
          <a:prstGeom prst="rect">
            <a:avLst/>
          </a:prstGeom>
        </p:spPr>
        <p:txBody>
          <a:bodyPr vert="horz" wrap="square" lIns="0" tIns="12700" rIns="0" bIns="0" rtlCol="0">
            <a:spAutoFit/>
          </a:bodyPr>
          <a:lstStyle/>
          <a:p>
            <a:pPr marL="12700">
              <a:spcBef>
                <a:spcPts val="100"/>
              </a:spcBef>
            </a:pPr>
            <a:r>
              <a:rPr lang="en-US" sz="1100" spc="-5" dirty="0">
                <a:solidFill>
                  <a:srgbClr val="B40808"/>
                </a:solidFill>
                <a:latin typeface="Archivo Black"/>
                <a:cs typeface="Archivo Black"/>
              </a:rPr>
              <a:t>HIGH ROAD MEME MASTER</a:t>
            </a:r>
            <a:endParaRPr sz="1100" dirty="0">
              <a:latin typeface="Archivo Black"/>
              <a:cs typeface="Archivo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786703" y="243311"/>
            <a:ext cx="3272154" cy="25400"/>
          </a:xfrm>
          <a:custGeom>
            <a:avLst/>
            <a:gdLst/>
            <a:ahLst/>
            <a:cxnLst/>
            <a:rect l="l" t="t" r="r" b="b"/>
            <a:pathLst>
              <a:path w="3272154" h="25400">
                <a:moveTo>
                  <a:pt x="3271696" y="25221"/>
                </a:moveTo>
                <a:lnTo>
                  <a:pt x="0" y="25221"/>
                </a:lnTo>
                <a:lnTo>
                  <a:pt x="0" y="0"/>
                </a:lnTo>
                <a:lnTo>
                  <a:pt x="3271696" y="0"/>
                </a:lnTo>
                <a:lnTo>
                  <a:pt x="3271696" y="25221"/>
                </a:lnTo>
                <a:close/>
              </a:path>
            </a:pathLst>
          </a:custGeom>
          <a:solidFill>
            <a:srgbClr val="E3FFFD"/>
          </a:solidFill>
        </p:spPr>
        <p:txBody>
          <a:bodyPr wrap="square" lIns="0" tIns="0" rIns="0" bIns="0" rtlCol="0"/>
          <a:lstStyle/>
          <a:p>
            <a:endParaRPr sz="1800"/>
          </a:p>
        </p:txBody>
      </p:sp>
      <p:sp>
        <p:nvSpPr>
          <p:cNvPr id="3" name="object 3"/>
          <p:cNvSpPr/>
          <p:nvPr/>
        </p:nvSpPr>
        <p:spPr>
          <a:xfrm>
            <a:off x="3" y="7345200"/>
            <a:ext cx="6868159" cy="35560"/>
          </a:xfrm>
          <a:custGeom>
            <a:avLst/>
            <a:gdLst/>
            <a:ahLst/>
            <a:cxnLst/>
            <a:rect l="l" t="t" r="r" b="b"/>
            <a:pathLst>
              <a:path w="6868159" h="35559">
                <a:moveTo>
                  <a:pt x="6868022" y="35418"/>
                </a:moveTo>
                <a:lnTo>
                  <a:pt x="0" y="35418"/>
                </a:lnTo>
                <a:lnTo>
                  <a:pt x="0" y="0"/>
                </a:lnTo>
                <a:lnTo>
                  <a:pt x="6868022" y="0"/>
                </a:lnTo>
                <a:lnTo>
                  <a:pt x="6868022" y="35418"/>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3"/>
            <a:ext cx="3066974" cy="3066342"/>
          </a:xfrm>
          <a:prstGeom prst="rect">
            <a:avLst/>
          </a:prstGeom>
        </p:spPr>
      </p:pic>
      <p:sp>
        <p:nvSpPr>
          <p:cNvPr id="8" name="object 8"/>
          <p:cNvSpPr/>
          <p:nvPr/>
        </p:nvSpPr>
        <p:spPr>
          <a:xfrm>
            <a:off x="371301" y="764178"/>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6"/>
            <a:ext cx="6244590" cy="6524625"/>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sp>
        <p:nvSpPr>
          <p:cNvPr id="10" name="object 10"/>
          <p:cNvSpPr txBox="1"/>
          <p:nvPr/>
        </p:nvSpPr>
        <p:spPr>
          <a:xfrm>
            <a:off x="3981425" y="4115464"/>
            <a:ext cx="5676265" cy="3007618"/>
          </a:xfrm>
          <a:prstGeom prst="rect">
            <a:avLst/>
          </a:prstGeom>
        </p:spPr>
        <p:txBody>
          <a:bodyPr vert="horz" wrap="square" lIns="0" tIns="48895" rIns="0" bIns="0" rtlCol="0">
            <a:spAutoFit/>
          </a:bodyPr>
          <a:lstStyle/>
          <a:p>
            <a:pPr marL="12700">
              <a:spcBef>
                <a:spcPts val="385"/>
              </a:spcBef>
            </a:pPr>
            <a:r>
              <a:rPr lang="en-US" sz="1200" dirty="0">
                <a:solidFill>
                  <a:srgbClr val="B40808"/>
                </a:solidFill>
                <a:latin typeface="Archivo Black"/>
                <a:cs typeface="Archivo Black"/>
              </a:rPr>
              <a:t>SUMMER</a:t>
            </a:r>
            <a:r>
              <a:rPr lang="en-US" sz="1200" spc="-50" dirty="0">
                <a:solidFill>
                  <a:srgbClr val="B40808"/>
                </a:solidFill>
                <a:latin typeface="Archivo Black"/>
                <a:cs typeface="Archivo Black"/>
              </a:rPr>
              <a:t> </a:t>
            </a:r>
            <a:r>
              <a:rPr lang="en-US" sz="1200" dirty="0">
                <a:solidFill>
                  <a:srgbClr val="B40808"/>
                </a:solidFill>
                <a:latin typeface="Archivo Black"/>
                <a:cs typeface="Archivo Black"/>
              </a:rPr>
              <a:t>TAKEAWAY</a:t>
            </a:r>
            <a:endParaRPr lang="en-US" sz="1200" dirty="0">
              <a:latin typeface="Archivo Black"/>
              <a:cs typeface="Archivo Black"/>
            </a:endParaRPr>
          </a:p>
          <a:p>
            <a:pPr marL="12700" marR="2640404">
              <a:lnSpc>
                <a:spcPct val="114599"/>
              </a:lnSpc>
              <a:spcBef>
                <a:spcPts val="75"/>
              </a:spcBef>
            </a:pPr>
            <a:r>
              <a:rPr sz="1200" b="1" spc="45" dirty="0">
                <a:solidFill>
                  <a:srgbClr val="B40808"/>
                </a:solidFill>
                <a:latin typeface="Book Antiqua"/>
                <a:cs typeface="Book Antiqua"/>
              </a:rPr>
              <a:t>I</a:t>
            </a:r>
            <a:r>
              <a:rPr sz="1200" b="1" spc="10" dirty="0">
                <a:solidFill>
                  <a:srgbClr val="B40808"/>
                </a:solidFill>
                <a:latin typeface="Book Antiqua"/>
                <a:cs typeface="Book Antiqua"/>
              </a:rPr>
              <a:t> </a:t>
            </a:r>
            <a:r>
              <a:rPr sz="1200" b="1" spc="70" dirty="0">
                <a:solidFill>
                  <a:srgbClr val="B40808"/>
                </a:solidFill>
                <a:latin typeface="Book Antiqua"/>
                <a:cs typeface="Book Antiqua"/>
              </a:rPr>
              <a:t>feel</a:t>
            </a:r>
            <a:r>
              <a:rPr sz="1200" b="1" spc="15" dirty="0">
                <a:solidFill>
                  <a:srgbClr val="B40808"/>
                </a:solidFill>
                <a:latin typeface="Book Antiqua"/>
                <a:cs typeface="Book Antiqua"/>
              </a:rPr>
              <a:t> </a:t>
            </a:r>
            <a:r>
              <a:rPr sz="1200" b="1" spc="55" dirty="0">
                <a:solidFill>
                  <a:srgbClr val="B40808"/>
                </a:solidFill>
                <a:latin typeface="Book Antiqua"/>
                <a:cs typeface="Book Antiqua"/>
              </a:rPr>
              <a:t>like</a:t>
            </a:r>
            <a:r>
              <a:rPr sz="1200" b="1" spc="10" dirty="0">
                <a:solidFill>
                  <a:srgbClr val="B40808"/>
                </a:solidFill>
                <a:latin typeface="Book Antiqua"/>
                <a:cs typeface="Book Antiqua"/>
              </a:rPr>
              <a:t> </a:t>
            </a:r>
            <a:r>
              <a:rPr sz="1200" b="1" spc="50" dirty="0">
                <a:solidFill>
                  <a:srgbClr val="B40808"/>
                </a:solidFill>
                <a:latin typeface="Book Antiqua"/>
                <a:cs typeface="Book Antiqua"/>
              </a:rPr>
              <a:t>I've</a:t>
            </a:r>
            <a:r>
              <a:rPr sz="1200" b="1" spc="15" dirty="0">
                <a:solidFill>
                  <a:srgbClr val="B40808"/>
                </a:solidFill>
                <a:latin typeface="Book Antiqua"/>
                <a:cs typeface="Book Antiqua"/>
              </a:rPr>
              <a:t> </a:t>
            </a:r>
            <a:r>
              <a:rPr sz="1200" b="1" spc="90" dirty="0">
                <a:solidFill>
                  <a:srgbClr val="B40808"/>
                </a:solidFill>
                <a:latin typeface="Book Antiqua"/>
                <a:cs typeface="Book Antiqua"/>
              </a:rPr>
              <a:t>seen</a:t>
            </a:r>
            <a:r>
              <a:rPr sz="1200" b="1" spc="10" dirty="0">
                <a:solidFill>
                  <a:srgbClr val="B40808"/>
                </a:solidFill>
                <a:latin typeface="Book Antiqua"/>
                <a:cs typeface="Book Antiqua"/>
              </a:rPr>
              <a:t> </a:t>
            </a:r>
            <a:r>
              <a:rPr sz="1200" b="1" spc="60" dirty="0">
                <a:solidFill>
                  <a:srgbClr val="B40808"/>
                </a:solidFill>
                <a:latin typeface="Book Antiqua"/>
                <a:cs typeface="Book Antiqua"/>
              </a:rPr>
              <a:t>first</a:t>
            </a:r>
            <a:r>
              <a:rPr sz="1200" b="1" spc="15" dirty="0">
                <a:solidFill>
                  <a:srgbClr val="B40808"/>
                </a:solidFill>
                <a:latin typeface="Book Antiqua"/>
                <a:cs typeface="Book Antiqua"/>
              </a:rPr>
              <a:t> </a:t>
            </a:r>
            <a:r>
              <a:rPr sz="1200" b="1" spc="110" dirty="0">
                <a:solidFill>
                  <a:srgbClr val="B40808"/>
                </a:solidFill>
                <a:latin typeface="Book Antiqua"/>
                <a:cs typeface="Book Antiqua"/>
              </a:rPr>
              <a:t>hand</a:t>
            </a:r>
            <a:r>
              <a:rPr sz="1200" b="1" spc="10" dirty="0">
                <a:solidFill>
                  <a:srgbClr val="B40808"/>
                </a:solidFill>
                <a:latin typeface="Book Antiqua"/>
                <a:cs typeface="Book Antiqua"/>
              </a:rPr>
              <a:t> </a:t>
            </a:r>
            <a:r>
              <a:rPr sz="1200" b="1" spc="75" dirty="0">
                <a:solidFill>
                  <a:srgbClr val="B40808"/>
                </a:solidFill>
                <a:latin typeface="Book Antiqua"/>
                <a:cs typeface="Book Antiqua"/>
              </a:rPr>
              <a:t>so</a:t>
            </a:r>
            <a:r>
              <a:rPr sz="1200" b="1" spc="15" dirty="0">
                <a:solidFill>
                  <a:srgbClr val="B40808"/>
                </a:solidFill>
                <a:latin typeface="Book Antiqua"/>
                <a:cs typeface="Book Antiqua"/>
              </a:rPr>
              <a:t> </a:t>
            </a:r>
            <a:r>
              <a:rPr sz="1200" b="1" spc="160" dirty="0">
                <a:solidFill>
                  <a:srgbClr val="B40808"/>
                </a:solidFill>
                <a:latin typeface="Book Antiqua"/>
                <a:cs typeface="Book Antiqua"/>
              </a:rPr>
              <a:t>much </a:t>
            </a:r>
            <a:r>
              <a:rPr sz="1200" b="1" spc="-285" dirty="0">
                <a:solidFill>
                  <a:srgbClr val="B40808"/>
                </a:solidFill>
                <a:latin typeface="Book Antiqua"/>
                <a:cs typeface="Book Antiqua"/>
              </a:rPr>
              <a:t> </a:t>
            </a:r>
            <a:r>
              <a:rPr sz="1200" b="1" spc="110" dirty="0">
                <a:solidFill>
                  <a:srgbClr val="B40808"/>
                </a:solidFill>
                <a:latin typeface="Book Antiqua"/>
                <a:cs typeface="Book Antiqua"/>
              </a:rPr>
              <a:t>hope</a:t>
            </a:r>
            <a:r>
              <a:rPr sz="1200" b="1" spc="1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15" dirty="0">
                <a:solidFill>
                  <a:srgbClr val="B40808"/>
                </a:solidFill>
                <a:latin typeface="Book Antiqua"/>
                <a:cs typeface="Book Antiqua"/>
              </a:rPr>
              <a:t> </a:t>
            </a:r>
            <a:r>
              <a:rPr sz="1200" b="1" spc="110" dirty="0">
                <a:solidFill>
                  <a:srgbClr val="B40808"/>
                </a:solidFill>
                <a:latin typeface="Book Antiqua"/>
                <a:cs typeface="Book Antiqua"/>
              </a:rPr>
              <a:t>optimism</a:t>
            </a:r>
            <a:r>
              <a:rPr sz="1200" b="1" spc="10" dirty="0">
                <a:solidFill>
                  <a:srgbClr val="B40808"/>
                </a:solidFill>
                <a:latin typeface="Book Antiqua"/>
                <a:cs typeface="Book Antiqua"/>
              </a:rPr>
              <a:t> </a:t>
            </a:r>
            <a:r>
              <a:rPr sz="1200" b="1" spc="100" dirty="0">
                <a:solidFill>
                  <a:srgbClr val="B40808"/>
                </a:solidFill>
                <a:latin typeface="Book Antiqua"/>
                <a:cs typeface="Book Antiqua"/>
              </a:rPr>
              <a:t>surrounding</a:t>
            </a:r>
            <a:endParaRPr sz="1200" dirty="0">
              <a:latin typeface="Book Antiqua"/>
              <a:cs typeface="Book Antiqua"/>
            </a:endParaRPr>
          </a:p>
          <a:p>
            <a:pPr marL="12700" marR="104778">
              <a:lnSpc>
                <a:spcPct val="114599"/>
              </a:lnSpc>
            </a:pPr>
            <a:r>
              <a:rPr sz="1200" b="1" spc="135" dirty="0">
                <a:solidFill>
                  <a:srgbClr val="B40808"/>
                </a:solidFill>
                <a:latin typeface="Book Antiqua"/>
                <a:cs typeface="Book Antiqua"/>
              </a:rPr>
              <a:t>community </a:t>
            </a:r>
            <a:r>
              <a:rPr sz="1200" b="1" spc="75" dirty="0">
                <a:solidFill>
                  <a:srgbClr val="B40808"/>
                </a:solidFill>
                <a:latin typeface="Book Antiqua"/>
                <a:cs typeface="Book Antiqua"/>
              </a:rPr>
              <a:t>based </a:t>
            </a:r>
            <a:r>
              <a:rPr sz="1200" b="1" spc="70" dirty="0">
                <a:solidFill>
                  <a:srgbClr val="B40808"/>
                </a:solidFill>
                <a:latin typeface="Book Antiqua"/>
                <a:cs typeface="Book Antiqua"/>
              </a:rPr>
              <a:t>social </a:t>
            </a:r>
            <a:r>
              <a:rPr sz="1200" b="1" spc="65" dirty="0">
                <a:solidFill>
                  <a:srgbClr val="B40808"/>
                </a:solidFill>
                <a:latin typeface="Book Antiqua"/>
                <a:cs typeface="Book Antiqua"/>
              </a:rPr>
              <a:t>justice </a:t>
            </a:r>
            <a:r>
              <a:rPr sz="1200" b="1" spc="125" dirty="0">
                <a:solidFill>
                  <a:srgbClr val="B40808"/>
                </a:solidFill>
                <a:latin typeface="Book Antiqua"/>
                <a:cs typeface="Book Antiqua"/>
              </a:rPr>
              <a:t>movements </a:t>
            </a:r>
            <a:r>
              <a:rPr sz="1200" b="1" spc="105" dirty="0">
                <a:solidFill>
                  <a:srgbClr val="B40808"/>
                </a:solidFill>
                <a:latin typeface="Book Antiqua"/>
                <a:cs typeface="Book Antiqua"/>
              </a:rPr>
              <a:t>and non-profit </a:t>
            </a:r>
            <a:r>
              <a:rPr sz="1200" b="1" spc="110" dirty="0">
                <a:solidFill>
                  <a:srgbClr val="B40808"/>
                </a:solidFill>
                <a:latin typeface="Book Antiqua"/>
                <a:cs typeface="Book Antiqua"/>
              </a:rPr>
              <a:t> </a:t>
            </a:r>
            <a:r>
              <a:rPr sz="1200" b="1" spc="80" dirty="0">
                <a:solidFill>
                  <a:srgbClr val="B40808"/>
                </a:solidFill>
                <a:latin typeface="Book Antiqua"/>
                <a:cs typeface="Book Antiqua"/>
              </a:rPr>
              <a:t>organizations. </a:t>
            </a:r>
            <a:r>
              <a:rPr sz="1200" b="1" spc="105" dirty="0">
                <a:solidFill>
                  <a:srgbClr val="B40808"/>
                </a:solidFill>
                <a:latin typeface="Book Antiqua"/>
                <a:cs typeface="Book Antiqua"/>
              </a:rPr>
              <a:t>Learning how </a:t>
            </a:r>
            <a:r>
              <a:rPr sz="1200" b="1" spc="80" dirty="0">
                <a:solidFill>
                  <a:srgbClr val="B40808"/>
                </a:solidFill>
                <a:latin typeface="Book Antiqua"/>
                <a:cs typeface="Book Antiqua"/>
              </a:rPr>
              <a:t>large </a:t>
            </a:r>
            <a:r>
              <a:rPr sz="1200" b="1" spc="105" dirty="0">
                <a:solidFill>
                  <a:srgbClr val="B40808"/>
                </a:solidFill>
                <a:latin typeface="Book Antiqua"/>
                <a:cs typeface="Book Antiqua"/>
              </a:rPr>
              <a:t>and </a:t>
            </a:r>
            <a:r>
              <a:rPr sz="1200" b="1" spc="75" dirty="0">
                <a:solidFill>
                  <a:srgbClr val="B40808"/>
                </a:solidFill>
                <a:latin typeface="Book Antiqua"/>
                <a:cs typeface="Book Antiqua"/>
              </a:rPr>
              <a:t>specialized </a:t>
            </a:r>
            <a:r>
              <a:rPr sz="1200" b="1" spc="60" dirty="0">
                <a:solidFill>
                  <a:srgbClr val="B40808"/>
                </a:solidFill>
                <a:latin typeface="Book Antiqua"/>
                <a:cs typeface="Book Antiqua"/>
              </a:rPr>
              <a:t>this </a:t>
            </a:r>
            <a:r>
              <a:rPr sz="1200" b="1" spc="90" dirty="0">
                <a:solidFill>
                  <a:srgbClr val="B40808"/>
                </a:solidFill>
                <a:latin typeface="Book Antiqua"/>
                <a:cs typeface="Book Antiqua"/>
              </a:rPr>
              <a:t>world </a:t>
            </a:r>
            <a:r>
              <a:rPr sz="1200" b="1" spc="30" dirty="0">
                <a:solidFill>
                  <a:srgbClr val="B40808"/>
                </a:solidFill>
                <a:latin typeface="Book Antiqua"/>
                <a:cs typeface="Book Antiqua"/>
              </a:rPr>
              <a:t>is </a:t>
            </a:r>
            <a:r>
              <a:rPr sz="1200" b="1" spc="60" dirty="0">
                <a:solidFill>
                  <a:srgbClr val="B40808"/>
                </a:solidFill>
                <a:latin typeface="Book Antiqua"/>
                <a:cs typeface="Book Antiqua"/>
              </a:rPr>
              <a:t>was </a:t>
            </a:r>
            <a:r>
              <a:rPr sz="1200" b="1" spc="65" dirty="0">
                <a:solidFill>
                  <a:srgbClr val="B40808"/>
                </a:solidFill>
                <a:latin typeface="Book Antiqua"/>
                <a:cs typeface="Book Antiqua"/>
              </a:rPr>
              <a:t> </a:t>
            </a:r>
            <a:r>
              <a:rPr sz="1200" b="1" spc="75" dirty="0">
                <a:solidFill>
                  <a:srgbClr val="B40808"/>
                </a:solidFill>
                <a:latin typeface="Book Antiqua"/>
                <a:cs typeface="Book Antiqua"/>
              </a:rPr>
              <a:t>great.</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85" dirty="0">
                <a:solidFill>
                  <a:srgbClr val="B40808"/>
                </a:solidFill>
                <a:latin typeface="Book Antiqua"/>
                <a:cs typeface="Book Antiqua"/>
              </a:rPr>
              <a:t>want</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105" dirty="0">
                <a:solidFill>
                  <a:srgbClr val="B40808"/>
                </a:solidFill>
                <a:latin typeface="Book Antiqua"/>
                <a:cs typeface="Book Antiqua"/>
              </a:rPr>
              <a:t>continue</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130" dirty="0">
                <a:solidFill>
                  <a:srgbClr val="B40808"/>
                </a:solidFill>
                <a:latin typeface="Book Antiqua"/>
                <a:cs typeface="Book Antiqua"/>
              </a:rPr>
              <a:t>meet</a:t>
            </a:r>
            <a:r>
              <a:rPr sz="1200" b="1" spc="20" dirty="0">
                <a:solidFill>
                  <a:srgbClr val="B40808"/>
                </a:solidFill>
                <a:latin typeface="Book Antiqua"/>
                <a:cs typeface="Book Antiqua"/>
              </a:rPr>
              <a:t> </a:t>
            </a:r>
            <a:r>
              <a:rPr sz="1200" b="1" spc="90" dirty="0">
                <a:solidFill>
                  <a:srgbClr val="B40808"/>
                </a:solidFill>
                <a:latin typeface="Book Antiqua"/>
                <a:cs typeface="Book Antiqua"/>
              </a:rPr>
              <a:t>the</a:t>
            </a:r>
            <a:r>
              <a:rPr sz="1200" b="1" spc="15" dirty="0">
                <a:solidFill>
                  <a:srgbClr val="B40808"/>
                </a:solidFill>
                <a:latin typeface="Book Antiqua"/>
                <a:cs typeface="Book Antiqua"/>
              </a:rPr>
              <a:t> </a:t>
            </a:r>
            <a:r>
              <a:rPr sz="1200" b="1" spc="90" dirty="0">
                <a:solidFill>
                  <a:srgbClr val="B40808"/>
                </a:solidFill>
                <a:latin typeface="Book Antiqua"/>
                <a:cs typeface="Book Antiqua"/>
              </a:rPr>
              <a:t>people</a:t>
            </a:r>
            <a:r>
              <a:rPr sz="1200" b="1" spc="20" dirty="0">
                <a:solidFill>
                  <a:srgbClr val="B40808"/>
                </a:solidFill>
                <a:latin typeface="Book Antiqua"/>
                <a:cs typeface="Book Antiqua"/>
              </a:rPr>
              <a:t> </a:t>
            </a:r>
            <a:r>
              <a:rPr sz="1200" b="1" spc="90" dirty="0">
                <a:solidFill>
                  <a:srgbClr val="B40808"/>
                </a:solidFill>
                <a:latin typeface="Book Antiqua"/>
                <a:cs typeface="Book Antiqua"/>
              </a:rPr>
              <a:t>doing</a:t>
            </a:r>
            <a:r>
              <a:rPr sz="1200" b="1" spc="20" dirty="0">
                <a:solidFill>
                  <a:srgbClr val="B40808"/>
                </a:solidFill>
                <a:latin typeface="Book Antiqua"/>
                <a:cs typeface="Book Antiqua"/>
              </a:rPr>
              <a:t> </a:t>
            </a:r>
            <a:r>
              <a:rPr sz="1200" b="1" spc="60" dirty="0">
                <a:solidFill>
                  <a:srgbClr val="B40808"/>
                </a:solidFill>
                <a:latin typeface="Book Antiqua"/>
                <a:cs typeface="Book Antiqua"/>
              </a:rPr>
              <a:t>this</a:t>
            </a:r>
            <a:r>
              <a:rPr sz="1200" b="1" spc="20" dirty="0">
                <a:solidFill>
                  <a:srgbClr val="B40808"/>
                </a:solidFill>
                <a:latin typeface="Book Antiqua"/>
                <a:cs typeface="Book Antiqua"/>
              </a:rPr>
              <a:t> </a:t>
            </a:r>
            <a:r>
              <a:rPr sz="1200" b="1" spc="85" dirty="0">
                <a:solidFill>
                  <a:srgbClr val="B40808"/>
                </a:solidFill>
                <a:latin typeface="Book Antiqua"/>
                <a:cs typeface="Book Antiqua"/>
              </a:rPr>
              <a:t>great</a:t>
            </a:r>
            <a:r>
              <a:rPr sz="1200" b="1" spc="15" dirty="0">
                <a:solidFill>
                  <a:srgbClr val="B40808"/>
                </a:solidFill>
                <a:latin typeface="Book Antiqua"/>
                <a:cs typeface="Book Antiqua"/>
              </a:rPr>
              <a:t> </a:t>
            </a:r>
            <a:r>
              <a:rPr sz="1200" b="1" spc="95" dirty="0">
                <a:solidFill>
                  <a:srgbClr val="B40808"/>
                </a:solidFill>
                <a:latin typeface="Book Antiqua"/>
                <a:cs typeface="Book Antiqua"/>
              </a:rPr>
              <a:t>work</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 </a:t>
            </a:r>
            <a:r>
              <a:rPr sz="1200" b="1" spc="-285" dirty="0">
                <a:solidFill>
                  <a:srgbClr val="B40808"/>
                </a:solidFill>
                <a:latin typeface="Book Antiqua"/>
                <a:cs typeface="Book Antiqua"/>
              </a:rPr>
              <a:t> </a:t>
            </a:r>
            <a:r>
              <a:rPr sz="1200" b="1" spc="85" dirty="0">
                <a:solidFill>
                  <a:srgbClr val="B40808"/>
                </a:solidFill>
                <a:latin typeface="Book Antiqua"/>
                <a:cs typeface="Book Antiqua"/>
              </a:rPr>
              <a:t>working</a:t>
            </a:r>
            <a:r>
              <a:rPr sz="1200" b="1" spc="10" dirty="0">
                <a:solidFill>
                  <a:srgbClr val="B40808"/>
                </a:solidFill>
                <a:latin typeface="Book Antiqua"/>
                <a:cs typeface="Book Antiqua"/>
              </a:rPr>
              <a:t> </a:t>
            </a:r>
            <a:r>
              <a:rPr sz="1200" b="1" spc="85" dirty="0">
                <a:solidFill>
                  <a:srgbClr val="B40808"/>
                </a:solidFill>
                <a:latin typeface="Book Antiqua"/>
                <a:cs typeface="Book Antiqua"/>
              </a:rPr>
              <a:t>along</a:t>
            </a:r>
            <a:r>
              <a:rPr sz="1200" b="1" spc="15" dirty="0">
                <a:solidFill>
                  <a:srgbClr val="B40808"/>
                </a:solidFill>
                <a:latin typeface="Book Antiqua"/>
                <a:cs typeface="Book Antiqua"/>
              </a:rPr>
              <a:t> </a:t>
            </a:r>
            <a:r>
              <a:rPr sz="1200" b="1" spc="65" dirty="0">
                <a:solidFill>
                  <a:srgbClr val="B40808"/>
                </a:solidFill>
                <a:latin typeface="Book Antiqua"/>
                <a:cs typeface="Book Antiqua"/>
              </a:rPr>
              <a:t>side</a:t>
            </a:r>
            <a:r>
              <a:rPr sz="1200" b="1" spc="15" dirty="0">
                <a:solidFill>
                  <a:srgbClr val="B40808"/>
                </a:solidFill>
                <a:latin typeface="Book Antiqua"/>
                <a:cs typeface="Book Antiqua"/>
              </a:rPr>
              <a:t> </a:t>
            </a:r>
            <a:r>
              <a:rPr sz="1200" b="1" spc="110" dirty="0">
                <a:solidFill>
                  <a:srgbClr val="B40808"/>
                </a:solidFill>
                <a:latin typeface="Book Antiqua"/>
                <a:cs typeface="Book Antiqua"/>
              </a:rPr>
              <a:t>them,</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80" dirty="0">
                <a:solidFill>
                  <a:srgbClr val="B40808"/>
                </a:solidFill>
                <a:latin typeface="Book Antiqua"/>
                <a:cs typeface="Book Antiqua"/>
              </a:rPr>
              <a:t>really</a:t>
            </a:r>
            <a:r>
              <a:rPr sz="1200" b="1" spc="15" dirty="0">
                <a:solidFill>
                  <a:srgbClr val="B40808"/>
                </a:solidFill>
                <a:latin typeface="Book Antiqua"/>
                <a:cs typeface="Book Antiqua"/>
              </a:rPr>
              <a:t> </a:t>
            </a:r>
            <a:r>
              <a:rPr sz="1200" b="1" spc="95" dirty="0">
                <a:solidFill>
                  <a:srgbClr val="B40808"/>
                </a:solidFill>
                <a:latin typeface="Book Antiqua"/>
                <a:cs typeface="Book Antiqua"/>
              </a:rPr>
              <a:t>enjoyed</a:t>
            </a:r>
            <a:r>
              <a:rPr sz="1200" b="1" spc="15" dirty="0">
                <a:solidFill>
                  <a:srgbClr val="B40808"/>
                </a:solidFill>
                <a:latin typeface="Book Antiqua"/>
                <a:cs typeface="Book Antiqua"/>
              </a:rPr>
              <a:t> </a:t>
            </a:r>
            <a:r>
              <a:rPr sz="1200" b="1" spc="30" dirty="0">
                <a:solidFill>
                  <a:srgbClr val="B40808"/>
                </a:solidFill>
                <a:latin typeface="Book Antiqua"/>
                <a:cs typeface="Book Antiqua"/>
              </a:rPr>
              <a:t>it.</a:t>
            </a:r>
            <a:endParaRPr sz="1200" dirty="0">
              <a:latin typeface="Book Antiqua"/>
              <a:cs typeface="Book Antiqua"/>
            </a:endParaRPr>
          </a:p>
          <a:p>
            <a:pPr marL="12700" marR="18416">
              <a:lnSpc>
                <a:spcPct val="114599"/>
              </a:lnSpc>
            </a:pPr>
            <a:r>
              <a:rPr sz="1200" b="1" spc="90" dirty="0">
                <a:solidFill>
                  <a:srgbClr val="B40808"/>
                </a:solidFill>
                <a:latin typeface="Book Antiqua"/>
                <a:cs typeface="Book Antiqua"/>
              </a:rPr>
              <a:t>Having</a:t>
            </a:r>
            <a:r>
              <a:rPr sz="1200" b="1" spc="15" dirty="0">
                <a:solidFill>
                  <a:srgbClr val="B40808"/>
                </a:solidFill>
                <a:latin typeface="Book Antiqua"/>
                <a:cs typeface="Book Antiqua"/>
              </a:rPr>
              <a:t> </a:t>
            </a:r>
            <a:r>
              <a:rPr sz="1200" b="1" spc="95" dirty="0">
                <a:solidFill>
                  <a:srgbClr val="B40808"/>
                </a:solidFill>
                <a:latin typeface="Book Antiqua"/>
                <a:cs typeface="Book Antiqua"/>
              </a:rPr>
              <a:t>only</a:t>
            </a:r>
            <a:r>
              <a:rPr sz="1200" b="1" spc="15" dirty="0">
                <a:solidFill>
                  <a:srgbClr val="B40808"/>
                </a:solidFill>
                <a:latin typeface="Book Antiqua"/>
                <a:cs typeface="Book Antiqua"/>
              </a:rPr>
              <a:t> </a:t>
            </a:r>
            <a:r>
              <a:rPr sz="1200" b="1" spc="85" dirty="0">
                <a:solidFill>
                  <a:srgbClr val="B40808"/>
                </a:solidFill>
                <a:latin typeface="Book Antiqua"/>
                <a:cs typeface="Book Antiqua"/>
              </a:rPr>
              <a:t>spent</a:t>
            </a:r>
            <a:r>
              <a:rPr sz="1200" b="1" spc="15" dirty="0">
                <a:solidFill>
                  <a:srgbClr val="B40808"/>
                </a:solidFill>
                <a:latin typeface="Book Antiqua"/>
                <a:cs typeface="Book Antiqua"/>
              </a:rPr>
              <a:t> </a:t>
            </a:r>
            <a:r>
              <a:rPr sz="1200" b="1" spc="120" dirty="0">
                <a:solidFill>
                  <a:srgbClr val="B40808"/>
                </a:solidFill>
                <a:latin typeface="Book Antiqua"/>
                <a:cs typeface="Book Antiqua"/>
              </a:rPr>
              <a:t>one</a:t>
            </a:r>
            <a:r>
              <a:rPr sz="1200" b="1" spc="15" dirty="0">
                <a:solidFill>
                  <a:srgbClr val="B40808"/>
                </a:solidFill>
                <a:latin typeface="Book Antiqua"/>
                <a:cs typeface="Book Antiqua"/>
              </a:rPr>
              <a:t> </a:t>
            </a:r>
            <a:r>
              <a:rPr sz="1200" b="1" spc="105" dirty="0">
                <a:solidFill>
                  <a:srgbClr val="B40808"/>
                </a:solidFill>
                <a:latin typeface="Book Antiqua"/>
                <a:cs typeface="Book Antiqua"/>
              </a:rPr>
              <a:t>year</a:t>
            </a:r>
            <a:r>
              <a:rPr sz="1200" b="1" spc="15" dirty="0">
                <a:solidFill>
                  <a:srgbClr val="B40808"/>
                </a:solidFill>
                <a:latin typeface="Book Antiqua"/>
                <a:cs typeface="Book Antiqua"/>
              </a:rPr>
              <a:t> </a:t>
            </a:r>
            <a:r>
              <a:rPr sz="1200" b="1" spc="70" dirty="0">
                <a:solidFill>
                  <a:srgbClr val="B40808"/>
                </a:solidFill>
                <a:latin typeface="Book Antiqua"/>
                <a:cs typeface="Book Antiqua"/>
              </a:rPr>
              <a:t>at</a:t>
            </a:r>
            <a:r>
              <a:rPr sz="1200" b="1" spc="20" dirty="0">
                <a:solidFill>
                  <a:srgbClr val="B40808"/>
                </a:solidFill>
                <a:latin typeface="Book Antiqua"/>
                <a:cs typeface="Book Antiqua"/>
              </a:rPr>
              <a:t> </a:t>
            </a:r>
            <a:r>
              <a:rPr sz="1200" b="1" spc="85" dirty="0">
                <a:solidFill>
                  <a:srgbClr val="B40808"/>
                </a:solidFill>
                <a:latin typeface="Book Antiqua"/>
                <a:cs typeface="Book Antiqua"/>
              </a:rPr>
              <a:t>Cornell,</a:t>
            </a:r>
            <a:r>
              <a:rPr sz="1200" b="1" spc="1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15" dirty="0">
                <a:solidFill>
                  <a:srgbClr val="B40808"/>
                </a:solidFill>
                <a:latin typeface="Book Antiqua"/>
                <a:cs typeface="Book Antiqua"/>
              </a:rPr>
              <a:t> </a:t>
            </a:r>
            <a:r>
              <a:rPr sz="1200" b="1" spc="85" dirty="0">
                <a:solidFill>
                  <a:srgbClr val="B40808"/>
                </a:solidFill>
                <a:latin typeface="Book Antiqua"/>
                <a:cs typeface="Book Antiqua"/>
              </a:rPr>
              <a:t>in</a:t>
            </a:r>
            <a:r>
              <a:rPr sz="1200" b="1" spc="15" dirty="0">
                <a:solidFill>
                  <a:srgbClr val="B40808"/>
                </a:solidFill>
                <a:latin typeface="Book Antiqua"/>
                <a:cs typeface="Book Antiqua"/>
              </a:rPr>
              <a:t> </a:t>
            </a:r>
            <a:r>
              <a:rPr sz="1200" b="1" spc="85" dirty="0">
                <a:solidFill>
                  <a:srgbClr val="B40808"/>
                </a:solidFill>
                <a:latin typeface="Book Antiqua"/>
                <a:cs typeface="Book Antiqua"/>
              </a:rPr>
              <a:t>a</a:t>
            </a:r>
            <a:r>
              <a:rPr sz="1200" b="1" spc="15" dirty="0">
                <a:solidFill>
                  <a:srgbClr val="B40808"/>
                </a:solidFill>
                <a:latin typeface="Book Antiqua"/>
                <a:cs typeface="Book Antiqua"/>
              </a:rPr>
              <a:t> </a:t>
            </a:r>
            <a:r>
              <a:rPr sz="1200" b="1" spc="120" dirty="0">
                <a:solidFill>
                  <a:srgbClr val="B40808"/>
                </a:solidFill>
                <a:latin typeface="Book Antiqua"/>
                <a:cs typeface="Book Antiqua"/>
              </a:rPr>
              <a:t>pandemic</a:t>
            </a:r>
            <a:r>
              <a:rPr sz="1200" b="1" spc="20" dirty="0">
                <a:solidFill>
                  <a:srgbClr val="B40808"/>
                </a:solidFill>
                <a:latin typeface="Book Antiqua"/>
                <a:cs typeface="Book Antiqua"/>
              </a:rPr>
              <a:t> </a:t>
            </a:r>
            <a:r>
              <a:rPr sz="1200" b="1" spc="80" dirty="0">
                <a:solidFill>
                  <a:srgbClr val="B40808"/>
                </a:solidFill>
                <a:latin typeface="Book Antiqua"/>
                <a:cs typeface="Book Antiqua"/>
              </a:rPr>
              <a:t>nonetheless, </a:t>
            </a:r>
            <a:r>
              <a:rPr sz="1200" b="1" spc="-285"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95" dirty="0">
                <a:solidFill>
                  <a:srgbClr val="B40808"/>
                </a:solidFill>
                <a:latin typeface="Book Antiqua"/>
                <a:cs typeface="Book Antiqua"/>
              </a:rPr>
              <a:t>only</a:t>
            </a:r>
            <a:r>
              <a:rPr sz="1200" b="1" spc="15" dirty="0">
                <a:solidFill>
                  <a:srgbClr val="B40808"/>
                </a:solidFill>
                <a:latin typeface="Book Antiqua"/>
                <a:cs typeface="Book Antiqua"/>
              </a:rPr>
              <a:t> </a:t>
            </a:r>
            <a:r>
              <a:rPr sz="1200" b="1" spc="140" dirty="0">
                <a:solidFill>
                  <a:srgbClr val="B40808"/>
                </a:solidFill>
                <a:latin typeface="Book Antiqua"/>
                <a:cs typeface="Book Antiqua"/>
              </a:rPr>
              <a:t>met</a:t>
            </a:r>
            <a:r>
              <a:rPr sz="1200" b="1" spc="20" dirty="0">
                <a:solidFill>
                  <a:srgbClr val="B40808"/>
                </a:solidFill>
                <a:latin typeface="Book Antiqua"/>
                <a:cs typeface="Book Antiqua"/>
              </a:rPr>
              <a:t> </a:t>
            </a:r>
            <a:r>
              <a:rPr sz="1200" b="1" spc="85" dirty="0">
                <a:solidFill>
                  <a:srgbClr val="B40808"/>
                </a:solidFill>
                <a:latin typeface="Book Antiqua"/>
                <a:cs typeface="Book Antiqua"/>
              </a:rPr>
              <a:t>a</a:t>
            </a:r>
            <a:r>
              <a:rPr sz="1200" b="1" spc="15" dirty="0">
                <a:solidFill>
                  <a:srgbClr val="B40808"/>
                </a:solidFill>
                <a:latin typeface="Book Antiqua"/>
                <a:cs typeface="Book Antiqua"/>
              </a:rPr>
              <a:t> </a:t>
            </a:r>
            <a:r>
              <a:rPr sz="1200" b="1" spc="85" dirty="0">
                <a:solidFill>
                  <a:srgbClr val="B40808"/>
                </a:solidFill>
                <a:latin typeface="Book Antiqua"/>
                <a:cs typeface="Book Antiqua"/>
              </a:rPr>
              <a:t>small</a:t>
            </a:r>
            <a:r>
              <a:rPr sz="1200" b="1" spc="15" dirty="0">
                <a:solidFill>
                  <a:srgbClr val="B40808"/>
                </a:solidFill>
                <a:latin typeface="Book Antiqua"/>
                <a:cs typeface="Book Antiqua"/>
              </a:rPr>
              <a:t> </a:t>
            </a:r>
            <a:r>
              <a:rPr sz="1200" b="1" spc="100" dirty="0">
                <a:solidFill>
                  <a:srgbClr val="B40808"/>
                </a:solidFill>
                <a:latin typeface="Book Antiqua"/>
                <a:cs typeface="Book Antiqua"/>
              </a:rPr>
              <a:t>portion</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15" dirty="0">
                <a:solidFill>
                  <a:srgbClr val="B40808"/>
                </a:solidFill>
                <a:latin typeface="Book Antiqua"/>
                <a:cs typeface="Book Antiqua"/>
              </a:rPr>
              <a:t> </a:t>
            </a:r>
            <a:r>
              <a:rPr sz="1200" b="1" spc="90" dirty="0">
                <a:solidFill>
                  <a:srgbClr val="B40808"/>
                </a:solidFill>
                <a:latin typeface="Book Antiqua"/>
                <a:cs typeface="Book Antiqua"/>
              </a:rPr>
              <a:t>the</a:t>
            </a:r>
            <a:r>
              <a:rPr sz="1200" b="1" spc="20" dirty="0">
                <a:solidFill>
                  <a:srgbClr val="B40808"/>
                </a:solidFill>
                <a:latin typeface="Book Antiqua"/>
                <a:cs typeface="Book Antiqua"/>
              </a:rPr>
              <a:t> </a:t>
            </a:r>
            <a:r>
              <a:rPr sz="1200" b="1" spc="85" dirty="0">
                <a:solidFill>
                  <a:srgbClr val="B40808"/>
                </a:solidFill>
                <a:latin typeface="Book Antiqua"/>
                <a:cs typeface="Book Antiqua"/>
              </a:rPr>
              <a:t>student</a:t>
            </a:r>
            <a:r>
              <a:rPr sz="1200" b="1" spc="15" dirty="0">
                <a:solidFill>
                  <a:srgbClr val="B40808"/>
                </a:solidFill>
                <a:latin typeface="Book Antiqua"/>
                <a:cs typeface="Book Antiqua"/>
              </a:rPr>
              <a:t> </a:t>
            </a:r>
            <a:r>
              <a:rPr sz="1200" b="1" spc="80" dirty="0">
                <a:solidFill>
                  <a:srgbClr val="B40808"/>
                </a:solidFill>
                <a:latin typeface="Book Antiqua"/>
                <a:cs typeface="Book Antiqua"/>
              </a:rPr>
              <a:t>body.</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145" dirty="0">
                <a:solidFill>
                  <a:srgbClr val="B40808"/>
                </a:solidFill>
                <a:latin typeface="Book Antiqua"/>
                <a:cs typeface="Book Antiqua"/>
              </a:rPr>
              <a:t>remember</a:t>
            </a:r>
            <a:r>
              <a:rPr sz="1200" b="1" spc="15" dirty="0">
                <a:solidFill>
                  <a:srgbClr val="B40808"/>
                </a:solidFill>
                <a:latin typeface="Book Antiqua"/>
                <a:cs typeface="Book Antiqua"/>
              </a:rPr>
              <a:t> </a:t>
            </a:r>
            <a:r>
              <a:rPr sz="1200" b="1" spc="95" dirty="0">
                <a:solidFill>
                  <a:srgbClr val="B40808"/>
                </a:solidFill>
                <a:latin typeface="Book Antiqua"/>
                <a:cs typeface="Book Antiqua"/>
              </a:rPr>
              <a:t>ending</a:t>
            </a:r>
            <a:r>
              <a:rPr sz="1200" b="1" spc="15" dirty="0">
                <a:solidFill>
                  <a:srgbClr val="B40808"/>
                </a:solidFill>
                <a:latin typeface="Book Antiqua"/>
                <a:cs typeface="Book Antiqua"/>
              </a:rPr>
              <a:t> </a:t>
            </a:r>
            <a:r>
              <a:rPr sz="1200" b="1" spc="90" dirty="0">
                <a:solidFill>
                  <a:srgbClr val="B40808"/>
                </a:solidFill>
                <a:latin typeface="Book Antiqua"/>
                <a:cs typeface="Book Antiqua"/>
              </a:rPr>
              <a:t>the </a:t>
            </a:r>
            <a:r>
              <a:rPr sz="1200" b="1" spc="-285" dirty="0">
                <a:solidFill>
                  <a:srgbClr val="B40808"/>
                </a:solidFill>
                <a:latin typeface="Book Antiqua"/>
                <a:cs typeface="Book Antiqua"/>
              </a:rPr>
              <a:t> </a:t>
            </a:r>
            <a:r>
              <a:rPr sz="1200" b="1" spc="105" dirty="0">
                <a:solidFill>
                  <a:srgbClr val="B40808"/>
                </a:solidFill>
                <a:latin typeface="Book Antiqua"/>
                <a:cs typeface="Book Antiqua"/>
              </a:rPr>
              <a:t>year </a:t>
            </a:r>
            <a:r>
              <a:rPr sz="1200" b="1" spc="85" dirty="0">
                <a:solidFill>
                  <a:srgbClr val="B40808"/>
                </a:solidFill>
                <a:latin typeface="Book Antiqua"/>
                <a:cs typeface="Book Antiqua"/>
              </a:rPr>
              <a:t>a </a:t>
            </a:r>
            <a:r>
              <a:rPr sz="1200" b="1" spc="55" dirty="0">
                <a:solidFill>
                  <a:srgbClr val="B40808"/>
                </a:solidFill>
                <a:latin typeface="Book Antiqua"/>
                <a:cs typeface="Book Antiqua"/>
              </a:rPr>
              <a:t>bit </a:t>
            </a:r>
            <a:r>
              <a:rPr sz="1200" b="1" spc="85" dirty="0">
                <a:solidFill>
                  <a:srgbClr val="B40808"/>
                </a:solidFill>
                <a:latin typeface="Book Antiqua"/>
                <a:cs typeface="Book Antiqua"/>
              </a:rPr>
              <a:t>frustrated </a:t>
            </a:r>
            <a:r>
              <a:rPr sz="1200" b="1" spc="70" dirty="0">
                <a:solidFill>
                  <a:srgbClr val="B40808"/>
                </a:solidFill>
                <a:latin typeface="Book Antiqua"/>
                <a:cs typeface="Book Antiqua"/>
              </a:rPr>
              <a:t>with </a:t>
            </a:r>
            <a:r>
              <a:rPr sz="1200" b="1" spc="125" dirty="0">
                <a:solidFill>
                  <a:srgbClr val="B40808"/>
                </a:solidFill>
                <a:latin typeface="Book Antiqua"/>
                <a:cs typeface="Book Antiqua"/>
              </a:rPr>
              <a:t>some </a:t>
            </a:r>
            <a:r>
              <a:rPr sz="1200" b="1" spc="70" dirty="0">
                <a:solidFill>
                  <a:srgbClr val="B40808"/>
                </a:solidFill>
                <a:latin typeface="Book Antiqua"/>
                <a:cs typeface="Book Antiqua"/>
              </a:rPr>
              <a:t>(definitely </a:t>
            </a:r>
            <a:r>
              <a:rPr sz="1200" b="1" spc="105" dirty="0">
                <a:solidFill>
                  <a:srgbClr val="B40808"/>
                </a:solidFill>
                <a:latin typeface="Book Antiqua"/>
                <a:cs typeface="Book Antiqua"/>
              </a:rPr>
              <a:t>not </a:t>
            </a:r>
            <a:r>
              <a:rPr sz="1200" b="1" spc="35" dirty="0">
                <a:solidFill>
                  <a:srgbClr val="B40808"/>
                </a:solidFill>
                <a:latin typeface="Book Antiqua"/>
                <a:cs typeface="Book Antiqua"/>
              </a:rPr>
              <a:t>all) </a:t>
            </a:r>
            <a:r>
              <a:rPr sz="1200" b="1" spc="90" dirty="0">
                <a:solidFill>
                  <a:srgbClr val="B40808"/>
                </a:solidFill>
                <a:latin typeface="Book Antiqua"/>
                <a:cs typeface="Book Antiqua"/>
              </a:rPr>
              <a:t>of the people </a:t>
            </a:r>
            <a:r>
              <a:rPr sz="1200" b="1" spc="45" dirty="0">
                <a:solidFill>
                  <a:srgbClr val="B40808"/>
                </a:solidFill>
                <a:latin typeface="Book Antiqua"/>
                <a:cs typeface="Book Antiqua"/>
              </a:rPr>
              <a:t>I </a:t>
            </a:r>
            <a:r>
              <a:rPr sz="1200" b="1" spc="140" dirty="0">
                <a:solidFill>
                  <a:srgbClr val="B40808"/>
                </a:solidFill>
                <a:latin typeface="Book Antiqua"/>
                <a:cs typeface="Book Antiqua"/>
              </a:rPr>
              <a:t>met </a:t>
            </a:r>
            <a:r>
              <a:rPr sz="1200" b="1" spc="145" dirty="0">
                <a:solidFill>
                  <a:srgbClr val="B40808"/>
                </a:solidFill>
                <a:latin typeface="Book Antiqua"/>
                <a:cs typeface="Book Antiqua"/>
              </a:rPr>
              <a:t> </a:t>
            </a:r>
            <a:r>
              <a:rPr sz="1200" b="1" spc="100" dirty="0">
                <a:solidFill>
                  <a:srgbClr val="B40808"/>
                </a:solidFill>
                <a:latin typeface="Book Antiqua"/>
                <a:cs typeface="Book Antiqua"/>
              </a:rPr>
              <a:t>though</a:t>
            </a:r>
            <a:r>
              <a:rPr sz="1200" b="1" spc="15" dirty="0">
                <a:solidFill>
                  <a:srgbClr val="B40808"/>
                </a:solidFill>
                <a:latin typeface="Book Antiqua"/>
                <a:cs typeface="Book Antiqua"/>
              </a:rPr>
              <a:t> </a:t>
            </a:r>
            <a:r>
              <a:rPr sz="1200" b="1" spc="85" dirty="0">
                <a:solidFill>
                  <a:srgbClr val="B40808"/>
                </a:solidFill>
                <a:latin typeface="Book Antiqua"/>
                <a:cs typeface="Book Antiqua"/>
              </a:rPr>
              <a:t>in</a:t>
            </a:r>
            <a:r>
              <a:rPr sz="1200" b="1" spc="20" dirty="0">
                <a:solidFill>
                  <a:srgbClr val="B40808"/>
                </a:solidFill>
                <a:latin typeface="Book Antiqua"/>
                <a:cs typeface="Book Antiqua"/>
              </a:rPr>
              <a:t> </a:t>
            </a:r>
            <a:r>
              <a:rPr sz="1200" b="1" spc="80" dirty="0">
                <a:solidFill>
                  <a:srgbClr val="B40808"/>
                </a:solidFill>
                <a:latin typeface="Book Antiqua"/>
                <a:cs typeface="Book Antiqua"/>
              </a:rPr>
              <a:t>that</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60" dirty="0">
                <a:solidFill>
                  <a:srgbClr val="B40808"/>
                </a:solidFill>
                <a:latin typeface="Book Antiqua"/>
                <a:cs typeface="Book Antiqua"/>
              </a:rPr>
              <a:t>felt</a:t>
            </a:r>
            <a:r>
              <a:rPr sz="1200" b="1" spc="20" dirty="0">
                <a:solidFill>
                  <a:srgbClr val="B40808"/>
                </a:solidFill>
                <a:latin typeface="Book Antiqua"/>
                <a:cs typeface="Book Antiqua"/>
              </a:rPr>
              <a:t> </a:t>
            </a:r>
            <a:r>
              <a:rPr sz="1200" b="1" spc="85" dirty="0">
                <a:solidFill>
                  <a:srgbClr val="B40808"/>
                </a:solidFill>
                <a:latin typeface="Book Antiqua"/>
                <a:cs typeface="Book Antiqua"/>
              </a:rPr>
              <a:t>a</a:t>
            </a:r>
            <a:r>
              <a:rPr sz="1200" b="1" spc="15" dirty="0">
                <a:solidFill>
                  <a:srgbClr val="B40808"/>
                </a:solidFill>
                <a:latin typeface="Book Antiqua"/>
                <a:cs typeface="Book Antiqua"/>
              </a:rPr>
              <a:t> </a:t>
            </a:r>
            <a:r>
              <a:rPr sz="1200" b="1" spc="80" dirty="0">
                <a:solidFill>
                  <a:srgbClr val="B40808"/>
                </a:solidFill>
                <a:latin typeface="Book Antiqua"/>
                <a:cs typeface="Book Antiqua"/>
              </a:rPr>
              <a:t>lack</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75" dirty="0">
                <a:solidFill>
                  <a:srgbClr val="B40808"/>
                </a:solidFill>
                <a:latin typeface="Book Antiqua"/>
                <a:cs typeface="Book Antiqua"/>
              </a:rPr>
              <a:t>passion</a:t>
            </a:r>
            <a:r>
              <a:rPr sz="1200" b="1" spc="1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114" dirty="0">
                <a:solidFill>
                  <a:srgbClr val="B40808"/>
                </a:solidFill>
                <a:latin typeface="Book Antiqua"/>
                <a:cs typeface="Book Antiqua"/>
              </a:rPr>
              <a:t>care</a:t>
            </a:r>
            <a:r>
              <a:rPr sz="1200" b="1" spc="15" dirty="0">
                <a:solidFill>
                  <a:srgbClr val="B40808"/>
                </a:solidFill>
                <a:latin typeface="Book Antiqua"/>
                <a:cs typeface="Book Antiqua"/>
              </a:rPr>
              <a:t> </a:t>
            </a:r>
            <a:r>
              <a:rPr sz="1200" b="1" spc="105" dirty="0">
                <a:solidFill>
                  <a:srgbClr val="B40808"/>
                </a:solidFill>
                <a:latin typeface="Book Antiqua"/>
                <a:cs typeface="Book Antiqua"/>
              </a:rPr>
              <a:t>for</a:t>
            </a:r>
            <a:r>
              <a:rPr sz="1200" b="1" spc="20" dirty="0">
                <a:solidFill>
                  <a:srgbClr val="B40808"/>
                </a:solidFill>
                <a:latin typeface="Book Antiqua"/>
                <a:cs typeface="Book Antiqua"/>
              </a:rPr>
              <a:t> </a:t>
            </a:r>
            <a:r>
              <a:rPr sz="1200" b="1" spc="70" dirty="0">
                <a:solidFill>
                  <a:srgbClr val="B40808"/>
                </a:solidFill>
                <a:latin typeface="Book Antiqua"/>
                <a:cs typeface="Book Antiqua"/>
              </a:rPr>
              <a:t>things</a:t>
            </a:r>
            <a:r>
              <a:rPr sz="1200" b="1" spc="20"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114" dirty="0">
                <a:solidFill>
                  <a:srgbClr val="B40808"/>
                </a:solidFill>
                <a:latin typeface="Book Antiqua"/>
                <a:cs typeface="Book Antiqua"/>
              </a:rPr>
              <a:t>care</a:t>
            </a:r>
            <a:r>
              <a:rPr sz="1200" b="1" spc="20" dirty="0">
                <a:solidFill>
                  <a:srgbClr val="B40808"/>
                </a:solidFill>
                <a:latin typeface="Book Antiqua"/>
                <a:cs typeface="Book Antiqua"/>
              </a:rPr>
              <a:t> </a:t>
            </a:r>
            <a:r>
              <a:rPr sz="1200" b="1" spc="75" dirty="0">
                <a:solidFill>
                  <a:srgbClr val="B40808"/>
                </a:solidFill>
                <a:latin typeface="Book Antiqua"/>
                <a:cs typeface="Book Antiqua"/>
              </a:rPr>
              <a:t>about.</a:t>
            </a:r>
            <a:endParaRPr sz="1200" dirty="0">
              <a:latin typeface="Book Antiqua"/>
              <a:cs typeface="Book Antiqua"/>
            </a:endParaRPr>
          </a:p>
          <a:p>
            <a:pPr marL="12700" marR="5080">
              <a:lnSpc>
                <a:spcPct val="114599"/>
              </a:lnSpc>
            </a:pPr>
            <a:r>
              <a:rPr sz="1200" b="1" spc="85" dirty="0">
                <a:solidFill>
                  <a:srgbClr val="B40808"/>
                </a:solidFill>
                <a:latin typeface="Book Antiqua"/>
                <a:cs typeface="Book Antiqua"/>
              </a:rPr>
              <a:t>High</a:t>
            </a:r>
            <a:r>
              <a:rPr sz="1200" b="1" spc="15" dirty="0">
                <a:solidFill>
                  <a:srgbClr val="B40808"/>
                </a:solidFill>
                <a:latin typeface="Book Antiqua"/>
                <a:cs typeface="Book Antiqua"/>
              </a:rPr>
              <a:t> </a:t>
            </a:r>
            <a:r>
              <a:rPr sz="1200" b="1" spc="105" dirty="0">
                <a:solidFill>
                  <a:srgbClr val="B40808"/>
                </a:solidFill>
                <a:latin typeface="Book Antiqua"/>
                <a:cs typeface="Book Antiqua"/>
              </a:rPr>
              <a:t>Road</a:t>
            </a:r>
            <a:r>
              <a:rPr sz="1200" b="1" spc="15" dirty="0">
                <a:solidFill>
                  <a:srgbClr val="B40808"/>
                </a:solidFill>
                <a:latin typeface="Book Antiqua"/>
                <a:cs typeface="Book Antiqua"/>
              </a:rPr>
              <a:t> </a:t>
            </a:r>
            <a:r>
              <a:rPr sz="1200" b="1" spc="75" dirty="0">
                <a:solidFill>
                  <a:srgbClr val="B40808"/>
                </a:solidFill>
                <a:latin typeface="Book Antiqua"/>
                <a:cs typeface="Book Antiqua"/>
              </a:rPr>
              <a:t>has</a:t>
            </a:r>
            <a:r>
              <a:rPr sz="1200" b="1" spc="15" dirty="0">
                <a:solidFill>
                  <a:srgbClr val="B40808"/>
                </a:solidFill>
                <a:latin typeface="Book Antiqua"/>
                <a:cs typeface="Book Antiqua"/>
              </a:rPr>
              <a:t> </a:t>
            </a:r>
            <a:r>
              <a:rPr sz="1200" b="1" spc="75" dirty="0">
                <a:solidFill>
                  <a:srgbClr val="B40808"/>
                </a:solidFill>
                <a:latin typeface="Book Antiqua"/>
                <a:cs typeface="Book Antiqua"/>
              </a:rPr>
              <a:t>flipped</a:t>
            </a:r>
            <a:r>
              <a:rPr sz="1200" b="1" spc="20" dirty="0">
                <a:solidFill>
                  <a:srgbClr val="B40808"/>
                </a:solidFill>
                <a:latin typeface="Book Antiqua"/>
                <a:cs typeface="Book Antiqua"/>
              </a:rPr>
              <a:t> </a:t>
            </a:r>
            <a:r>
              <a:rPr sz="1200" b="1" spc="80" dirty="0">
                <a:solidFill>
                  <a:srgbClr val="B40808"/>
                </a:solidFill>
                <a:latin typeface="Book Antiqua"/>
                <a:cs typeface="Book Antiqua"/>
              </a:rPr>
              <a:t>that</a:t>
            </a:r>
            <a:r>
              <a:rPr sz="1200" b="1" spc="15" dirty="0">
                <a:solidFill>
                  <a:srgbClr val="B40808"/>
                </a:solidFill>
                <a:latin typeface="Book Antiqua"/>
                <a:cs typeface="Book Antiqua"/>
              </a:rPr>
              <a:t> </a:t>
            </a:r>
            <a:r>
              <a:rPr sz="1200" b="1" spc="114" dirty="0">
                <a:solidFill>
                  <a:srgbClr val="B40808"/>
                </a:solidFill>
                <a:latin typeface="Book Antiqua"/>
                <a:cs typeface="Book Antiqua"/>
              </a:rPr>
              <a:t>around</a:t>
            </a:r>
            <a:r>
              <a:rPr sz="1200" b="1" spc="1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105" dirty="0">
                <a:solidFill>
                  <a:srgbClr val="B40808"/>
                </a:solidFill>
                <a:latin typeface="Book Antiqua"/>
                <a:cs typeface="Book Antiqua"/>
              </a:rPr>
              <a:t>introduced</a:t>
            </a:r>
            <a:r>
              <a:rPr sz="1200" b="1" spc="15" dirty="0">
                <a:solidFill>
                  <a:srgbClr val="B40808"/>
                </a:solidFill>
                <a:latin typeface="Book Antiqua"/>
                <a:cs typeface="Book Antiqua"/>
              </a:rPr>
              <a:t> </a:t>
            </a:r>
            <a:r>
              <a:rPr sz="1200" b="1" spc="180" dirty="0">
                <a:solidFill>
                  <a:srgbClr val="B40808"/>
                </a:solidFill>
                <a:latin typeface="Book Antiqua"/>
                <a:cs typeface="Book Antiqua"/>
              </a:rPr>
              <a:t>me</a:t>
            </a:r>
            <a:r>
              <a:rPr sz="1200" b="1" spc="15"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75" dirty="0">
                <a:solidFill>
                  <a:srgbClr val="B40808"/>
                </a:solidFill>
                <a:latin typeface="Book Antiqua"/>
                <a:cs typeface="Book Antiqua"/>
              </a:rPr>
              <a:t>students</a:t>
            </a:r>
            <a:r>
              <a:rPr sz="1200" b="1" spc="20" dirty="0">
                <a:solidFill>
                  <a:srgbClr val="B40808"/>
                </a:solidFill>
                <a:latin typeface="Book Antiqua"/>
                <a:cs typeface="Book Antiqua"/>
              </a:rPr>
              <a:t> </a:t>
            </a:r>
            <a:r>
              <a:rPr sz="1200" b="1" spc="105" dirty="0">
                <a:solidFill>
                  <a:srgbClr val="B40808"/>
                </a:solidFill>
                <a:latin typeface="Book Antiqua"/>
                <a:cs typeface="Book Antiqua"/>
              </a:rPr>
              <a:t>who </a:t>
            </a:r>
            <a:r>
              <a:rPr sz="1200" b="1" spc="-285" dirty="0">
                <a:solidFill>
                  <a:srgbClr val="B40808"/>
                </a:solidFill>
                <a:latin typeface="Book Antiqua"/>
                <a:cs typeface="Book Antiqua"/>
              </a:rPr>
              <a:t> </a:t>
            </a:r>
            <a:r>
              <a:rPr sz="1200" b="1" spc="105" dirty="0">
                <a:solidFill>
                  <a:srgbClr val="B40808"/>
                </a:solidFill>
                <a:latin typeface="Book Antiqua"/>
                <a:cs typeface="Book Antiqua"/>
              </a:rPr>
              <a:t>are </a:t>
            </a:r>
            <a:r>
              <a:rPr sz="1200" b="1" spc="114" dirty="0">
                <a:solidFill>
                  <a:srgbClr val="B40808"/>
                </a:solidFill>
                <a:latin typeface="Book Antiqua"/>
                <a:cs typeface="Book Antiqua"/>
              </a:rPr>
              <a:t>extremely </a:t>
            </a:r>
            <a:r>
              <a:rPr sz="1200" b="1" spc="90" dirty="0">
                <a:solidFill>
                  <a:srgbClr val="B40808"/>
                </a:solidFill>
                <a:latin typeface="Book Antiqua"/>
                <a:cs typeface="Book Antiqua"/>
              </a:rPr>
              <a:t>dedicated </a:t>
            </a:r>
            <a:r>
              <a:rPr sz="1200" b="1" spc="105" dirty="0">
                <a:solidFill>
                  <a:srgbClr val="B40808"/>
                </a:solidFill>
                <a:latin typeface="Book Antiqua"/>
                <a:cs typeface="Book Antiqua"/>
              </a:rPr>
              <a:t>and </a:t>
            </a:r>
            <a:r>
              <a:rPr sz="1200" b="1" spc="85" dirty="0">
                <a:solidFill>
                  <a:srgbClr val="B40808"/>
                </a:solidFill>
                <a:latin typeface="Book Antiqua"/>
                <a:cs typeface="Book Antiqua"/>
              </a:rPr>
              <a:t>interested in </a:t>
            </a:r>
            <a:r>
              <a:rPr sz="1200" b="1" spc="45" dirty="0">
                <a:solidFill>
                  <a:srgbClr val="B40808"/>
                </a:solidFill>
                <a:latin typeface="Book Antiqua"/>
                <a:cs typeface="Book Antiqua"/>
              </a:rPr>
              <a:t>all </a:t>
            </a:r>
            <a:r>
              <a:rPr sz="1200" b="1" spc="70" dirty="0">
                <a:solidFill>
                  <a:srgbClr val="B40808"/>
                </a:solidFill>
                <a:latin typeface="Book Antiqua"/>
                <a:cs typeface="Book Antiqua"/>
              </a:rPr>
              <a:t>things </a:t>
            </a:r>
            <a:r>
              <a:rPr sz="1200" b="1" spc="135" dirty="0">
                <a:solidFill>
                  <a:srgbClr val="B40808"/>
                </a:solidFill>
                <a:latin typeface="Book Antiqua"/>
                <a:cs typeface="Book Antiqua"/>
              </a:rPr>
              <a:t>community </a:t>
            </a:r>
            <a:r>
              <a:rPr sz="1200" b="1" spc="140" dirty="0">
                <a:solidFill>
                  <a:srgbClr val="B40808"/>
                </a:solidFill>
                <a:latin typeface="Book Antiqua"/>
                <a:cs typeface="Book Antiqua"/>
              </a:rPr>
              <a:t> </a:t>
            </a:r>
            <a:r>
              <a:rPr sz="1200" b="1" spc="100" dirty="0">
                <a:solidFill>
                  <a:srgbClr val="B40808"/>
                </a:solidFill>
                <a:latin typeface="Book Antiqua"/>
                <a:cs typeface="Book Antiqua"/>
              </a:rPr>
              <a:t>engagement,</a:t>
            </a:r>
            <a:r>
              <a:rPr sz="1200" b="1" spc="15" dirty="0">
                <a:solidFill>
                  <a:srgbClr val="B40808"/>
                </a:solidFill>
                <a:latin typeface="Book Antiqua"/>
                <a:cs typeface="Book Antiqua"/>
              </a:rPr>
              <a:t> </a:t>
            </a:r>
            <a:r>
              <a:rPr sz="1200" b="1" spc="95" dirty="0">
                <a:solidFill>
                  <a:srgbClr val="B40808"/>
                </a:solidFill>
                <a:latin typeface="Book Antiqua"/>
                <a:cs typeface="Book Antiqua"/>
              </a:rPr>
              <a:t>research,</a:t>
            </a:r>
            <a:r>
              <a:rPr sz="1200" b="1" spc="15" dirty="0">
                <a:solidFill>
                  <a:srgbClr val="B40808"/>
                </a:solidFill>
                <a:latin typeface="Book Antiqua"/>
                <a:cs typeface="Book Antiqua"/>
              </a:rPr>
              <a:t> </a:t>
            </a:r>
            <a:r>
              <a:rPr sz="1200" b="1" spc="95" dirty="0">
                <a:solidFill>
                  <a:srgbClr val="B40808"/>
                </a:solidFill>
                <a:latin typeface="Book Antiqua"/>
                <a:cs typeface="Book Antiqua"/>
              </a:rPr>
              <a:t>prodding</a:t>
            </a:r>
            <a:r>
              <a:rPr sz="1200" b="1" spc="20" dirty="0">
                <a:solidFill>
                  <a:srgbClr val="B40808"/>
                </a:solidFill>
                <a:latin typeface="Book Antiqua"/>
                <a:cs typeface="Book Antiqua"/>
              </a:rPr>
              <a:t> </a:t>
            </a:r>
            <a:r>
              <a:rPr sz="1200" b="1" spc="85" dirty="0">
                <a:solidFill>
                  <a:srgbClr val="B40808"/>
                </a:solidFill>
                <a:latin typeface="Book Antiqua"/>
                <a:cs typeface="Book Antiqua"/>
              </a:rPr>
              <a:t>into</a:t>
            </a:r>
            <a:r>
              <a:rPr sz="1200" b="1" spc="15" dirty="0">
                <a:solidFill>
                  <a:srgbClr val="B40808"/>
                </a:solidFill>
                <a:latin typeface="Book Antiqua"/>
                <a:cs typeface="Book Antiqua"/>
              </a:rPr>
              <a:t> </a:t>
            </a:r>
            <a:r>
              <a:rPr sz="1200" b="1" spc="100" dirty="0">
                <a:solidFill>
                  <a:srgbClr val="B40808"/>
                </a:solidFill>
                <a:latin typeface="Book Antiqua"/>
                <a:cs typeface="Book Antiqua"/>
              </a:rPr>
              <a:t>new</a:t>
            </a:r>
            <a:r>
              <a:rPr sz="1200" b="1" spc="15" dirty="0">
                <a:solidFill>
                  <a:srgbClr val="B40808"/>
                </a:solidFill>
                <a:latin typeface="Book Antiqua"/>
                <a:cs typeface="Book Antiqua"/>
              </a:rPr>
              <a:t> </a:t>
            </a:r>
            <a:r>
              <a:rPr sz="1200" b="1" spc="85" dirty="0">
                <a:solidFill>
                  <a:srgbClr val="B40808"/>
                </a:solidFill>
                <a:latin typeface="Book Antiqua"/>
                <a:cs typeface="Book Antiqua"/>
              </a:rPr>
              <a:t>territory,</a:t>
            </a:r>
            <a:r>
              <a:rPr sz="1200" b="1" spc="20" dirty="0">
                <a:solidFill>
                  <a:srgbClr val="B40808"/>
                </a:solidFill>
                <a:latin typeface="Book Antiqua"/>
                <a:cs typeface="Book Antiqua"/>
              </a:rPr>
              <a:t> </a:t>
            </a:r>
            <a:r>
              <a:rPr sz="1200" b="1" spc="75" dirty="0">
                <a:solidFill>
                  <a:srgbClr val="B40808"/>
                </a:solidFill>
                <a:latin typeface="Book Antiqua"/>
                <a:cs typeface="Book Antiqua"/>
              </a:rPr>
              <a:t>etc.</a:t>
            </a:r>
            <a:endParaRPr sz="1200" dirty="0">
              <a:latin typeface="Book Antiqua"/>
              <a:cs typeface="Book Antiqua"/>
            </a:endParaRPr>
          </a:p>
        </p:txBody>
      </p:sp>
      <p:grpSp>
        <p:nvGrpSpPr>
          <p:cNvPr id="11" name="object 11"/>
          <p:cNvGrpSpPr/>
          <p:nvPr/>
        </p:nvGrpSpPr>
        <p:grpSpPr>
          <a:xfrm>
            <a:off x="1792398" y="2299623"/>
            <a:ext cx="7923530" cy="4846955"/>
            <a:chOff x="1792398" y="2528220"/>
            <a:chExt cx="7923530" cy="4846955"/>
          </a:xfrm>
        </p:grpSpPr>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7376205" y="2561441"/>
              <a:ext cx="2306470" cy="2305995"/>
            </a:xfrm>
            <a:prstGeom prst="rect">
              <a:avLst/>
            </a:prstGeom>
          </p:spPr>
        </p:pic>
        <p:sp>
          <p:nvSpPr>
            <p:cNvPr id="13" name="object 13"/>
            <p:cNvSpPr/>
            <p:nvPr/>
          </p:nvSpPr>
          <p:spPr>
            <a:xfrm>
              <a:off x="7342984" y="2528220"/>
              <a:ext cx="2372995" cy="2372995"/>
            </a:xfrm>
            <a:custGeom>
              <a:avLst/>
              <a:gdLst/>
              <a:ahLst/>
              <a:cxnLst/>
              <a:rect l="l" t="t" r="r" b="b"/>
              <a:pathLst>
                <a:path w="2372995" h="2372995">
                  <a:moveTo>
                    <a:pt x="2224842" y="2372911"/>
                  </a:moveTo>
                  <a:lnTo>
                    <a:pt x="148069" y="2372911"/>
                  </a:lnTo>
                  <a:lnTo>
                    <a:pt x="101325" y="2365348"/>
                  </a:lnTo>
                  <a:lnTo>
                    <a:pt x="60685" y="2344299"/>
                  </a:lnTo>
                  <a:lnTo>
                    <a:pt x="28611" y="2312225"/>
                  </a:lnTo>
                  <a:lnTo>
                    <a:pt x="7562" y="2271586"/>
                  </a:lnTo>
                  <a:lnTo>
                    <a:pt x="76" y="2225316"/>
                  </a:lnTo>
                  <a:lnTo>
                    <a:pt x="0" y="148069"/>
                  </a:lnTo>
                  <a:lnTo>
                    <a:pt x="7562" y="101325"/>
                  </a:lnTo>
                  <a:lnTo>
                    <a:pt x="28611" y="60685"/>
                  </a:lnTo>
                  <a:lnTo>
                    <a:pt x="60685" y="28611"/>
                  </a:lnTo>
                  <a:lnTo>
                    <a:pt x="101325" y="7562"/>
                  </a:lnTo>
                  <a:lnTo>
                    <a:pt x="148069" y="0"/>
                  </a:lnTo>
                  <a:lnTo>
                    <a:pt x="2225316" y="0"/>
                  </a:lnTo>
                  <a:lnTo>
                    <a:pt x="2271829" y="7562"/>
                  </a:lnTo>
                  <a:lnTo>
                    <a:pt x="2312328" y="28611"/>
                  </a:lnTo>
                  <a:lnTo>
                    <a:pt x="2344330" y="60685"/>
                  </a:lnTo>
                  <a:lnTo>
                    <a:pt x="2347553" y="66916"/>
                  </a:lnTo>
                  <a:lnTo>
                    <a:pt x="148069" y="66916"/>
                  </a:lnTo>
                  <a:lnTo>
                    <a:pt x="116569" y="73322"/>
                  </a:lnTo>
                  <a:lnTo>
                    <a:pt x="90763" y="90763"/>
                  </a:lnTo>
                  <a:lnTo>
                    <a:pt x="73322" y="116569"/>
                  </a:lnTo>
                  <a:lnTo>
                    <a:pt x="66916" y="148069"/>
                  </a:lnTo>
                  <a:lnTo>
                    <a:pt x="66916" y="2225316"/>
                  </a:lnTo>
                  <a:lnTo>
                    <a:pt x="73322" y="2256817"/>
                  </a:lnTo>
                  <a:lnTo>
                    <a:pt x="90763" y="2282622"/>
                  </a:lnTo>
                  <a:lnTo>
                    <a:pt x="116569" y="2300063"/>
                  </a:lnTo>
                  <a:lnTo>
                    <a:pt x="148069" y="2306470"/>
                  </a:lnTo>
                  <a:lnTo>
                    <a:pt x="2347344" y="2306470"/>
                  </a:lnTo>
                  <a:lnTo>
                    <a:pt x="2344299" y="2312328"/>
                  </a:lnTo>
                  <a:lnTo>
                    <a:pt x="2312225" y="2344330"/>
                  </a:lnTo>
                  <a:lnTo>
                    <a:pt x="2271586" y="2365352"/>
                  </a:lnTo>
                  <a:lnTo>
                    <a:pt x="2224842" y="2372911"/>
                  </a:lnTo>
                  <a:close/>
                </a:path>
                <a:path w="2372995" h="2372995">
                  <a:moveTo>
                    <a:pt x="2347344" y="2306470"/>
                  </a:moveTo>
                  <a:lnTo>
                    <a:pt x="2225316" y="2306470"/>
                  </a:lnTo>
                  <a:lnTo>
                    <a:pt x="2256817" y="2300063"/>
                  </a:lnTo>
                  <a:lnTo>
                    <a:pt x="2282622" y="2282622"/>
                  </a:lnTo>
                  <a:lnTo>
                    <a:pt x="2300063" y="2256817"/>
                  </a:lnTo>
                  <a:lnTo>
                    <a:pt x="2306470" y="2225316"/>
                  </a:lnTo>
                  <a:lnTo>
                    <a:pt x="2306470" y="148069"/>
                  </a:lnTo>
                  <a:lnTo>
                    <a:pt x="2300063" y="116569"/>
                  </a:lnTo>
                  <a:lnTo>
                    <a:pt x="2282622" y="90763"/>
                  </a:lnTo>
                  <a:lnTo>
                    <a:pt x="2256816" y="73322"/>
                  </a:lnTo>
                  <a:lnTo>
                    <a:pt x="2225316" y="66916"/>
                  </a:lnTo>
                  <a:lnTo>
                    <a:pt x="2347553" y="66916"/>
                  </a:lnTo>
                  <a:lnTo>
                    <a:pt x="2365352" y="101325"/>
                  </a:lnTo>
                  <a:lnTo>
                    <a:pt x="2372911" y="148069"/>
                  </a:lnTo>
                  <a:lnTo>
                    <a:pt x="2372911" y="2225316"/>
                  </a:lnTo>
                  <a:lnTo>
                    <a:pt x="2365348" y="2271829"/>
                  </a:lnTo>
                  <a:lnTo>
                    <a:pt x="2347344" y="2306470"/>
                  </a:lnTo>
                  <a:close/>
                </a:path>
              </a:pathLst>
            </a:custGeom>
            <a:solidFill>
              <a:srgbClr val="B40808"/>
            </a:solidFill>
          </p:spPr>
          <p:txBody>
            <a:bodyPr wrap="square" lIns="0" tIns="0" rIns="0" bIns="0" rtlCol="0"/>
            <a:lstStyle/>
            <a:p>
              <a:endParaRPr sz="1800"/>
            </a:p>
          </p:txBody>
        </p:sp>
        <p:pic>
          <p:nvPicPr>
            <p:cNvPr id="14" name="object 14"/>
            <p:cNvPicPr/>
            <p:nvPr/>
          </p:nvPicPr>
          <p:blipFill>
            <a:blip r:embed="rId5" cstate="email">
              <a:extLst>
                <a:ext uri="{28A0092B-C50C-407E-A947-70E740481C1C}">
                  <a14:useLocalDpi xmlns:a14="http://schemas.microsoft.com/office/drawing/2010/main"/>
                </a:ext>
              </a:extLst>
            </a:blip>
            <a:stretch>
              <a:fillRect/>
            </a:stretch>
          </p:blipFill>
          <p:spPr>
            <a:xfrm>
              <a:off x="1792398" y="6365271"/>
              <a:ext cx="2019299" cy="1009649"/>
            </a:xfrm>
            <a:prstGeom prst="rect">
              <a:avLst/>
            </a:prstGeom>
          </p:spPr>
        </p:pic>
      </p:grpSp>
      <p:sp>
        <p:nvSpPr>
          <p:cNvPr id="15" name="object 15"/>
          <p:cNvSpPr txBox="1"/>
          <p:nvPr/>
        </p:nvSpPr>
        <p:spPr>
          <a:xfrm>
            <a:off x="6985177" y="7162800"/>
            <a:ext cx="2926715"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Habitat</a:t>
            </a:r>
            <a:r>
              <a:rPr sz="2050" b="1" i="1" spc="7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for</a:t>
            </a:r>
            <a:r>
              <a:rPr sz="2050" b="1" i="1" spc="7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Humanity</a:t>
            </a:r>
            <a:endParaRPr sz="2050">
              <a:latin typeface="Open Sans ExtraBold"/>
              <a:cs typeface="Open Sans ExtraBold"/>
            </a:endParaRPr>
          </a:p>
        </p:txBody>
      </p:sp>
      <p:sp>
        <p:nvSpPr>
          <p:cNvPr id="16" name="object 16"/>
          <p:cNvSpPr txBox="1"/>
          <p:nvPr/>
        </p:nvSpPr>
        <p:spPr>
          <a:xfrm>
            <a:off x="193261" y="4074768"/>
            <a:ext cx="3596005" cy="1624932"/>
          </a:xfrm>
          <a:prstGeom prst="rect">
            <a:avLst/>
          </a:prstGeom>
        </p:spPr>
        <p:txBody>
          <a:bodyPr vert="horz" wrap="square" lIns="0" tIns="12065" rIns="0" bIns="0" rtlCol="0">
            <a:spAutoFit/>
          </a:bodyPr>
          <a:lstStyle/>
          <a:p>
            <a:pPr marL="163199" marR="5080" algn="ctr">
              <a:lnSpc>
                <a:spcPct val="113599"/>
              </a:lnSpc>
              <a:spcBef>
                <a:spcPts val="95"/>
              </a:spcBef>
            </a:pPr>
            <a:r>
              <a:rPr sz="1532" b="1" spc="130" dirty="0">
                <a:solidFill>
                  <a:srgbClr val="B40808"/>
                </a:solidFill>
                <a:latin typeface="Book Antiqua"/>
                <a:cs typeface="Book Antiqua"/>
              </a:rPr>
              <a:t>Researching the </a:t>
            </a:r>
            <a:r>
              <a:rPr sz="1532" b="1" spc="160" dirty="0">
                <a:solidFill>
                  <a:srgbClr val="B40808"/>
                </a:solidFill>
                <a:latin typeface="Book Antiqua"/>
                <a:cs typeface="Book Antiqua"/>
              </a:rPr>
              <a:t>most </a:t>
            </a:r>
            <a:r>
              <a:rPr sz="1532" b="1" spc="165" dirty="0">
                <a:solidFill>
                  <a:srgbClr val="B40808"/>
                </a:solidFill>
                <a:latin typeface="Book Antiqua"/>
                <a:cs typeface="Book Antiqua"/>
              </a:rPr>
              <a:t> </a:t>
            </a:r>
            <a:r>
              <a:rPr sz="1532" b="1" spc="105" dirty="0">
                <a:solidFill>
                  <a:srgbClr val="B40808"/>
                </a:solidFill>
                <a:latin typeface="Book Antiqua"/>
                <a:cs typeface="Book Antiqua"/>
              </a:rPr>
              <a:t>pressing </a:t>
            </a:r>
            <a:r>
              <a:rPr sz="1532" b="1" spc="125" dirty="0">
                <a:solidFill>
                  <a:srgbClr val="B40808"/>
                </a:solidFill>
                <a:latin typeface="Book Antiqua"/>
                <a:cs typeface="Book Antiqua"/>
              </a:rPr>
              <a:t>housing </a:t>
            </a:r>
            <a:r>
              <a:rPr sz="1532" b="1" spc="130" dirty="0">
                <a:solidFill>
                  <a:srgbClr val="B40808"/>
                </a:solidFill>
                <a:latin typeface="Book Antiqua"/>
                <a:cs typeface="Book Antiqua"/>
              </a:rPr>
              <a:t>needs </a:t>
            </a:r>
            <a:r>
              <a:rPr sz="1532" b="1" spc="120" dirty="0">
                <a:solidFill>
                  <a:srgbClr val="B40808"/>
                </a:solidFill>
                <a:latin typeface="Book Antiqua"/>
                <a:cs typeface="Book Antiqua"/>
              </a:rPr>
              <a:t>in </a:t>
            </a:r>
            <a:r>
              <a:rPr sz="1532" b="1" spc="125" dirty="0">
                <a:solidFill>
                  <a:srgbClr val="B40808"/>
                </a:solidFill>
                <a:latin typeface="Book Antiqua"/>
                <a:cs typeface="Book Antiqua"/>
              </a:rPr>
              <a:t> Buffalo </a:t>
            </a:r>
            <a:r>
              <a:rPr sz="1532" b="1" spc="150" dirty="0">
                <a:solidFill>
                  <a:srgbClr val="B40808"/>
                </a:solidFill>
                <a:latin typeface="Book Antiqua"/>
                <a:cs typeface="Book Antiqua"/>
              </a:rPr>
              <a:t>and </a:t>
            </a:r>
            <a:r>
              <a:rPr sz="1532" b="1" spc="120" dirty="0">
                <a:solidFill>
                  <a:srgbClr val="B40808"/>
                </a:solidFill>
                <a:latin typeface="Book Antiqua"/>
                <a:cs typeface="Book Antiqua"/>
              </a:rPr>
              <a:t>developing </a:t>
            </a:r>
            <a:r>
              <a:rPr sz="1532" b="1" spc="125" dirty="0">
                <a:solidFill>
                  <a:srgbClr val="B40808"/>
                </a:solidFill>
                <a:latin typeface="Book Antiqua"/>
                <a:cs typeface="Book Antiqua"/>
              </a:rPr>
              <a:t> </a:t>
            </a:r>
            <a:r>
              <a:rPr sz="1532" b="1" spc="165" dirty="0">
                <a:solidFill>
                  <a:srgbClr val="B40808"/>
                </a:solidFill>
                <a:latin typeface="Book Antiqua"/>
                <a:cs typeface="Book Antiqua"/>
              </a:rPr>
              <a:t>recommendations </a:t>
            </a:r>
            <a:r>
              <a:rPr sz="1532" b="1" spc="150" dirty="0">
                <a:solidFill>
                  <a:srgbClr val="B40808"/>
                </a:solidFill>
                <a:latin typeface="Book Antiqua"/>
                <a:cs typeface="Book Antiqua"/>
              </a:rPr>
              <a:t>and </a:t>
            </a:r>
            <a:r>
              <a:rPr sz="1532" b="1" spc="155" dirty="0">
                <a:solidFill>
                  <a:srgbClr val="B40808"/>
                </a:solidFill>
                <a:latin typeface="Book Antiqua"/>
                <a:cs typeface="Book Antiqua"/>
              </a:rPr>
              <a:t> </a:t>
            </a:r>
            <a:r>
              <a:rPr sz="1532" b="1" spc="135" dirty="0">
                <a:solidFill>
                  <a:srgbClr val="B40808"/>
                </a:solidFill>
                <a:latin typeface="Book Antiqua"/>
                <a:cs typeface="Book Antiqua"/>
              </a:rPr>
              <a:t>action</a:t>
            </a:r>
            <a:r>
              <a:rPr sz="1532" b="1" spc="15" dirty="0">
                <a:solidFill>
                  <a:srgbClr val="B40808"/>
                </a:solidFill>
                <a:latin typeface="Book Antiqua"/>
                <a:cs typeface="Book Antiqua"/>
              </a:rPr>
              <a:t> </a:t>
            </a:r>
            <a:r>
              <a:rPr sz="1532" b="1" spc="105" dirty="0">
                <a:solidFill>
                  <a:srgbClr val="B40808"/>
                </a:solidFill>
                <a:latin typeface="Book Antiqua"/>
                <a:cs typeface="Book Antiqua"/>
              </a:rPr>
              <a:t>plans</a:t>
            </a:r>
            <a:r>
              <a:rPr sz="1532" b="1" spc="15" dirty="0">
                <a:solidFill>
                  <a:srgbClr val="B40808"/>
                </a:solidFill>
                <a:latin typeface="Book Antiqua"/>
                <a:cs typeface="Book Antiqua"/>
              </a:rPr>
              <a:t> </a:t>
            </a:r>
            <a:r>
              <a:rPr sz="1532" b="1" spc="145" dirty="0">
                <a:solidFill>
                  <a:srgbClr val="B40808"/>
                </a:solidFill>
                <a:latin typeface="Book Antiqua"/>
                <a:cs typeface="Book Antiqua"/>
              </a:rPr>
              <a:t>for</a:t>
            </a:r>
            <a:r>
              <a:rPr sz="1532" b="1" spc="15" dirty="0">
                <a:solidFill>
                  <a:srgbClr val="B40808"/>
                </a:solidFill>
                <a:latin typeface="Book Antiqua"/>
                <a:cs typeface="Book Antiqua"/>
              </a:rPr>
              <a:t> </a:t>
            </a:r>
            <a:r>
              <a:rPr sz="1532" b="1" spc="145" dirty="0">
                <a:solidFill>
                  <a:srgbClr val="B40808"/>
                </a:solidFill>
                <a:latin typeface="Book Antiqua"/>
                <a:cs typeface="Book Antiqua"/>
              </a:rPr>
              <a:t>how</a:t>
            </a:r>
            <a:r>
              <a:rPr sz="1532" b="1" spc="15" dirty="0">
                <a:solidFill>
                  <a:srgbClr val="B40808"/>
                </a:solidFill>
                <a:latin typeface="Book Antiqua"/>
                <a:cs typeface="Book Antiqua"/>
              </a:rPr>
              <a:t> </a:t>
            </a:r>
            <a:r>
              <a:rPr sz="1532" b="1" spc="105" dirty="0">
                <a:solidFill>
                  <a:srgbClr val="B40808"/>
                </a:solidFill>
                <a:latin typeface="Book Antiqua"/>
                <a:cs typeface="Book Antiqua"/>
              </a:rPr>
              <a:t>Habitat </a:t>
            </a:r>
            <a:r>
              <a:rPr sz="1532" b="1" spc="-400" dirty="0">
                <a:solidFill>
                  <a:srgbClr val="B40808"/>
                </a:solidFill>
                <a:latin typeface="Book Antiqua"/>
                <a:cs typeface="Book Antiqua"/>
              </a:rPr>
              <a:t> </a:t>
            </a:r>
            <a:r>
              <a:rPr sz="1532" b="1" spc="170" dirty="0">
                <a:solidFill>
                  <a:srgbClr val="B40808"/>
                </a:solidFill>
                <a:latin typeface="Book Antiqua"/>
                <a:cs typeface="Book Antiqua"/>
              </a:rPr>
              <a:t>can </a:t>
            </a:r>
            <a:r>
              <a:rPr sz="1532" b="1" spc="120" dirty="0">
                <a:solidFill>
                  <a:srgbClr val="B40808"/>
                </a:solidFill>
                <a:latin typeface="Book Antiqua"/>
                <a:cs typeface="Book Antiqua"/>
              </a:rPr>
              <a:t>better serve their </a:t>
            </a:r>
            <a:r>
              <a:rPr sz="1532" b="1" spc="125" dirty="0">
                <a:solidFill>
                  <a:srgbClr val="B40808"/>
                </a:solidFill>
                <a:latin typeface="Book Antiqua"/>
                <a:cs typeface="Book Antiqua"/>
              </a:rPr>
              <a:t> </a:t>
            </a:r>
            <a:r>
              <a:rPr sz="1532" b="1" spc="170" dirty="0">
                <a:solidFill>
                  <a:srgbClr val="B40808"/>
                </a:solidFill>
                <a:latin typeface="Book Antiqua"/>
                <a:cs typeface="Book Antiqua"/>
              </a:rPr>
              <a:t>community.</a:t>
            </a:r>
            <a:endParaRPr sz="1532" dirty="0">
              <a:latin typeface="Book Antiqua"/>
              <a:cs typeface="Book Antiqua"/>
            </a:endParaRPr>
          </a:p>
        </p:txBody>
      </p:sp>
      <p:sp>
        <p:nvSpPr>
          <p:cNvPr id="17" name="object 17"/>
          <p:cNvSpPr txBox="1">
            <a:spLocks noGrp="1"/>
          </p:cNvSpPr>
          <p:nvPr>
            <p:ph type="title"/>
          </p:nvPr>
        </p:nvSpPr>
        <p:spPr>
          <a:xfrm>
            <a:off x="1692082" y="-25810"/>
            <a:ext cx="5244465" cy="598241"/>
          </a:xfrm>
          <a:prstGeom prst="rect">
            <a:avLst/>
          </a:prstGeom>
        </p:spPr>
        <p:txBody>
          <a:bodyPr vert="horz" wrap="square" lIns="0" tIns="13335" rIns="0" bIns="0" rtlCol="0" anchor="ctr">
            <a:spAutoFit/>
          </a:bodyPr>
          <a:lstStyle/>
          <a:p>
            <a:pPr marL="12700">
              <a:lnSpc>
                <a:spcPct val="100000"/>
              </a:lnSpc>
              <a:spcBef>
                <a:spcPts val="105"/>
              </a:spcBef>
            </a:pPr>
            <a:r>
              <a:rPr sz="3800" spc="-70" dirty="0">
                <a:solidFill>
                  <a:schemeClr val="bg1"/>
                </a:solidFill>
                <a:latin typeface="Garamond" panose="02020404030301010803" pitchFamily="18" charset="0"/>
              </a:rPr>
              <a:t>Julia</a:t>
            </a:r>
            <a:r>
              <a:rPr sz="3800" spc="-240" dirty="0">
                <a:solidFill>
                  <a:schemeClr val="bg1"/>
                </a:solidFill>
                <a:latin typeface="Garamond" panose="02020404030301010803" pitchFamily="18" charset="0"/>
              </a:rPr>
              <a:t> </a:t>
            </a:r>
            <a:r>
              <a:rPr sz="3800" spc="-80" dirty="0">
                <a:solidFill>
                  <a:schemeClr val="bg1"/>
                </a:solidFill>
                <a:latin typeface="Garamond" panose="02020404030301010803" pitchFamily="18" charset="0"/>
              </a:rPr>
              <a:t>Haberfield</a:t>
            </a:r>
          </a:p>
        </p:txBody>
      </p:sp>
      <p:sp>
        <p:nvSpPr>
          <p:cNvPr id="19" name="object 19"/>
          <p:cNvSpPr txBox="1"/>
          <p:nvPr/>
        </p:nvSpPr>
        <p:spPr>
          <a:xfrm>
            <a:off x="3981424" y="691785"/>
            <a:ext cx="5892165" cy="2777042"/>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FAVORITE</a:t>
            </a:r>
            <a:r>
              <a:rPr sz="1300" spc="-50" dirty="0">
                <a:solidFill>
                  <a:srgbClr val="B40808"/>
                </a:solidFill>
                <a:latin typeface="Archivo Black"/>
                <a:cs typeface="Archivo Black"/>
              </a:rPr>
              <a:t> </a:t>
            </a:r>
            <a:r>
              <a:rPr sz="1300" spc="-5" dirty="0">
                <a:solidFill>
                  <a:srgbClr val="B40808"/>
                </a:solidFill>
                <a:latin typeface="Archivo Black"/>
                <a:cs typeface="Archivo Black"/>
              </a:rPr>
              <a:t>MEMORIES</a:t>
            </a:r>
            <a:endParaRPr sz="1300" dirty="0">
              <a:latin typeface="Archivo Black"/>
              <a:cs typeface="Archivo Black"/>
            </a:endParaRPr>
          </a:p>
          <a:p>
            <a:pPr marL="12700" marR="5080">
              <a:lnSpc>
                <a:spcPct val="115399"/>
              </a:lnSpc>
              <a:spcBef>
                <a:spcPts val="75"/>
              </a:spcBef>
            </a:pPr>
            <a:r>
              <a:rPr sz="1300" b="1" spc="55" dirty="0">
                <a:solidFill>
                  <a:srgbClr val="B40808"/>
                </a:solidFill>
                <a:latin typeface="Book Antiqua"/>
                <a:cs typeface="Book Antiqua"/>
              </a:rPr>
              <a:t>Calls </a:t>
            </a:r>
            <a:r>
              <a:rPr sz="1300" b="1" spc="70" dirty="0">
                <a:solidFill>
                  <a:srgbClr val="B40808"/>
                </a:solidFill>
                <a:latin typeface="Book Antiqua"/>
                <a:cs typeface="Book Antiqua"/>
              </a:rPr>
              <a:t>with </a:t>
            </a:r>
            <a:r>
              <a:rPr sz="1300" b="1" spc="195" dirty="0">
                <a:solidFill>
                  <a:srgbClr val="B40808"/>
                </a:solidFill>
                <a:latin typeface="Book Antiqua"/>
                <a:cs typeface="Book Antiqua"/>
              </a:rPr>
              <a:t>my </a:t>
            </a:r>
            <a:r>
              <a:rPr sz="1300" b="1" spc="90" dirty="0">
                <a:solidFill>
                  <a:srgbClr val="B40808"/>
                </a:solidFill>
                <a:latin typeface="Book Antiqua"/>
                <a:cs typeface="Book Antiqua"/>
              </a:rPr>
              <a:t>supervisor </a:t>
            </a:r>
            <a:r>
              <a:rPr sz="1300" b="1" spc="125" dirty="0">
                <a:solidFill>
                  <a:srgbClr val="B40808"/>
                </a:solidFill>
                <a:latin typeface="Book Antiqua"/>
                <a:cs typeface="Book Antiqua"/>
              </a:rPr>
              <a:t>Barry </a:t>
            </a:r>
            <a:r>
              <a:rPr sz="1300" b="1" spc="60" dirty="0">
                <a:solidFill>
                  <a:srgbClr val="B40808"/>
                </a:solidFill>
                <a:latin typeface="Book Antiqua"/>
                <a:cs typeface="Book Antiqua"/>
              </a:rPr>
              <a:t>was </a:t>
            </a:r>
            <a:r>
              <a:rPr sz="1300" b="1" spc="65" dirty="0">
                <a:solidFill>
                  <a:srgbClr val="B40808"/>
                </a:solidFill>
                <a:latin typeface="Book Antiqua"/>
                <a:cs typeface="Book Antiqua"/>
              </a:rPr>
              <a:t>always </a:t>
            </a:r>
            <a:r>
              <a:rPr sz="1300" b="1" spc="75" dirty="0">
                <a:solidFill>
                  <a:srgbClr val="B40808"/>
                </a:solidFill>
                <a:latin typeface="Book Antiqua"/>
                <a:cs typeface="Book Antiqua"/>
              </a:rPr>
              <a:t>great. </a:t>
            </a:r>
            <a:r>
              <a:rPr sz="1300" b="1" spc="200" dirty="0">
                <a:solidFill>
                  <a:srgbClr val="B40808"/>
                </a:solidFill>
                <a:latin typeface="Book Antiqua"/>
                <a:cs typeface="Book Antiqua"/>
              </a:rPr>
              <a:t>We </a:t>
            </a:r>
            <a:r>
              <a:rPr sz="1300" b="1" spc="100" dirty="0">
                <a:solidFill>
                  <a:srgbClr val="B40808"/>
                </a:solidFill>
                <a:latin typeface="Book Antiqua"/>
                <a:cs typeface="Book Antiqua"/>
              </a:rPr>
              <a:t>worked </a:t>
            </a:r>
            <a:r>
              <a:rPr sz="1300" b="1" spc="80" dirty="0">
                <a:solidFill>
                  <a:srgbClr val="B40808"/>
                </a:solidFill>
                <a:latin typeface="Book Antiqua"/>
                <a:cs typeface="Book Antiqua"/>
              </a:rPr>
              <a:t>really </a:t>
            </a:r>
            <a:r>
              <a:rPr sz="1300" b="1" spc="-310" dirty="0">
                <a:solidFill>
                  <a:srgbClr val="B40808"/>
                </a:solidFill>
                <a:latin typeface="Book Antiqua"/>
                <a:cs typeface="Book Antiqua"/>
              </a:rPr>
              <a:t> </a:t>
            </a:r>
            <a:r>
              <a:rPr sz="1300" b="1" spc="55" dirty="0">
                <a:solidFill>
                  <a:srgbClr val="B40808"/>
                </a:solidFill>
                <a:latin typeface="Book Antiqua"/>
                <a:cs typeface="Book Antiqua"/>
              </a:rPr>
              <a:t>well</a:t>
            </a:r>
            <a:r>
              <a:rPr sz="1300" b="1" spc="20" dirty="0">
                <a:solidFill>
                  <a:srgbClr val="B40808"/>
                </a:solidFill>
                <a:latin typeface="Book Antiqua"/>
                <a:cs typeface="Book Antiqua"/>
              </a:rPr>
              <a:t> </a:t>
            </a:r>
            <a:r>
              <a:rPr sz="1300" b="1" spc="95" dirty="0">
                <a:solidFill>
                  <a:srgbClr val="B40808"/>
                </a:solidFill>
                <a:latin typeface="Book Antiqua"/>
                <a:cs typeface="Book Antiqua"/>
              </a:rPr>
              <a:t>together</a:t>
            </a:r>
            <a:r>
              <a:rPr sz="1300" b="1" spc="25"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5" dirty="0">
                <a:solidFill>
                  <a:srgbClr val="B40808"/>
                </a:solidFill>
                <a:latin typeface="Book Antiqua"/>
                <a:cs typeface="Book Antiqua"/>
              </a:rPr>
              <a:t> </a:t>
            </a:r>
            <a:r>
              <a:rPr sz="1300" b="1" spc="50" dirty="0">
                <a:solidFill>
                  <a:srgbClr val="B40808"/>
                </a:solidFill>
                <a:latin typeface="Book Antiqua"/>
                <a:cs typeface="Book Antiqua"/>
              </a:rPr>
              <a:t>I</a:t>
            </a:r>
            <a:r>
              <a:rPr sz="1300" b="1" spc="25" dirty="0">
                <a:solidFill>
                  <a:srgbClr val="B40808"/>
                </a:solidFill>
                <a:latin typeface="Book Antiqua"/>
                <a:cs typeface="Book Antiqua"/>
              </a:rPr>
              <a:t> </a:t>
            </a:r>
            <a:r>
              <a:rPr sz="1300" b="1" spc="65" dirty="0">
                <a:solidFill>
                  <a:srgbClr val="B40808"/>
                </a:solidFill>
                <a:latin typeface="Book Antiqua"/>
                <a:cs typeface="Book Antiqua"/>
              </a:rPr>
              <a:t>always</a:t>
            </a:r>
            <a:r>
              <a:rPr sz="1300" b="1" spc="25" dirty="0">
                <a:solidFill>
                  <a:srgbClr val="B40808"/>
                </a:solidFill>
                <a:latin typeface="Book Antiqua"/>
                <a:cs typeface="Book Antiqua"/>
              </a:rPr>
              <a:t> </a:t>
            </a:r>
            <a:r>
              <a:rPr sz="1300" b="1" spc="100" dirty="0">
                <a:solidFill>
                  <a:srgbClr val="B40808"/>
                </a:solidFill>
                <a:latin typeface="Book Antiqua"/>
                <a:cs typeface="Book Antiqua"/>
              </a:rPr>
              <a:t>enjoyed</a:t>
            </a:r>
            <a:r>
              <a:rPr sz="1300" b="1" spc="20" dirty="0">
                <a:solidFill>
                  <a:srgbClr val="B40808"/>
                </a:solidFill>
                <a:latin typeface="Book Antiqua"/>
                <a:cs typeface="Book Antiqua"/>
              </a:rPr>
              <a:t> </a:t>
            </a:r>
            <a:r>
              <a:rPr sz="1300" b="1" spc="65" dirty="0">
                <a:solidFill>
                  <a:srgbClr val="B40808"/>
                </a:solidFill>
                <a:latin typeface="Book Antiqua"/>
                <a:cs typeface="Book Antiqua"/>
              </a:rPr>
              <a:t>talking</a:t>
            </a:r>
            <a:r>
              <a:rPr sz="1300" b="1" spc="25" dirty="0">
                <a:solidFill>
                  <a:srgbClr val="B40808"/>
                </a:solidFill>
                <a:latin typeface="Book Antiqua"/>
                <a:cs typeface="Book Antiqua"/>
              </a:rPr>
              <a:t> </a:t>
            </a:r>
            <a:r>
              <a:rPr sz="1300" b="1" spc="110" dirty="0">
                <a:solidFill>
                  <a:srgbClr val="B40808"/>
                </a:solidFill>
                <a:latin typeface="Book Antiqua"/>
                <a:cs typeface="Book Antiqua"/>
              </a:rPr>
              <a:t>through</a:t>
            </a:r>
            <a:r>
              <a:rPr sz="1300" b="1" spc="25" dirty="0">
                <a:solidFill>
                  <a:srgbClr val="B40808"/>
                </a:solidFill>
                <a:latin typeface="Book Antiqua"/>
                <a:cs typeface="Book Antiqua"/>
              </a:rPr>
              <a:t> </a:t>
            </a:r>
            <a:r>
              <a:rPr sz="1300" b="1" spc="70" dirty="0">
                <a:solidFill>
                  <a:srgbClr val="B40808"/>
                </a:solidFill>
                <a:latin typeface="Book Antiqua"/>
                <a:cs typeface="Book Antiqua"/>
              </a:rPr>
              <a:t>ideas</a:t>
            </a:r>
            <a:r>
              <a:rPr sz="1300" b="1" spc="25" dirty="0">
                <a:solidFill>
                  <a:srgbClr val="B40808"/>
                </a:solidFill>
                <a:latin typeface="Book Antiqua"/>
                <a:cs typeface="Book Antiqua"/>
              </a:rPr>
              <a:t> </a:t>
            </a:r>
            <a:r>
              <a:rPr sz="1300" b="1" spc="70" dirty="0">
                <a:solidFill>
                  <a:srgbClr val="B40808"/>
                </a:solidFill>
                <a:latin typeface="Book Antiqua"/>
                <a:cs typeface="Book Antiqua"/>
              </a:rPr>
              <a:t>with</a:t>
            </a:r>
            <a:r>
              <a:rPr sz="1300" b="1" spc="25" dirty="0">
                <a:solidFill>
                  <a:srgbClr val="B40808"/>
                </a:solidFill>
                <a:latin typeface="Book Antiqua"/>
                <a:cs typeface="Book Antiqua"/>
              </a:rPr>
              <a:t> </a:t>
            </a:r>
            <a:r>
              <a:rPr sz="1300" b="1" spc="110" dirty="0">
                <a:solidFill>
                  <a:srgbClr val="B40808"/>
                </a:solidFill>
                <a:latin typeface="Book Antiqua"/>
                <a:cs typeface="Book Antiqua"/>
              </a:rPr>
              <a:t>him.</a:t>
            </a:r>
            <a:r>
              <a:rPr sz="1300" b="1" spc="25" dirty="0">
                <a:solidFill>
                  <a:srgbClr val="B40808"/>
                </a:solidFill>
                <a:latin typeface="Book Antiqua"/>
                <a:cs typeface="Book Antiqua"/>
              </a:rPr>
              <a:t> </a:t>
            </a:r>
            <a:r>
              <a:rPr sz="1300" b="1" spc="50" dirty="0">
                <a:solidFill>
                  <a:srgbClr val="B40808"/>
                </a:solidFill>
                <a:latin typeface="Book Antiqua"/>
                <a:cs typeface="Book Antiqua"/>
              </a:rPr>
              <a:t>I </a:t>
            </a:r>
            <a:r>
              <a:rPr sz="1300" b="1" spc="-310" dirty="0">
                <a:solidFill>
                  <a:srgbClr val="B40808"/>
                </a:solidFill>
                <a:latin typeface="Book Antiqua"/>
                <a:cs typeface="Book Antiqua"/>
              </a:rPr>
              <a:t> </a:t>
            </a:r>
            <a:r>
              <a:rPr sz="1300" b="1" spc="65" dirty="0">
                <a:solidFill>
                  <a:srgbClr val="B40808"/>
                </a:solidFill>
                <a:latin typeface="Book Antiqua"/>
                <a:cs typeface="Book Antiqua"/>
              </a:rPr>
              <a:t>also </a:t>
            </a:r>
            <a:r>
              <a:rPr sz="1300" b="1" spc="90" dirty="0">
                <a:solidFill>
                  <a:srgbClr val="B40808"/>
                </a:solidFill>
                <a:latin typeface="Book Antiqua"/>
                <a:cs typeface="Book Antiqua"/>
              </a:rPr>
              <a:t>loved </a:t>
            </a:r>
            <a:r>
              <a:rPr sz="1300" b="1" spc="65" dirty="0">
                <a:solidFill>
                  <a:srgbClr val="B40808"/>
                </a:solidFill>
                <a:latin typeface="Book Antiqua"/>
                <a:cs typeface="Book Antiqua"/>
              </a:rPr>
              <a:t>talking </a:t>
            </a:r>
            <a:r>
              <a:rPr sz="1300" b="1" spc="95" dirty="0">
                <a:solidFill>
                  <a:srgbClr val="B40808"/>
                </a:solidFill>
                <a:latin typeface="Book Antiqua"/>
                <a:cs typeface="Book Antiqua"/>
              </a:rPr>
              <a:t>to the </a:t>
            </a:r>
            <a:r>
              <a:rPr sz="1300" b="1" spc="110" dirty="0">
                <a:solidFill>
                  <a:srgbClr val="B40808"/>
                </a:solidFill>
                <a:latin typeface="Book Antiqua"/>
                <a:cs typeface="Book Antiqua"/>
              </a:rPr>
              <a:t>other </a:t>
            </a:r>
            <a:r>
              <a:rPr sz="1300" b="1" spc="60" dirty="0">
                <a:solidFill>
                  <a:srgbClr val="B40808"/>
                </a:solidFill>
                <a:latin typeface="Book Antiqua"/>
                <a:cs typeface="Book Antiqua"/>
              </a:rPr>
              <a:t>fellows </a:t>
            </a:r>
            <a:r>
              <a:rPr sz="1300" b="1" spc="90" dirty="0">
                <a:solidFill>
                  <a:srgbClr val="B40808"/>
                </a:solidFill>
                <a:latin typeface="Book Antiqua"/>
                <a:cs typeface="Book Antiqua"/>
              </a:rPr>
              <a:t>in </a:t>
            </a:r>
            <a:r>
              <a:rPr sz="1300" b="1" spc="95" dirty="0">
                <a:solidFill>
                  <a:srgbClr val="B40808"/>
                </a:solidFill>
                <a:latin typeface="Book Antiqua"/>
                <a:cs typeface="Book Antiqua"/>
              </a:rPr>
              <a:t>break </a:t>
            </a:r>
            <a:r>
              <a:rPr sz="1300" b="1" spc="105" dirty="0">
                <a:solidFill>
                  <a:srgbClr val="B40808"/>
                </a:solidFill>
                <a:latin typeface="Book Antiqua"/>
                <a:cs typeface="Book Antiqua"/>
              </a:rPr>
              <a:t>out </a:t>
            </a:r>
            <a:r>
              <a:rPr sz="1300" b="1" spc="114" dirty="0">
                <a:solidFill>
                  <a:srgbClr val="B40808"/>
                </a:solidFill>
                <a:latin typeface="Book Antiqua"/>
                <a:cs typeface="Book Antiqua"/>
              </a:rPr>
              <a:t>rooms, </a:t>
            </a:r>
            <a:r>
              <a:rPr sz="1300" b="1" spc="45" dirty="0">
                <a:solidFill>
                  <a:srgbClr val="B40808"/>
                </a:solidFill>
                <a:latin typeface="Book Antiqua"/>
                <a:cs typeface="Book Antiqua"/>
              </a:rPr>
              <a:t>it </a:t>
            </a:r>
            <a:r>
              <a:rPr sz="1300" b="1" spc="60" dirty="0">
                <a:solidFill>
                  <a:srgbClr val="B40808"/>
                </a:solidFill>
                <a:latin typeface="Book Antiqua"/>
                <a:cs typeface="Book Antiqua"/>
              </a:rPr>
              <a:t>was </a:t>
            </a:r>
            <a:r>
              <a:rPr sz="1300" b="1" spc="65" dirty="0">
                <a:solidFill>
                  <a:srgbClr val="B40808"/>
                </a:solidFill>
                <a:latin typeface="Book Antiqua"/>
                <a:cs typeface="Book Antiqua"/>
              </a:rPr>
              <a:t> always</a:t>
            </a:r>
            <a:r>
              <a:rPr sz="1300" b="1" spc="15" dirty="0">
                <a:solidFill>
                  <a:srgbClr val="B40808"/>
                </a:solidFill>
                <a:latin typeface="Book Antiqua"/>
                <a:cs typeface="Book Antiqua"/>
              </a:rPr>
              <a:t> </a:t>
            </a:r>
            <a:r>
              <a:rPr sz="1300" b="1" spc="95" dirty="0">
                <a:solidFill>
                  <a:srgbClr val="B40808"/>
                </a:solidFill>
                <a:latin typeface="Book Antiqua"/>
                <a:cs typeface="Book Antiqua"/>
              </a:rPr>
              <a:t>a</a:t>
            </a:r>
            <a:r>
              <a:rPr sz="1300" b="1" spc="20" dirty="0">
                <a:solidFill>
                  <a:srgbClr val="B40808"/>
                </a:solidFill>
                <a:latin typeface="Book Antiqua"/>
                <a:cs typeface="Book Antiqua"/>
              </a:rPr>
              <a:t> </a:t>
            </a:r>
            <a:r>
              <a:rPr sz="1300" b="1" spc="100" dirty="0">
                <a:solidFill>
                  <a:srgbClr val="B40808"/>
                </a:solidFill>
                <a:latin typeface="Book Antiqua"/>
                <a:cs typeface="Book Antiqua"/>
              </a:rPr>
              <a:t>breath</a:t>
            </a:r>
            <a:r>
              <a:rPr sz="1300" b="1" spc="20" dirty="0">
                <a:solidFill>
                  <a:srgbClr val="B40808"/>
                </a:solidFill>
                <a:latin typeface="Book Antiqua"/>
                <a:cs typeface="Book Antiqua"/>
              </a:rPr>
              <a:t> </a:t>
            </a:r>
            <a:r>
              <a:rPr sz="1300" b="1" spc="100" dirty="0">
                <a:solidFill>
                  <a:srgbClr val="B40808"/>
                </a:solidFill>
                <a:latin typeface="Book Antiqua"/>
                <a:cs typeface="Book Antiqua"/>
              </a:rPr>
              <a:t>of</a:t>
            </a:r>
            <a:r>
              <a:rPr sz="1300" b="1" spc="20" dirty="0">
                <a:solidFill>
                  <a:srgbClr val="B40808"/>
                </a:solidFill>
                <a:latin typeface="Book Antiqua"/>
                <a:cs typeface="Book Antiqua"/>
              </a:rPr>
              <a:t> </a:t>
            </a:r>
            <a:r>
              <a:rPr sz="1300" b="1" spc="90" dirty="0">
                <a:solidFill>
                  <a:srgbClr val="B40808"/>
                </a:solidFill>
                <a:latin typeface="Book Antiqua"/>
                <a:cs typeface="Book Antiqua"/>
              </a:rPr>
              <a:t>fresh</a:t>
            </a:r>
            <a:r>
              <a:rPr sz="1300" b="1" spc="20" dirty="0">
                <a:solidFill>
                  <a:srgbClr val="B40808"/>
                </a:solidFill>
                <a:latin typeface="Book Antiqua"/>
                <a:cs typeface="Book Antiqua"/>
              </a:rPr>
              <a:t> </a:t>
            </a:r>
            <a:r>
              <a:rPr sz="1300" b="1" spc="85" dirty="0">
                <a:solidFill>
                  <a:srgbClr val="B40808"/>
                </a:solidFill>
                <a:latin typeface="Book Antiqua"/>
                <a:cs typeface="Book Antiqua"/>
              </a:rPr>
              <a:t>air</a:t>
            </a:r>
            <a:r>
              <a:rPr sz="1300" b="1" spc="20" dirty="0">
                <a:solidFill>
                  <a:srgbClr val="B40808"/>
                </a:solidFill>
                <a:latin typeface="Book Antiqua"/>
                <a:cs typeface="Book Antiqua"/>
              </a:rPr>
              <a:t> </a:t>
            </a:r>
            <a:r>
              <a:rPr sz="1300" b="1" spc="100" dirty="0">
                <a:solidFill>
                  <a:srgbClr val="B40808"/>
                </a:solidFill>
                <a:latin typeface="Book Antiqua"/>
                <a:cs typeface="Book Antiqua"/>
              </a:rPr>
              <a:t>during</a:t>
            </a:r>
            <a:r>
              <a:rPr sz="1300" b="1" spc="20" dirty="0">
                <a:solidFill>
                  <a:srgbClr val="B40808"/>
                </a:solidFill>
                <a:latin typeface="Book Antiqua"/>
                <a:cs typeface="Book Antiqua"/>
              </a:rPr>
              <a:t> </a:t>
            </a:r>
            <a:r>
              <a:rPr sz="1300" b="1" spc="95" dirty="0">
                <a:solidFill>
                  <a:srgbClr val="B40808"/>
                </a:solidFill>
                <a:latin typeface="Book Antiqua"/>
                <a:cs typeface="Book Antiqua"/>
              </a:rPr>
              <a:t>a</a:t>
            </a:r>
            <a:r>
              <a:rPr sz="1300" b="1" spc="20" dirty="0">
                <a:solidFill>
                  <a:srgbClr val="B40808"/>
                </a:solidFill>
                <a:latin typeface="Book Antiqua"/>
                <a:cs typeface="Book Antiqua"/>
              </a:rPr>
              <a:t> </a:t>
            </a:r>
            <a:r>
              <a:rPr sz="1300" b="1" spc="100" dirty="0">
                <a:solidFill>
                  <a:srgbClr val="B40808"/>
                </a:solidFill>
                <a:latin typeface="Book Antiqua"/>
                <a:cs typeface="Book Antiqua"/>
              </a:rPr>
              <a:t>work</a:t>
            </a:r>
            <a:r>
              <a:rPr sz="1300" b="1" spc="20" dirty="0">
                <a:solidFill>
                  <a:srgbClr val="B40808"/>
                </a:solidFill>
                <a:latin typeface="Book Antiqua"/>
                <a:cs typeface="Book Antiqua"/>
              </a:rPr>
              <a:t> </a:t>
            </a:r>
            <a:r>
              <a:rPr sz="1300" b="1" spc="75" dirty="0">
                <a:solidFill>
                  <a:srgbClr val="B40808"/>
                </a:solidFill>
                <a:latin typeface="Book Antiqua"/>
                <a:cs typeface="Book Antiqua"/>
              </a:rPr>
              <a:t>day.</a:t>
            </a:r>
            <a:endParaRPr sz="1300" dirty="0">
              <a:latin typeface="Book Antiqua"/>
              <a:cs typeface="Book Antiqua"/>
            </a:endParaRPr>
          </a:p>
          <a:p>
            <a:pPr marL="12700">
              <a:spcBef>
                <a:spcPts val="160"/>
              </a:spcBef>
            </a:pPr>
            <a:r>
              <a:rPr sz="1200" dirty="0">
                <a:solidFill>
                  <a:srgbClr val="B40808"/>
                </a:solidFill>
                <a:latin typeface="Archivo Black"/>
                <a:cs typeface="Archivo Black"/>
              </a:rPr>
              <a:t>SHOUTOUT</a:t>
            </a:r>
            <a:endParaRPr sz="1200" dirty="0">
              <a:latin typeface="Archivo Black"/>
              <a:cs typeface="Archivo Black"/>
            </a:endParaRPr>
          </a:p>
          <a:p>
            <a:pPr marL="12700" marR="2656279">
              <a:lnSpc>
                <a:spcPct val="115399"/>
              </a:lnSpc>
              <a:spcBef>
                <a:spcPts val="20"/>
              </a:spcBef>
            </a:pPr>
            <a:r>
              <a:rPr sz="1300" b="1" spc="114" dirty="0">
                <a:solidFill>
                  <a:srgbClr val="B40808"/>
                </a:solidFill>
                <a:latin typeface="Book Antiqua"/>
                <a:cs typeface="Book Antiqua"/>
              </a:rPr>
              <a:t>How </a:t>
            </a:r>
            <a:r>
              <a:rPr sz="1300" b="1" spc="80" dirty="0">
                <a:solidFill>
                  <a:srgbClr val="B40808"/>
                </a:solidFill>
                <a:latin typeface="Book Antiqua"/>
                <a:cs typeface="Book Antiqua"/>
              </a:rPr>
              <a:t>invested </a:t>
            </a:r>
            <a:r>
              <a:rPr sz="1300" b="1" spc="114" dirty="0">
                <a:solidFill>
                  <a:srgbClr val="B40808"/>
                </a:solidFill>
                <a:latin typeface="Book Antiqua"/>
                <a:cs typeface="Book Antiqua"/>
              </a:rPr>
              <a:t>everyone </a:t>
            </a:r>
            <a:r>
              <a:rPr sz="1300" b="1" spc="60" dirty="0">
                <a:solidFill>
                  <a:srgbClr val="B40808"/>
                </a:solidFill>
                <a:latin typeface="Book Antiqua"/>
                <a:cs typeface="Book Antiqua"/>
              </a:rPr>
              <a:t>was </a:t>
            </a:r>
            <a:r>
              <a:rPr sz="1300" b="1" spc="90" dirty="0">
                <a:solidFill>
                  <a:srgbClr val="B40808"/>
                </a:solidFill>
                <a:latin typeface="Book Antiqua"/>
                <a:cs typeface="Book Antiqua"/>
              </a:rPr>
              <a:t>in </a:t>
            </a:r>
            <a:r>
              <a:rPr sz="1300" b="1" spc="95" dirty="0">
                <a:solidFill>
                  <a:srgbClr val="B40808"/>
                </a:solidFill>
                <a:latin typeface="Book Antiqua"/>
                <a:cs typeface="Book Antiqua"/>
              </a:rPr>
              <a:t> </a:t>
            </a:r>
            <a:r>
              <a:rPr sz="1300" b="1" spc="65" dirty="0">
                <a:solidFill>
                  <a:srgbClr val="B40808"/>
                </a:solidFill>
                <a:latin typeface="Book Antiqua"/>
                <a:cs typeface="Book Antiqua"/>
              </a:rPr>
              <a:t>establishing </a:t>
            </a:r>
            <a:r>
              <a:rPr sz="1300" b="1" spc="95" dirty="0">
                <a:solidFill>
                  <a:srgbClr val="B40808"/>
                </a:solidFill>
                <a:latin typeface="Book Antiqua"/>
                <a:cs typeface="Book Antiqua"/>
              </a:rPr>
              <a:t>the </a:t>
            </a:r>
            <a:r>
              <a:rPr sz="1300" b="1" spc="90" dirty="0">
                <a:solidFill>
                  <a:srgbClr val="B40808"/>
                </a:solidFill>
                <a:latin typeface="Book Antiqua"/>
                <a:cs typeface="Book Antiqua"/>
              </a:rPr>
              <a:t>High Roads </a:t>
            </a:r>
            <a:r>
              <a:rPr sz="1300" b="1" spc="95" dirty="0">
                <a:solidFill>
                  <a:srgbClr val="B40808"/>
                </a:solidFill>
                <a:latin typeface="Book Antiqua"/>
                <a:cs typeface="Book Antiqua"/>
              </a:rPr>
              <a:t> </a:t>
            </a:r>
            <a:r>
              <a:rPr sz="1300" b="1" spc="145" dirty="0">
                <a:solidFill>
                  <a:srgbClr val="B40808"/>
                </a:solidFill>
                <a:latin typeface="Book Antiqua"/>
                <a:cs typeface="Book Antiqua"/>
              </a:rPr>
              <a:t>community</a:t>
            </a:r>
            <a:r>
              <a:rPr sz="1300" b="1" spc="15" dirty="0">
                <a:solidFill>
                  <a:srgbClr val="B40808"/>
                </a:solidFill>
                <a:latin typeface="Book Antiqua"/>
                <a:cs typeface="Book Antiqua"/>
              </a:rPr>
              <a:t> </a:t>
            </a:r>
            <a:r>
              <a:rPr sz="1300" b="1" spc="90" dirty="0">
                <a:solidFill>
                  <a:srgbClr val="B40808"/>
                </a:solidFill>
                <a:latin typeface="Book Antiqua"/>
                <a:cs typeface="Book Antiqua"/>
              </a:rPr>
              <a:t>in</a:t>
            </a:r>
            <a:r>
              <a:rPr sz="1300" b="1" spc="15" dirty="0">
                <a:solidFill>
                  <a:srgbClr val="B40808"/>
                </a:solidFill>
                <a:latin typeface="Book Antiqua"/>
                <a:cs typeface="Book Antiqua"/>
              </a:rPr>
              <a:t> </a:t>
            </a:r>
            <a:r>
              <a:rPr sz="1300" b="1" spc="95" dirty="0">
                <a:solidFill>
                  <a:srgbClr val="B40808"/>
                </a:solidFill>
                <a:latin typeface="Book Antiqua"/>
                <a:cs typeface="Book Antiqua"/>
              </a:rPr>
              <a:t>a</a:t>
            </a:r>
            <a:r>
              <a:rPr sz="1300" b="1" spc="15" dirty="0">
                <a:solidFill>
                  <a:srgbClr val="B40808"/>
                </a:solidFill>
                <a:latin typeface="Book Antiqua"/>
                <a:cs typeface="Book Antiqua"/>
              </a:rPr>
              <a:t> </a:t>
            </a:r>
            <a:r>
              <a:rPr sz="1300" b="1" spc="75" dirty="0">
                <a:solidFill>
                  <a:srgbClr val="B40808"/>
                </a:solidFill>
                <a:latin typeface="Book Antiqua"/>
                <a:cs typeface="Book Antiqua"/>
              </a:rPr>
              <a:t>virtual</a:t>
            </a:r>
            <a:r>
              <a:rPr sz="1300" b="1" spc="15" dirty="0">
                <a:solidFill>
                  <a:srgbClr val="B40808"/>
                </a:solidFill>
                <a:latin typeface="Book Antiqua"/>
                <a:cs typeface="Book Antiqua"/>
              </a:rPr>
              <a:t> </a:t>
            </a:r>
            <a:r>
              <a:rPr sz="1300" b="1" spc="85" dirty="0">
                <a:solidFill>
                  <a:srgbClr val="B40808"/>
                </a:solidFill>
                <a:latin typeface="Book Antiqua"/>
                <a:cs typeface="Book Antiqua"/>
              </a:rPr>
              <a:t>space!</a:t>
            </a:r>
            <a:r>
              <a:rPr sz="1300" b="1" spc="15" dirty="0">
                <a:solidFill>
                  <a:srgbClr val="B40808"/>
                </a:solidFill>
                <a:latin typeface="Book Antiqua"/>
                <a:cs typeface="Book Antiqua"/>
              </a:rPr>
              <a:t> </a:t>
            </a:r>
            <a:r>
              <a:rPr sz="1300" b="1" spc="25" dirty="0">
                <a:solidFill>
                  <a:srgbClr val="B40808"/>
                </a:solidFill>
                <a:latin typeface="Book Antiqua"/>
                <a:cs typeface="Book Antiqua"/>
              </a:rPr>
              <a:t>It's</a:t>
            </a:r>
            <a:r>
              <a:rPr sz="1300" b="1" spc="20" dirty="0">
                <a:solidFill>
                  <a:srgbClr val="B40808"/>
                </a:solidFill>
                <a:latin typeface="Book Antiqua"/>
                <a:cs typeface="Book Antiqua"/>
              </a:rPr>
              <a:t> </a:t>
            </a:r>
            <a:r>
              <a:rPr sz="1300" b="1" spc="110" dirty="0">
                <a:solidFill>
                  <a:srgbClr val="B40808"/>
                </a:solidFill>
                <a:latin typeface="Book Antiqua"/>
                <a:cs typeface="Book Antiqua"/>
              </a:rPr>
              <a:t>not </a:t>
            </a:r>
            <a:r>
              <a:rPr sz="1300" b="1" spc="-310" dirty="0">
                <a:solidFill>
                  <a:srgbClr val="B40808"/>
                </a:solidFill>
                <a:latin typeface="Book Antiqua"/>
                <a:cs typeface="Book Antiqua"/>
              </a:rPr>
              <a:t> </a:t>
            </a:r>
            <a:r>
              <a:rPr sz="1300" b="1" spc="120" dirty="0">
                <a:solidFill>
                  <a:srgbClr val="B40808"/>
                </a:solidFill>
                <a:latin typeface="Book Antiqua"/>
                <a:cs typeface="Book Antiqua"/>
              </a:rPr>
              <a:t>an </a:t>
            </a:r>
            <a:r>
              <a:rPr sz="1300" b="1" spc="80" dirty="0">
                <a:solidFill>
                  <a:srgbClr val="B40808"/>
                </a:solidFill>
                <a:latin typeface="Book Antiqua"/>
                <a:cs typeface="Book Antiqua"/>
              </a:rPr>
              <a:t>easy </a:t>
            </a:r>
            <a:r>
              <a:rPr sz="1300" b="1" spc="85" dirty="0">
                <a:solidFill>
                  <a:srgbClr val="B40808"/>
                </a:solidFill>
                <a:latin typeface="Book Antiqua"/>
                <a:cs typeface="Book Antiqua"/>
              </a:rPr>
              <a:t>thing </a:t>
            </a:r>
            <a:r>
              <a:rPr sz="1300" b="1" spc="95" dirty="0">
                <a:solidFill>
                  <a:srgbClr val="B40808"/>
                </a:solidFill>
                <a:latin typeface="Book Antiqua"/>
                <a:cs typeface="Book Antiqua"/>
              </a:rPr>
              <a:t>to </a:t>
            </a:r>
            <a:r>
              <a:rPr sz="1300" b="1" spc="114" dirty="0">
                <a:solidFill>
                  <a:srgbClr val="B40808"/>
                </a:solidFill>
                <a:latin typeface="Book Antiqua"/>
                <a:cs typeface="Book Antiqua"/>
              </a:rPr>
              <a:t>do and </a:t>
            </a:r>
            <a:r>
              <a:rPr sz="1300" b="1" spc="45" dirty="0">
                <a:solidFill>
                  <a:srgbClr val="B40808"/>
                </a:solidFill>
                <a:latin typeface="Book Antiqua"/>
                <a:cs typeface="Book Antiqua"/>
              </a:rPr>
              <a:t>it </a:t>
            </a:r>
            <a:r>
              <a:rPr sz="1300" b="1" spc="65" dirty="0">
                <a:solidFill>
                  <a:srgbClr val="B40808"/>
                </a:solidFill>
                <a:latin typeface="Book Antiqua"/>
                <a:cs typeface="Book Antiqua"/>
              </a:rPr>
              <a:t>takes </a:t>
            </a:r>
            <a:r>
              <a:rPr sz="1300" b="1" spc="70" dirty="0">
                <a:solidFill>
                  <a:srgbClr val="B40808"/>
                </a:solidFill>
                <a:latin typeface="Book Antiqua"/>
                <a:cs typeface="Book Antiqua"/>
              </a:rPr>
              <a:t> </a:t>
            </a:r>
            <a:r>
              <a:rPr sz="1300" b="1" spc="114" dirty="0">
                <a:solidFill>
                  <a:srgbClr val="B40808"/>
                </a:solidFill>
                <a:latin typeface="Book Antiqua"/>
                <a:cs typeface="Book Antiqua"/>
              </a:rPr>
              <a:t>everyone </a:t>
            </a:r>
            <a:r>
              <a:rPr sz="1300" b="1" spc="95" dirty="0">
                <a:solidFill>
                  <a:srgbClr val="B40808"/>
                </a:solidFill>
                <a:latin typeface="Book Antiqua"/>
                <a:cs typeface="Book Antiqua"/>
              </a:rPr>
              <a:t>motivating to </a:t>
            </a:r>
            <a:r>
              <a:rPr sz="1300" b="1" spc="130" dirty="0">
                <a:solidFill>
                  <a:srgbClr val="B40808"/>
                </a:solidFill>
                <a:latin typeface="Book Antiqua"/>
                <a:cs typeface="Book Antiqua"/>
              </a:rPr>
              <a:t>remain </a:t>
            </a:r>
            <a:r>
              <a:rPr sz="1300" b="1" spc="135" dirty="0">
                <a:solidFill>
                  <a:srgbClr val="B40808"/>
                </a:solidFill>
                <a:latin typeface="Book Antiqua"/>
                <a:cs typeface="Book Antiqua"/>
              </a:rPr>
              <a:t> </a:t>
            </a:r>
            <a:r>
              <a:rPr sz="1300" b="1" spc="110" dirty="0">
                <a:solidFill>
                  <a:srgbClr val="B40808"/>
                </a:solidFill>
                <a:latin typeface="Book Antiqua"/>
                <a:cs typeface="Book Antiqua"/>
              </a:rPr>
              <a:t>connected.</a:t>
            </a:r>
            <a:endParaRPr sz="1300" dirty="0">
              <a:latin typeface="Book Antiqua"/>
              <a:cs typeface="Book Antiqua"/>
            </a:endParaRPr>
          </a:p>
        </p:txBody>
      </p:sp>
      <p:sp>
        <p:nvSpPr>
          <p:cNvPr id="22"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New York, NY</a:t>
            </a:r>
            <a:endParaRPr sz="2050" dirty="0">
              <a:latin typeface="Open Sans ExtraBold"/>
              <a:cs typeface="Open Sans ExtraBold"/>
            </a:endParaRPr>
          </a:p>
        </p:txBody>
      </p:sp>
      <p:sp>
        <p:nvSpPr>
          <p:cNvPr id="23" name="object 13"/>
          <p:cNvSpPr txBox="1"/>
          <p:nvPr/>
        </p:nvSpPr>
        <p:spPr>
          <a:xfrm>
            <a:off x="158685" y="7391239"/>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Sophomore, ILR</a:t>
            </a:r>
          </a:p>
        </p:txBody>
      </p:sp>
      <p:sp>
        <p:nvSpPr>
          <p:cNvPr id="24" name="Rectangle 23"/>
          <p:cNvSpPr/>
          <p:nvPr/>
        </p:nvSpPr>
        <p:spPr>
          <a:xfrm>
            <a:off x="4612585" y="3555987"/>
            <a:ext cx="2684118" cy="461665"/>
          </a:xfrm>
          <a:prstGeom prst="rect">
            <a:avLst/>
          </a:prstGeom>
        </p:spPr>
        <p:txBody>
          <a:bodyPr wrap="square">
            <a:spAutoFit/>
          </a:bodyPr>
          <a:lstStyle/>
          <a:p>
            <a:pPr marL="12700" algn="ctr">
              <a:spcBef>
                <a:spcPts val="385"/>
              </a:spcBef>
            </a:pPr>
            <a:r>
              <a:rPr lang="en-US" sz="1200" dirty="0">
                <a:solidFill>
                  <a:srgbClr val="B40808"/>
                </a:solidFill>
                <a:latin typeface="Archivo Black"/>
                <a:cs typeface="Archivo Black"/>
              </a:rPr>
              <a:t>MOST LIKELY TO ZOOM IN FROM SOMEWHERE COOL</a:t>
            </a:r>
            <a:endParaRPr lang="en-US" sz="1200" dirty="0">
              <a:latin typeface="Archivo Black"/>
              <a:cs typeface="Archivo Black"/>
            </a:endParaRPr>
          </a:p>
        </p:txBody>
      </p:sp>
      <p:sp>
        <p:nvSpPr>
          <p:cNvPr id="25" name="Rectangle 24"/>
          <p:cNvSpPr/>
          <p:nvPr/>
        </p:nvSpPr>
        <p:spPr>
          <a:xfrm>
            <a:off x="198574" y="6040717"/>
            <a:ext cx="5029200" cy="1089529"/>
          </a:xfrm>
          <a:prstGeom prst="rect">
            <a:avLst/>
          </a:prstGeom>
        </p:spPr>
        <p:txBody>
          <a:bodyPr>
            <a:spAutoFit/>
          </a:bodyPr>
          <a:lstStyle/>
          <a:p>
            <a:pPr marL="12700">
              <a:spcBef>
                <a:spcPts val="235"/>
              </a:spcBef>
            </a:pPr>
            <a:r>
              <a:rPr lang="en-US" sz="1400" spc="-5" dirty="0">
                <a:solidFill>
                  <a:srgbClr val="B40808"/>
                </a:solidFill>
                <a:latin typeface="Archivo Black"/>
                <a:cs typeface="Archivo Black"/>
              </a:rPr>
              <a:t>Future</a:t>
            </a:r>
            <a:r>
              <a:rPr lang="en-US" sz="1400" spc="-50" dirty="0">
                <a:solidFill>
                  <a:srgbClr val="B40808"/>
                </a:solidFill>
                <a:latin typeface="Archivo Black"/>
                <a:cs typeface="Archivo Black"/>
              </a:rPr>
              <a:t> </a:t>
            </a:r>
            <a:r>
              <a:rPr lang="en-US" sz="1400" spc="-5" dirty="0">
                <a:solidFill>
                  <a:srgbClr val="B40808"/>
                </a:solidFill>
                <a:latin typeface="Archivo Black"/>
                <a:cs typeface="Archivo Black"/>
              </a:rPr>
              <a:t>Career:</a:t>
            </a:r>
            <a:endParaRPr lang="en-US" sz="1400" dirty="0">
              <a:latin typeface="Archivo Black"/>
              <a:cs typeface="Archivo Black"/>
            </a:endParaRPr>
          </a:p>
          <a:p>
            <a:pPr marL="12700" marR="2369887">
              <a:lnSpc>
                <a:spcPct val="115399"/>
              </a:lnSpc>
              <a:spcBef>
                <a:spcPts val="75"/>
              </a:spcBef>
            </a:pPr>
            <a:r>
              <a:rPr lang="en-US" sz="1400" spc="80" dirty="0">
                <a:solidFill>
                  <a:srgbClr val="B40808"/>
                </a:solidFill>
                <a:latin typeface="Book Antiqua"/>
                <a:cs typeface="Book Antiqua"/>
              </a:rPr>
              <a:t>Lawyer, </a:t>
            </a:r>
            <a:r>
              <a:rPr lang="en-US" sz="1400" spc="85" dirty="0">
                <a:solidFill>
                  <a:srgbClr val="B40808"/>
                </a:solidFill>
                <a:latin typeface="Book Antiqua"/>
                <a:cs typeface="Book Antiqua"/>
              </a:rPr>
              <a:t> </a:t>
            </a:r>
          </a:p>
          <a:p>
            <a:pPr marL="12700" marR="2369887">
              <a:lnSpc>
                <a:spcPct val="115399"/>
              </a:lnSpc>
              <a:spcBef>
                <a:spcPts val="75"/>
              </a:spcBef>
            </a:pPr>
            <a:r>
              <a:rPr lang="en-US" sz="1400" spc="125" dirty="0">
                <a:solidFill>
                  <a:srgbClr val="B40808"/>
                </a:solidFill>
                <a:latin typeface="Book Antiqua"/>
                <a:cs typeface="Book Antiqua"/>
              </a:rPr>
              <a:t>Teacher</a:t>
            </a:r>
            <a:r>
              <a:rPr lang="en-US" sz="1400" spc="-25" dirty="0">
                <a:solidFill>
                  <a:srgbClr val="B40808"/>
                </a:solidFill>
                <a:latin typeface="Book Antiqua"/>
                <a:cs typeface="Book Antiqua"/>
              </a:rPr>
              <a:t> </a:t>
            </a:r>
            <a:r>
              <a:rPr lang="en-US" sz="1400" spc="120" dirty="0">
                <a:solidFill>
                  <a:srgbClr val="B40808"/>
                </a:solidFill>
                <a:latin typeface="Book Antiqua"/>
                <a:cs typeface="Book Antiqua"/>
              </a:rPr>
              <a:t>or </a:t>
            </a:r>
          </a:p>
          <a:p>
            <a:pPr marL="12700" marR="2369887">
              <a:lnSpc>
                <a:spcPct val="115399"/>
              </a:lnSpc>
              <a:spcBef>
                <a:spcPts val="75"/>
              </a:spcBef>
            </a:pPr>
            <a:r>
              <a:rPr lang="en-US" sz="1400" spc="-310" dirty="0">
                <a:solidFill>
                  <a:srgbClr val="B40808"/>
                </a:solidFill>
                <a:latin typeface="Book Antiqua"/>
                <a:cs typeface="Book Antiqua"/>
              </a:rPr>
              <a:t> </a:t>
            </a:r>
            <a:r>
              <a:rPr lang="en-US" sz="1400" spc="75" dirty="0">
                <a:solidFill>
                  <a:srgbClr val="B40808"/>
                </a:solidFill>
                <a:latin typeface="Book Antiqua"/>
                <a:cs typeface="Book Antiqua"/>
              </a:rPr>
              <a:t>Journalist</a:t>
            </a:r>
            <a:endParaRPr lang="en-US" sz="1400" dirty="0">
              <a:latin typeface="Book Antiqua"/>
              <a:cs typeface="Book Antiqu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719342" y="273843"/>
            <a:ext cx="3341370" cy="24765"/>
          </a:xfrm>
          <a:custGeom>
            <a:avLst/>
            <a:gdLst/>
            <a:ahLst/>
            <a:cxnLst/>
            <a:rect l="l" t="t" r="r" b="b"/>
            <a:pathLst>
              <a:path w="3341370" h="24765">
                <a:moveTo>
                  <a:pt x="3340746" y="24695"/>
                </a:moveTo>
                <a:lnTo>
                  <a:pt x="0" y="24695"/>
                </a:lnTo>
                <a:lnTo>
                  <a:pt x="0" y="0"/>
                </a:lnTo>
                <a:lnTo>
                  <a:pt x="3237867" y="0"/>
                </a:lnTo>
                <a:lnTo>
                  <a:pt x="3340746" y="0"/>
                </a:lnTo>
                <a:lnTo>
                  <a:pt x="3340746" y="24695"/>
                </a:lnTo>
                <a:close/>
              </a:path>
            </a:pathLst>
          </a:custGeom>
          <a:solidFill>
            <a:srgbClr val="E3FFFD"/>
          </a:solidFill>
        </p:spPr>
        <p:txBody>
          <a:bodyPr wrap="square" lIns="0" tIns="0" rIns="0" bIns="0" rtlCol="0"/>
          <a:lstStyle/>
          <a:p>
            <a:endParaRPr sz="1800"/>
          </a:p>
        </p:txBody>
      </p:sp>
      <p:sp>
        <p:nvSpPr>
          <p:cNvPr id="3" name="object 3"/>
          <p:cNvSpPr/>
          <p:nvPr/>
        </p:nvSpPr>
        <p:spPr>
          <a:xfrm>
            <a:off x="3" y="7432246"/>
            <a:ext cx="5835015" cy="30480"/>
          </a:xfrm>
          <a:custGeom>
            <a:avLst/>
            <a:gdLst/>
            <a:ahLst/>
            <a:cxnLst/>
            <a:rect l="l" t="t" r="r" b="b"/>
            <a:pathLst>
              <a:path w="5835015" h="30479">
                <a:moveTo>
                  <a:pt x="5834892" y="30122"/>
                </a:moveTo>
                <a:lnTo>
                  <a:pt x="0" y="30122"/>
                </a:lnTo>
                <a:lnTo>
                  <a:pt x="0" y="0"/>
                </a:lnTo>
                <a:lnTo>
                  <a:pt x="5834892" y="0"/>
                </a:lnTo>
                <a:lnTo>
                  <a:pt x="5834892" y="30122"/>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3"/>
            <a:ext cx="3066974" cy="3066342"/>
          </a:xfrm>
          <a:prstGeom prst="rect">
            <a:avLst/>
          </a:prstGeom>
        </p:spPr>
      </p:pic>
      <p:sp>
        <p:nvSpPr>
          <p:cNvPr id="8" name="object 8"/>
          <p:cNvSpPr/>
          <p:nvPr/>
        </p:nvSpPr>
        <p:spPr>
          <a:xfrm>
            <a:off x="371301" y="764178"/>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7"/>
            <a:ext cx="6244590" cy="6520770"/>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376205" y="2332841"/>
            <a:ext cx="2306470" cy="2305995"/>
          </a:xfrm>
          <a:prstGeom prst="rect">
            <a:avLst/>
          </a:prstGeom>
        </p:spPr>
      </p:pic>
      <p:sp>
        <p:nvSpPr>
          <p:cNvPr id="11" name="object 11"/>
          <p:cNvSpPr/>
          <p:nvPr/>
        </p:nvSpPr>
        <p:spPr>
          <a:xfrm>
            <a:off x="7342984" y="2299620"/>
            <a:ext cx="2372995" cy="2372995"/>
          </a:xfrm>
          <a:custGeom>
            <a:avLst/>
            <a:gdLst/>
            <a:ahLst/>
            <a:cxnLst/>
            <a:rect l="l" t="t" r="r" b="b"/>
            <a:pathLst>
              <a:path w="2372995" h="2372995">
                <a:moveTo>
                  <a:pt x="2224842" y="2372911"/>
                </a:moveTo>
                <a:lnTo>
                  <a:pt x="148069" y="2372911"/>
                </a:lnTo>
                <a:lnTo>
                  <a:pt x="101325" y="2365348"/>
                </a:lnTo>
                <a:lnTo>
                  <a:pt x="60685" y="2344299"/>
                </a:lnTo>
                <a:lnTo>
                  <a:pt x="28611" y="2312225"/>
                </a:lnTo>
                <a:lnTo>
                  <a:pt x="7562" y="2271586"/>
                </a:lnTo>
                <a:lnTo>
                  <a:pt x="76" y="2225316"/>
                </a:lnTo>
                <a:lnTo>
                  <a:pt x="0" y="148069"/>
                </a:lnTo>
                <a:lnTo>
                  <a:pt x="7562" y="101325"/>
                </a:lnTo>
                <a:lnTo>
                  <a:pt x="28611" y="60685"/>
                </a:lnTo>
                <a:lnTo>
                  <a:pt x="60685" y="28611"/>
                </a:lnTo>
                <a:lnTo>
                  <a:pt x="101325" y="7562"/>
                </a:lnTo>
                <a:lnTo>
                  <a:pt x="148069" y="0"/>
                </a:lnTo>
                <a:lnTo>
                  <a:pt x="2225316" y="0"/>
                </a:lnTo>
                <a:lnTo>
                  <a:pt x="2271829" y="7562"/>
                </a:lnTo>
                <a:lnTo>
                  <a:pt x="2312328" y="28611"/>
                </a:lnTo>
                <a:lnTo>
                  <a:pt x="2344330" y="60685"/>
                </a:lnTo>
                <a:lnTo>
                  <a:pt x="2347553" y="66916"/>
                </a:lnTo>
                <a:lnTo>
                  <a:pt x="148069" y="66916"/>
                </a:lnTo>
                <a:lnTo>
                  <a:pt x="116569" y="73322"/>
                </a:lnTo>
                <a:lnTo>
                  <a:pt x="90763" y="90763"/>
                </a:lnTo>
                <a:lnTo>
                  <a:pt x="73322" y="116569"/>
                </a:lnTo>
                <a:lnTo>
                  <a:pt x="66916" y="148069"/>
                </a:lnTo>
                <a:lnTo>
                  <a:pt x="66916" y="2225316"/>
                </a:lnTo>
                <a:lnTo>
                  <a:pt x="73322" y="2256817"/>
                </a:lnTo>
                <a:lnTo>
                  <a:pt x="90763" y="2282622"/>
                </a:lnTo>
                <a:lnTo>
                  <a:pt x="116569" y="2300063"/>
                </a:lnTo>
                <a:lnTo>
                  <a:pt x="148069" y="2306470"/>
                </a:lnTo>
                <a:lnTo>
                  <a:pt x="2347344" y="2306470"/>
                </a:lnTo>
                <a:lnTo>
                  <a:pt x="2344299" y="2312328"/>
                </a:lnTo>
                <a:lnTo>
                  <a:pt x="2312225" y="2344330"/>
                </a:lnTo>
                <a:lnTo>
                  <a:pt x="2271586" y="2365352"/>
                </a:lnTo>
                <a:lnTo>
                  <a:pt x="2224842" y="2372911"/>
                </a:lnTo>
                <a:close/>
              </a:path>
              <a:path w="2372995" h="2372995">
                <a:moveTo>
                  <a:pt x="2347344" y="2306470"/>
                </a:moveTo>
                <a:lnTo>
                  <a:pt x="2225316" y="2306470"/>
                </a:lnTo>
                <a:lnTo>
                  <a:pt x="2256817" y="2300063"/>
                </a:lnTo>
                <a:lnTo>
                  <a:pt x="2282622" y="2282622"/>
                </a:lnTo>
                <a:lnTo>
                  <a:pt x="2300063" y="2256817"/>
                </a:lnTo>
                <a:lnTo>
                  <a:pt x="2306470" y="2225316"/>
                </a:lnTo>
                <a:lnTo>
                  <a:pt x="2306470" y="148069"/>
                </a:lnTo>
                <a:lnTo>
                  <a:pt x="2300063" y="116569"/>
                </a:lnTo>
                <a:lnTo>
                  <a:pt x="2282622" y="90763"/>
                </a:lnTo>
                <a:lnTo>
                  <a:pt x="2256816" y="73322"/>
                </a:lnTo>
                <a:lnTo>
                  <a:pt x="2225316" y="66916"/>
                </a:lnTo>
                <a:lnTo>
                  <a:pt x="2347553" y="66916"/>
                </a:lnTo>
                <a:lnTo>
                  <a:pt x="2365352" y="101325"/>
                </a:lnTo>
                <a:lnTo>
                  <a:pt x="2372911" y="148069"/>
                </a:lnTo>
                <a:lnTo>
                  <a:pt x="2372911" y="2225316"/>
                </a:lnTo>
                <a:lnTo>
                  <a:pt x="2365348" y="2271829"/>
                </a:lnTo>
                <a:lnTo>
                  <a:pt x="2347344" y="2306470"/>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231802" y="6380993"/>
            <a:ext cx="1581149" cy="794923"/>
          </a:xfrm>
          <a:prstGeom prst="rect">
            <a:avLst/>
          </a:prstGeom>
        </p:spPr>
      </p:pic>
      <p:sp>
        <p:nvSpPr>
          <p:cNvPr id="13" name="object 13"/>
          <p:cNvSpPr txBox="1"/>
          <p:nvPr/>
        </p:nvSpPr>
        <p:spPr>
          <a:xfrm>
            <a:off x="5954863" y="7239000"/>
            <a:ext cx="3982085" cy="332783"/>
          </a:xfrm>
          <a:prstGeom prst="rect">
            <a:avLst/>
          </a:prstGeom>
        </p:spPr>
        <p:txBody>
          <a:bodyPr vert="horz" wrap="square" lIns="0" tIns="17145" rIns="0" bIns="0" rtlCol="0">
            <a:spAutoFit/>
          </a:bodyPr>
          <a:lstStyle/>
          <a:p>
            <a:pPr marL="12700">
              <a:spcBef>
                <a:spcPts val="135"/>
              </a:spcBef>
            </a:pPr>
            <a:r>
              <a:rPr sz="2050" b="1" i="1" spc="55" dirty="0">
                <a:solidFill>
                  <a:srgbClr val="E3FFFD"/>
                </a:solidFill>
                <a:latin typeface="Open Sans ExtraBold"/>
                <a:cs typeface="Open Sans ExtraBold"/>
              </a:rPr>
              <a:t>Preservation</a:t>
            </a:r>
            <a:r>
              <a:rPr sz="2050" b="1" i="1" spc="6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Buffalo</a:t>
            </a:r>
            <a:r>
              <a:rPr sz="2050" b="1" i="1" spc="7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Niagara</a:t>
            </a:r>
            <a:endParaRPr sz="2050">
              <a:latin typeface="Open Sans ExtraBold"/>
              <a:cs typeface="Open Sans ExtraBold"/>
            </a:endParaRPr>
          </a:p>
        </p:txBody>
      </p:sp>
      <p:sp>
        <p:nvSpPr>
          <p:cNvPr id="14" name="object 14"/>
          <p:cNvSpPr txBox="1"/>
          <p:nvPr/>
        </p:nvSpPr>
        <p:spPr>
          <a:xfrm>
            <a:off x="3981423" y="700042"/>
            <a:ext cx="5906770" cy="1308692"/>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FAVORITE</a:t>
            </a:r>
            <a:r>
              <a:rPr sz="1200" spc="-50" dirty="0">
                <a:solidFill>
                  <a:srgbClr val="B40808"/>
                </a:solidFill>
                <a:latin typeface="Archivo Black"/>
                <a:cs typeface="Archivo Black"/>
              </a:rPr>
              <a:t> </a:t>
            </a:r>
            <a:r>
              <a:rPr sz="1200" dirty="0">
                <a:solidFill>
                  <a:srgbClr val="B40808"/>
                </a:solidFill>
                <a:latin typeface="Archivo Black"/>
                <a:cs typeface="Archivo Black"/>
              </a:rPr>
              <a:t>MEMORIES</a:t>
            </a:r>
            <a:endParaRPr sz="1200" dirty="0">
              <a:latin typeface="Archivo Black"/>
              <a:cs typeface="Archivo Black"/>
            </a:endParaRPr>
          </a:p>
          <a:p>
            <a:pPr marL="12700" marR="5080">
              <a:lnSpc>
                <a:spcPct val="114599"/>
              </a:lnSpc>
              <a:spcBef>
                <a:spcPts val="75"/>
              </a:spcBef>
            </a:pPr>
            <a:r>
              <a:rPr sz="1200" b="1" spc="135" dirty="0">
                <a:solidFill>
                  <a:srgbClr val="B40808"/>
                </a:solidFill>
                <a:latin typeface="Book Antiqua"/>
                <a:cs typeface="Book Antiqua"/>
              </a:rPr>
              <a:t>The</a:t>
            </a:r>
            <a:r>
              <a:rPr sz="1200" b="1" spc="20" dirty="0">
                <a:solidFill>
                  <a:srgbClr val="B40808"/>
                </a:solidFill>
                <a:latin typeface="Book Antiqua"/>
                <a:cs typeface="Book Antiqua"/>
              </a:rPr>
              <a:t> </a:t>
            </a:r>
            <a:r>
              <a:rPr sz="1200" b="1" spc="70" dirty="0">
                <a:solidFill>
                  <a:srgbClr val="B40808"/>
                </a:solidFill>
                <a:latin typeface="Book Antiqua"/>
                <a:cs typeface="Book Antiqua"/>
              </a:rPr>
              <a:t>highlight</a:t>
            </a:r>
            <a:r>
              <a:rPr sz="1200" b="1" spc="25" dirty="0">
                <a:solidFill>
                  <a:srgbClr val="B40808"/>
                </a:solidFill>
                <a:latin typeface="Book Antiqua"/>
                <a:cs typeface="Book Antiqua"/>
              </a:rPr>
              <a:t> </a:t>
            </a:r>
            <a:r>
              <a:rPr sz="1200" b="1" spc="90" dirty="0">
                <a:solidFill>
                  <a:srgbClr val="B40808"/>
                </a:solidFill>
                <a:latin typeface="Book Antiqua"/>
                <a:cs typeface="Book Antiqua"/>
              </a:rPr>
              <a:t>of</a:t>
            </a:r>
            <a:r>
              <a:rPr sz="1200" b="1" spc="25" dirty="0">
                <a:solidFill>
                  <a:srgbClr val="B40808"/>
                </a:solidFill>
                <a:latin typeface="Book Antiqua"/>
                <a:cs typeface="Book Antiqua"/>
              </a:rPr>
              <a:t> </a:t>
            </a:r>
            <a:r>
              <a:rPr sz="1200" b="1" spc="180" dirty="0">
                <a:solidFill>
                  <a:srgbClr val="B40808"/>
                </a:solidFill>
                <a:latin typeface="Book Antiqua"/>
                <a:cs typeface="Book Antiqua"/>
              </a:rPr>
              <a:t>my</a:t>
            </a:r>
            <a:r>
              <a:rPr sz="1200" b="1" spc="20" dirty="0">
                <a:solidFill>
                  <a:srgbClr val="B40808"/>
                </a:solidFill>
                <a:latin typeface="Book Antiqua"/>
                <a:cs typeface="Book Antiqua"/>
              </a:rPr>
              <a:t> </a:t>
            </a:r>
            <a:r>
              <a:rPr sz="1200" b="1" spc="145" dirty="0">
                <a:solidFill>
                  <a:srgbClr val="B40808"/>
                </a:solidFill>
                <a:latin typeface="Book Antiqua"/>
                <a:cs typeface="Book Antiqua"/>
              </a:rPr>
              <a:t>summer</a:t>
            </a:r>
            <a:r>
              <a:rPr sz="1200" b="1" spc="25" dirty="0">
                <a:solidFill>
                  <a:srgbClr val="B40808"/>
                </a:solidFill>
                <a:latin typeface="Book Antiqua"/>
                <a:cs typeface="Book Antiqua"/>
              </a:rPr>
              <a:t> </a:t>
            </a:r>
            <a:r>
              <a:rPr sz="1200" b="1" spc="60" dirty="0">
                <a:solidFill>
                  <a:srgbClr val="B40808"/>
                </a:solidFill>
                <a:latin typeface="Book Antiqua"/>
                <a:cs typeface="Book Antiqua"/>
              </a:rPr>
              <a:t>was</a:t>
            </a:r>
            <a:r>
              <a:rPr sz="1200" b="1" spc="25" dirty="0">
                <a:solidFill>
                  <a:srgbClr val="B40808"/>
                </a:solidFill>
                <a:latin typeface="Book Antiqua"/>
                <a:cs typeface="Book Antiqua"/>
              </a:rPr>
              <a:t> </a:t>
            </a:r>
            <a:r>
              <a:rPr sz="1200" b="1" spc="55" dirty="0">
                <a:solidFill>
                  <a:srgbClr val="B40808"/>
                </a:solidFill>
                <a:latin typeface="Book Antiqua"/>
                <a:cs typeface="Book Antiqua"/>
              </a:rPr>
              <a:t>visiting</a:t>
            </a:r>
            <a:r>
              <a:rPr sz="1200" b="1" spc="20" dirty="0">
                <a:solidFill>
                  <a:srgbClr val="B40808"/>
                </a:solidFill>
                <a:latin typeface="Book Antiqua"/>
                <a:cs typeface="Book Antiqua"/>
              </a:rPr>
              <a:t> </a:t>
            </a:r>
            <a:r>
              <a:rPr sz="1200" b="1" spc="90" dirty="0">
                <a:solidFill>
                  <a:srgbClr val="B40808"/>
                </a:solidFill>
                <a:latin typeface="Book Antiqua"/>
                <a:cs typeface="Book Antiqua"/>
              </a:rPr>
              <a:t>Buffalo</a:t>
            </a:r>
            <a:r>
              <a:rPr sz="1200" b="1" spc="2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75" dirty="0">
                <a:solidFill>
                  <a:srgbClr val="B40808"/>
                </a:solidFill>
                <a:latin typeface="Book Antiqua"/>
                <a:cs typeface="Book Antiqua"/>
              </a:rPr>
              <a:t>seeing</a:t>
            </a:r>
            <a:r>
              <a:rPr sz="1200" b="1" spc="25" dirty="0">
                <a:solidFill>
                  <a:srgbClr val="B40808"/>
                </a:solidFill>
                <a:latin typeface="Book Antiqua"/>
                <a:cs typeface="Book Antiqua"/>
              </a:rPr>
              <a:t> </a:t>
            </a:r>
            <a:r>
              <a:rPr sz="1200" b="1" spc="90" dirty="0">
                <a:solidFill>
                  <a:srgbClr val="B40808"/>
                </a:solidFill>
                <a:latin typeface="Book Antiqua"/>
                <a:cs typeface="Book Antiqua"/>
              </a:rPr>
              <a:t>the</a:t>
            </a:r>
            <a:r>
              <a:rPr sz="1200" b="1" spc="25" dirty="0">
                <a:solidFill>
                  <a:srgbClr val="B40808"/>
                </a:solidFill>
                <a:latin typeface="Book Antiqua"/>
                <a:cs typeface="Book Antiqua"/>
              </a:rPr>
              <a:t> </a:t>
            </a:r>
            <a:r>
              <a:rPr sz="1200" b="1" spc="80" dirty="0">
                <a:solidFill>
                  <a:srgbClr val="B40808"/>
                </a:solidFill>
                <a:latin typeface="Book Antiqua"/>
                <a:cs typeface="Book Antiqua"/>
              </a:rPr>
              <a:t>historic </a:t>
            </a:r>
            <a:r>
              <a:rPr sz="1200" b="1" spc="85" dirty="0">
                <a:solidFill>
                  <a:srgbClr val="B40808"/>
                </a:solidFill>
                <a:latin typeface="Book Antiqua"/>
                <a:cs typeface="Book Antiqua"/>
              </a:rPr>
              <a:t> </a:t>
            </a:r>
            <a:r>
              <a:rPr sz="1200" b="1" spc="45" dirty="0">
                <a:solidFill>
                  <a:srgbClr val="B40808"/>
                </a:solidFill>
                <a:latin typeface="Book Antiqua"/>
                <a:cs typeface="Book Antiqua"/>
              </a:rPr>
              <a:t>sites I </a:t>
            </a:r>
            <a:r>
              <a:rPr sz="1200" b="1" spc="105" dirty="0">
                <a:solidFill>
                  <a:srgbClr val="B40808"/>
                </a:solidFill>
                <a:latin typeface="Book Antiqua"/>
                <a:cs typeface="Book Antiqua"/>
              </a:rPr>
              <a:t>researched </a:t>
            </a:r>
            <a:r>
              <a:rPr sz="1200" b="1" spc="85" dirty="0">
                <a:solidFill>
                  <a:srgbClr val="B40808"/>
                </a:solidFill>
                <a:latin typeface="Book Antiqua"/>
                <a:cs typeface="Book Antiqua"/>
              </a:rPr>
              <a:t>(and </a:t>
            </a:r>
            <a:r>
              <a:rPr sz="1200" b="1" spc="105" dirty="0">
                <a:solidFill>
                  <a:srgbClr val="B40808"/>
                </a:solidFill>
                <a:latin typeface="Book Antiqua"/>
                <a:cs typeface="Book Antiqua"/>
              </a:rPr>
              <a:t>other </a:t>
            </a:r>
            <a:r>
              <a:rPr sz="1200" b="1" spc="85" dirty="0">
                <a:solidFill>
                  <a:srgbClr val="B40808"/>
                </a:solidFill>
                <a:latin typeface="Book Antiqua"/>
                <a:cs typeface="Book Antiqua"/>
              </a:rPr>
              <a:t>High Roaders) in </a:t>
            </a:r>
            <a:r>
              <a:rPr sz="1200" b="1" spc="90" dirty="0">
                <a:solidFill>
                  <a:srgbClr val="B40808"/>
                </a:solidFill>
                <a:latin typeface="Book Antiqua"/>
                <a:cs typeface="Book Antiqua"/>
              </a:rPr>
              <a:t>person. </a:t>
            </a:r>
            <a:r>
              <a:rPr sz="1200" b="1" spc="50" dirty="0">
                <a:solidFill>
                  <a:srgbClr val="B40808"/>
                </a:solidFill>
                <a:latin typeface="Book Antiqua"/>
                <a:cs typeface="Book Antiqua"/>
              </a:rPr>
              <a:t>Also </a:t>
            </a:r>
            <a:r>
              <a:rPr sz="1200" b="1" spc="95" dirty="0">
                <a:solidFill>
                  <a:srgbClr val="B40808"/>
                </a:solidFill>
                <a:latin typeface="Book Antiqua"/>
                <a:cs typeface="Book Antiqua"/>
              </a:rPr>
              <a:t>catching </a:t>
            </a:r>
            <a:r>
              <a:rPr sz="1200" b="1" spc="100" dirty="0">
                <a:solidFill>
                  <a:srgbClr val="B40808"/>
                </a:solidFill>
                <a:latin typeface="Book Antiqua"/>
                <a:cs typeface="Book Antiqua"/>
              </a:rPr>
              <a:t> </a:t>
            </a:r>
            <a:r>
              <a:rPr sz="1200" b="1" spc="125" dirty="0">
                <a:solidFill>
                  <a:srgbClr val="B40808"/>
                </a:solidFill>
                <a:latin typeface="Book Antiqua"/>
                <a:cs typeface="Book Antiqua"/>
              </a:rPr>
              <a:t>Mayor </a:t>
            </a:r>
            <a:r>
              <a:rPr sz="1200" b="1" spc="130" dirty="0">
                <a:solidFill>
                  <a:srgbClr val="B40808"/>
                </a:solidFill>
                <a:latin typeface="Book Antiqua"/>
                <a:cs typeface="Book Antiqua"/>
              </a:rPr>
              <a:t>Byron </a:t>
            </a:r>
            <a:r>
              <a:rPr sz="1200" b="1" spc="120" dirty="0">
                <a:solidFill>
                  <a:srgbClr val="B40808"/>
                </a:solidFill>
                <a:latin typeface="Book Antiqua"/>
                <a:cs typeface="Book Antiqua"/>
              </a:rPr>
              <a:t>Brown </a:t>
            </a:r>
            <a:r>
              <a:rPr sz="1200" b="1" spc="65" dirty="0">
                <a:solidFill>
                  <a:srgbClr val="B40808"/>
                </a:solidFill>
                <a:latin typeface="Book Antiqua"/>
                <a:cs typeface="Book Antiqua"/>
              </a:rPr>
              <a:t>talking </a:t>
            </a:r>
            <a:r>
              <a:rPr sz="1200" b="1" spc="90" dirty="0">
                <a:solidFill>
                  <a:srgbClr val="B40808"/>
                </a:solidFill>
                <a:latin typeface="Book Antiqua"/>
                <a:cs typeface="Book Antiqua"/>
              </a:rPr>
              <a:t>about </a:t>
            </a:r>
            <a:r>
              <a:rPr sz="1200" b="1" spc="85" dirty="0">
                <a:solidFill>
                  <a:srgbClr val="B40808"/>
                </a:solidFill>
                <a:latin typeface="Book Antiqua"/>
                <a:cs typeface="Book Antiqua"/>
              </a:rPr>
              <a:t>speed </a:t>
            </a:r>
            <a:r>
              <a:rPr sz="1200" b="1" spc="120" dirty="0">
                <a:solidFill>
                  <a:srgbClr val="B40808"/>
                </a:solidFill>
                <a:latin typeface="Book Antiqua"/>
                <a:cs typeface="Book Antiqua"/>
              </a:rPr>
              <a:t>cameras </a:t>
            </a:r>
            <a:r>
              <a:rPr sz="1200" b="1" spc="70" dirty="0">
                <a:solidFill>
                  <a:srgbClr val="B40808"/>
                </a:solidFill>
                <a:latin typeface="Book Antiqua"/>
                <a:cs typeface="Book Antiqua"/>
              </a:rPr>
              <a:t>at </a:t>
            </a:r>
            <a:r>
              <a:rPr sz="1200" b="1" spc="85" dirty="0">
                <a:solidFill>
                  <a:srgbClr val="B40808"/>
                </a:solidFill>
                <a:latin typeface="Book Antiqua"/>
                <a:cs typeface="Book Antiqua"/>
              </a:rPr>
              <a:t>a </a:t>
            </a:r>
            <a:r>
              <a:rPr sz="1200" b="1" spc="100" dirty="0">
                <a:solidFill>
                  <a:srgbClr val="B40808"/>
                </a:solidFill>
                <a:latin typeface="Book Antiqua"/>
                <a:cs typeface="Book Antiqua"/>
              </a:rPr>
              <a:t>Merriweather </a:t>
            </a:r>
            <a:r>
              <a:rPr sz="1200" b="1" spc="105" dirty="0">
                <a:solidFill>
                  <a:srgbClr val="B40808"/>
                </a:solidFill>
                <a:latin typeface="Book Antiqua"/>
                <a:cs typeface="Book Antiqua"/>
              </a:rPr>
              <a:t> Library</a:t>
            </a:r>
            <a:r>
              <a:rPr sz="1200" b="1" spc="20" dirty="0">
                <a:solidFill>
                  <a:srgbClr val="B40808"/>
                </a:solidFill>
                <a:latin typeface="Book Antiqua"/>
                <a:cs typeface="Book Antiqua"/>
              </a:rPr>
              <a:t> </a:t>
            </a:r>
            <a:r>
              <a:rPr sz="1200" b="1" spc="80" dirty="0">
                <a:solidFill>
                  <a:srgbClr val="B40808"/>
                </a:solidFill>
                <a:latin typeface="Book Antiqua"/>
                <a:cs typeface="Book Antiqua"/>
              </a:rPr>
              <a:t>event.</a:t>
            </a:r>
            <a:r>
              <a:rPr sz="1200" b="1" spc="25" dirty="0">
                <a:solidFill>
                  <a:srgbClr val="B40808"/>
                </a:solidFill>
                <a:latin typeface="Book Antiqua"/>
                <a:cs typeface="Book Antiqua"/>
              </a:rPr>
              <a:t> </a:t>
            </a:r>
            <a:r>
              <a:rPr sz="1200" b="1" spc="90" dirty="0">
                <a:solidFill>
                  <a:srgbClr val="B40808"/>
                </a:solidFill>
                <a:latin typeface="Book Antiqua"/>
                <a:cs typeface="Book Antiqua"/>
              </a:rPr>
              <a:t>And</a:t>
            </a:r>
            <a:r>
              <a:rPr sz="1200" b="1" spc="20" dirty="0">
                <a:solidFill>
                  <a:srgbClr val="B40808"/>
                </a:solidFill>
                <a:latin typeface="Book Antiqua"/>
                <a:cs typeface="Book Antiqua"/>
              </a:rPr>
              <a:t> </a:t>
            </a:r>
            <a:r>
              <a:rPr sz="1200" b="1" spc="45" dirty="0">
                <a:solidFill>
                  <a:srgbClr val="B40808"/>
                </a:solidFill>
                <a:latin typeface="Book Antiqua"/>
                <a:cs typeface="Book Antiqua"/>
              </a:rPr>
              <a:t>all</a:t>
            </a:r>
            <a:r>
              <a:rPr sz="1200" b="1" spc="25" dirty="0">
                <a:solidFill>
                  <a:srgbClr val="B40808"/>
                </a:solidFill>
                <a:latin typeface="Book Antiqua"/>
                <a:cs typeface="Book Antiqua"/>
              </a:rPr>
              <a:t> </a:t>
            </a:r>
            <a:r>
              <a:rPr sz="1200" b="1" spc="90" dirty="0">
                <a:solidFill>
                  <a:srgbClr val="B40808"/>
                </a:solidFill>
                <a:latin typeface="Book Antiqua"/>
                <a:cs typeface="Book Antiqua"/>
              </a:rPr>
              <a:t>the</a:t>
            </a:r>
            <a:r>
              <a:rPr sz="1200" b="1" spc="20" dirty="0">
                <a:solidFill>
                  <a:srgbClr val="B40808"/>
                </a:solidFill>
                <a:latin typeface="Book Antiqua"/>
                <a:cs typeface="Book Antiqua"/>
              </a:rPr>
              <a:t> </a:t>
            </a:r>
            <a:r>
              <a:rPr sz="1200" b="1" spc="75" dirty="0">
                <a:solidFill>
                  <a:srgbClr val="B40808"/>
                </a:solidFill>
                <a:latin typeface="Book Antiqua"/>
                <a:cs typeface="Book Antiqua"/>
              </a:rPr>
              <a:t>arts</a:t>
            </a:r>
            <a:r>
              <a:rPr sz="1200" b="1" spc="25" dirty="0">
                <a:solidFill>
                  <a:srgbClr val="B40808"/>
                </a:solidFill>
                <a:latin typeface="Book Antiqua"/>
                <a:cs typeface="Book Antiqua"/>
              </a:rPr>
              <a:t> </a:t>
            </a:r>
            <a:r>
              <a:rPr sz="1200" b="1" spc="90" dirty="0">
                <a:solidFill>
                  <a:srgbClr val="B40808"/>
                </a:solidFill>
                <a:latin typeface="Book Antiqua"/>
                <a:cs typeface="Book Antiqua"/>
              </a:rPr>
              <a:t>openers.</a:t>
            </a:r>
            <a:r>
              <a:rPr sz="1200" b="1" spc="20" dirty="0">
                <a:solidFill>
                  <a:srgbClr val="B40808"/>
                </a:solidFill>
                <a:latin typeface="Book Antiqua"/>
                <a:cs typeface="Book Antiqua"/>
              </a:rPr>
              <a:t> </a:t>
            </a:r>
            <a:r>
              <a:rPr sz="1200" b="1" spc="70" dirty="0">
                <a:solidFill>
                  <a:srgbClr val="B40808"/>
                </a:solidFill>
                <a:latin typeface="Book Antiqua"/>
                <a:cs typeface="Book Antiqua"/>
              </a:rPr>
              <a:t>And,</a:t>
            </a:r>
            <a:r>
              <a:rPr sz="1200" b="1" spc="25"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90" dirty="0">
                <a:solidFill>
                  <a:srgbClr val="B40808"/>
                </a:solidFill>
                <a:latin typeface="Book Antiqua"/>
                <a:cs typeface="Book Antiqua"/>
              </a:rPr>
              <a:t>course,</a:t>
            </a:r>
            <a:r>
              <a:rPr sz="1200" b="1" spc="25" dirty="0">
                <a:solidFill>
                  <a:srgbClr val="B40808"/>
                </a:solidFill>
                <a:latin typeface="Book Antiqua"/>
                <a:cs typeface="Book Antiqua"/>
              </a:rPr>
              <a:t> </a:t>
            </a:r>
            <a:r>
              <a:rPr sz="1200" b="1" spc="60" dirty="0">
                <a:solidFill>
                  <a:srgbClr val="B40808"/>
                </a:solidFill>
                <a:latin typeface="Book Antiqua"/>
                <a:cs typeface="Book Antiqua"/>
              </a:rPr>
              <a:t>Anh's</a:t>
            </a:r>
            <a:r>
              <a:rPr sz="1200" b="1" spc="20" dirty="0">
                <a:solidFill>
                  <a:srgbClr val="B40808"/>
                </a:solidFill>
                <a:latin typeface="Book Antiqua"/>
                <a:cs typeface="Book Antiqua"/>
              </a:rPr>
              <a:t> </a:t>
            </a:r>
            <a:r>
              <a:rPr sz="1200" b="1" spc="95" dirty="0">
                <a:solidFill>
                  <a:srgbClr val="B40808"/>
                </a:solidFill>
                <a:latin typeface="Book Antiqua"/>
                <a:cs typeface="Book Antiqua"/>
              </a:rPr>
              <a:t>Vietnamese- </a:t>
            </a:r>
            <a:r>
              <a:rPr sz="1200" b="1" spc="-285" dirty="0">
                <a:solidFill>
                  <a:srgbClr val="B40808"/>
                </a:solidFill>
                <a:latin typeface="Book Antiqua"/>
                <a:cs typeface="Book Antiqua"/>
              </a:rPr>
              <a:t> </a:t>
            </a:r>
            <a:r>
              <a:rPr sz="1200" b="1" spc="60" dirty="0">
                <a:solidFill>
                  <a:srgbClr val="B40808"/>
                </a:solidFill>
                <a:latin typeface="Book Antiqua"/>
                <a:cs typeface="Book Antiqua"/>
              </a:rPr>
              <a:t>style</a:t>
            </a:r>
            <a:r>
              <a:rPr sz="1200" b="1" spc="10" dirty="0">
                <a:solidFill>
                  <a:srgbClr val="B40808"/>
                </a:solidFill>
                <a:latin typeface="Book Antiqua"/>
                <a:cs typeface="Book Antiqua"/>
              </a:rPr>
              <a:t> </a:t>
            </a:r>
            <a:r>
              <a:rPr sz="1200" b="1" spc="125" dirty="0">
                <a:solidFill>
                  <a:srgbClr val="B40808"/>
                </a:solidFill>
                <a:latin typeface="Book Antiqua"/>
                <a:cs typeface="Book Antiqua"/>
              </a:rPr>
              <a:t>game</a:t>
            </a:r>
            <a:r>
              <a:rPr sz="1200" b="1" spc="15" dirty="0">
                <a:solidFill>
                  <a:srgbClr val="B40808"/>
                </a:solidFill>
                <a:latin typeface="Book Antiqua"/>
                <a:cs typeface="Book Antiqua"/>
              </a:rPr>
              <a:t> </a:t>
            </a:r>
            <a:r>
              <a:rPr sz="1200" b="1" spc="70" dirty="0">
                <a:solidFill>
                  <a:srgbClr val="B40808"/>
                </a:solidFill>
                <a:latin typeface="Book Antiqua"/>
                <a:cs typeface="Book Antiqua"/>
              </a:rPr>
              <a:t>night.</a:t>
            </a:r>
            <a:endParaRPr sz="1200" dirty="0">
              <a:latin typeface="Book Antiqua"/>
              <a:cs typeface="Book Antiqua"/>
            </a:endParaRPr>
          </a:p>
        </p:txBody>
      </p:sp>
      <p:sp>
        <p:nvSpPr>
          <p:cNvPr id="15" name="object 15"/>
          <p:cNvSpPr txBox="1"/>
          <p:nvPr/>
        </p:nvSpPr>
        <p:spPr>
          <a:xfrm>
            <a:off x="3981422" y="2158354"/>
            <a:ext cx="5869940" cy="4957767"/>
          </a:xfrm>
          <a:prstGeom prst="rect">
            <a:avLst/>
          </a:prstGeom>
        </p:spPr>
        <p:txBody>
          <a:bodyPr vert="horz" wrap="square" lIns="0" tIns="35560" rIns="0" bIns="0" rtlCol="0">
            <a:spAutoFit/>
          </a:bodyPr>
          <a:lstStyle/>
          <a:p>
            <a:pPr marL="12700">
              <a:spcBef>
                <a:spcPts val="280"/>
              </a:spcBef>
            </a:pPr>
            <a:r>
              <a:rPr sz="1100" spc="-5" dirty="0">
                <a:solidFill>
                  <a:srgbClr val="B40808"/>
                </a:solidFill>
                <a:latin typeface="Archivo Black"/>
                <a:cs typeface="Archivo Black"/>
              </a:rPr>
              <a:t>SHOUTOUT</a:t>
            </a:r>
            <a:endParaRPr sz="1100" dirty="0">
              <a:latin typeface="Archivo Black"/>
              <a:cs typeface="Archivo Black"/>
            </a:endParaRPr>
          </a:p>
          <a:p>
            <a:pPr marL="12700" marR="2777568">
              <a:lnSpc>
                <a:spcPct val="113599"/>
              </a:lnSpc>
            </a:pPr>
            <a:r>
              <a:rPr sz="1100" b="1" spc="85" dirty="0">
                <a:solidFill>
                  <a:srgbClr val="B40808"/>
                </a:solidFill>
                <a:latin typeface="Book Antiqua"/>
                <a:cs typeface="Book Antiqua"/>
              </a:rPr>
              <a:t>I'm </a:t>
            </a:r>
            <a:r>
              <a:rPr sz="1100" b="1" spc="70" dirty="0">
                <a:solidFill>
                  <a:srgbClr val="B40808"/>
                </a:solidFill>
                <a:latin typeface="Book Antiqua"/>
                <a:cs typeface="Book Antiqua"/>
              </a:rPr>
              <a:t>grateful </a:t>
            </a:r>
            <a:r>
              <a:rPr sz="1100" b="1" spc="90" dirty="0">
                <a:solidFill>
                  <a:srgbClr val="B40808"/>
                </a:solidFill>
                <a:latin typeface="Book Antiqua"/>
                <a:cs typeface="Book Antiqua"/>
              </a:rPr>
              <a:t>for </a:t>
            </a:r>
            <a:r>
              <a:rPr sz="1100" b="1" spc="65" dirty="0">
                <a:solidFill>
                  <a:srgbClr val="B40808"/>
                </a:solidFill>
                <a:latin typeface="Book Antiqua"/>
                <a:cs typeface="Book Antiqua"/>
              </a:rPr>
              <a:t>Kricky, </a:t>
            </a:r>
            <a:r>
              <a:rPr sz="1100" b="1" spc="70" dirty="0">
                <a:solidFill>
                  <a:srgbClr val="B40808"/>
                </a:solidFill>
                <a:latin typeface="Book Antiqua"/>
                <a:cs typeface="Book Antiqua"/>
              </a:rPr>
              <a:t>Cathy, </a:t>
            </a:r>
            <a:r>
              <a:rPr sz="1100" b="1" spc="120" dirty="0">
                <a:solidFill>
                  <a:srgbClr val="B40808"/>
                </a:solidFill>
                <a:latin typeface="Book Antiqua"/>
                <a:cs typeface="Book Antiqua"/>
              </a:rPr>
              <a:t>Lou </a:t>
            </a:r>
            <a:r>
              <a:rPr sz="1100" b="1" spc="60" dirty="0">
                <a:solidFill>
                  <a:srgbClr val="B40808"/>
                </a:solidFill>
                <a:latin typeface="Book Antiqua"/>
                <a:cs typeface="Book Antiqua"/>
              </a:rPr>
              <a:t>Jean, </a:t>
            </a:r>
            <a:r>
              <a:rPr sz="1100" b="1" spc="65" dirty="0">
                <a:solidFill>
                  <a:srgbClr val="B40808"/>
                </a:solidFill>
                <a:latin typeface="Book Antiqua"/>
                <a:cs typeface="Book Antiqua"/>
              </a:rPr>
              <a:t> </a:t>
            </a:r>
            <a:r>
              <a:rPr sz="1100" b="1" spc="95" dirty="0">
                <a:solidFill>
                  <a:srgbClr val="B40808"/>
                </a:solidFill>
                <a:latin typeface="Book Antiqua"/>
                <a:cs typeface="Book Antiqua"/>
              </a:rPr>
              <a:t>and </a:t>
            </a:r>
            <a:r>
              <a:rPr sz="1100" b="1" spc="80" dirty="0">
                <a:solidFill>
                  <a:srgbClr val="B40808"/>
                </a:solidFill>
                <a:latin typeface="Book Antiqua"/>
                <a:cs typeface="Book Antiqua"/>
              </a:rPr>
              <a:t>Micaela </a:t>
            </a:r>
            <a:r>
              <a:rPr sz="1100" b="1" spc="95" dirty="0">
                <a:solidFill>
                  <a:srgbClr val="B40808"/>
                </a:solidFill>
                <a:latin typeface="Book Antiqua"/>
                <a:cs typeface="Book Antiqua"/>
              </a:rPr>
              <a:t>and </a:t>
            </a:r>
            <a:r>
              <a:rPr sz="1100" b="1" spc="35" dirty="0">
                <a:solidFill>
                  <a:srgbClr val="B40808"/>
                </a:solidFill>
                <a:latin typeface="Book Antiqua"/>
                <a:cs typeface="Book Antiqua"/>
              </a:rPr>
              <a:t>all </a:t>
            </a:r>
            <a:r>
              <a:rPr sz="1100" b="1" spc="80" dirty="0">
                <a:solidFill>
                  <a:srgbClr val="B40808"/>
                </a:solidFill>
                <a:latin typeface="Book Antiqua"/>
                <a:cs typeface="Book Antiqua"/>
              </a:rPr>
              <a:t>of the </a:t>
            </a:r>
            <a:r>
              <a:rPr sz="1100" b="1" spc="100" dirty="0">
                <a:solidFill>
                  <a:srgbClr val="B40808"/>
                </a:solidFill>
                <a:latin typeface="Book Antiqua"/>
                <a:cs typeface="Book Antiqua"/>
              </a:rPr>
              <a:t>time </a:t>
            </a:r>
            <a:r>
              <a:rPr sz="1100" b="1" spc="95" dirty="0">
                <a:solidFill>
                  <a:srgbClr val="B40808"/>
                </a:solidFill>
                <a:latin typeface="Book Antiqua"/>
                <a:cs typeface="Book Antiqua"/>
              </a:rPr>
              <a:t>and </a:t>
            </a:r>
            <a:r>
              <a:rPr sz="1100" b="1" spc="100" dirty="0">
                <a:solidFill>
                  <a:srgbClr val="B40808"/>
                </a:solidFill>
                <a:latin typeface="Book Antiqua"/>
                <a:cs typeface="Book Antiqua"/>
              </a:rPr>
              <a:t> </a:t>
            </a:r>
            <a:r>
              <a:rPr sz="1100" b="1" spc="90" dirty="0">
                <a:solidFill>
                  <a:srgbClr val="B40808"/>
                </a:solidFill>
                <a:latin typeface="Book Antiqua"/>
                <a:cs typeface="Book Antiqua"/>
              </a:rPr>
              <a:t>energy </a:t>
            </a:r>
            <a:r>
              <a:rPr sz="1100" b="1" spc="85" dirty="0">
                <a:solidFill>
                  <a:srgbClr val="B40808"/>
                </a:solidFill>
                <a:latin typeface="Book Antiqua"/>
                <a:cs typeface="Book Antiqua"/>
              </a:rPr>
              <a:t>they </a:t>
            </a:r>
            <a:r>
              <a:rPr sz="1100" b="1" spc="75" dirty="0">
                <a:solidFill>
                  <a:srgbClr val="B40808"/>
                </a:solidFill>
                <a:latin typeface="Book Antiqua"/>
                <a:cs typeface="Book Antiqua"/>
              </a:rPr>
              <a:t>dedicate </a:t>
            </a:r>
            <a:r>
              <a:rPr sz="1100" b="1" spc="80" dirty="0">
                <a:solidFill>
                  <a:srgbClr val="B40808"/>
                </a:solidFill>
                <a:latin typeface="Book Antiqua"/>
                <a:cs typeface="Book Antiqua"/>
              </a:rPr>
              <a:t>to creating </a:t>
            </a:r>
            <a:r>
              <a:rPr sz="1100" b="1" spc="50" dirty="0">
                <a:solidFill>
                  <a:srgbClr val="B40808"/>
                </a:solidFill>
                <a:latin typeface="Book Antiqua"/>
                <a:cs typeface="Book Antiqua"/>
              </a:rPr>
              <a:t>this </a:t>
            </a:r>
            <a:r>
              <a:rPr sz="1100" b="1" spc="55" dirty="0">
                <a:solidFill>
                  <a:srgbClr val="B40808"/>
                </a:solidFill>
                <a:latin typeface="Book Antiqua"/>
                <a:cs typeface="Book Antiqua"/>
              </a:rPr>
              <a:t> </a:t>
            </a:r>
            <a:r>
              <a:rPr sz="1100" b="1" spc="110" dirty="0">
                <a:solidFill>
                  <a:srgbClr val="B40808"/>
                </a:solidFill>
                <a:latin typeface="Book Antiqua"/>
                <a:cs typeface="Book Antiqua"/>
              </a:rPr>
              <a:t>summer. </a:t>
            </a:r>
            <a:r>
              <a:rPr sz="1100" b="1" spc="114" dirty="0">
                <a:solidFill>
                  <a:srgbClr val="B40808"/>
                </a:solidFill>
                <a:latin typeface="Book Antiqua"/>
                <a:cs typeface="Book Antiqua"/>
              </a:rPr>
              <a:t>They </a:t>
            </a:r>
            <a:r>
              <a:rPr sz="1100" b="1" spc="85" dirty="0">
                <a:solidFill>
                  <a:srgbClr val="B40808"/>
                </a:solidFill>
                <a:latin typeface="Book Antiqua"/>
                <a:cs typeface="Book Antiqua"/>
              </a:rPr>
              <a:t>have </a:t>
            </a:r>
            <a:r>
              <a:rPr sz="1100" b="1" spc="95" dirty="0">
                <a:solidFill>
                  <a:srgbClr val="B40808"/>
                </a:solidFill>
                <a:latin typeface="Book Antiqua"/>
                <a:cs typeface="Book Antiqua"/>
              </a:rPr>
              <a:t>other </a:t>
            </a:r>
            <a:r>
              <a:rPr sz="1100" b="1" spc="80" dirty="0">
                <a:solidFill>
                  <a:srgbClr val="B40808"/>
                </a:solidFill>
                <a:latin typeface="Book Antiqua"/>
                <a:cs typeface="Book Antiqua"/>
              </a:rPr>
              <a:t>life/work </a:t>
            </a:r>
            <a:r>
              <a:rPr sz="1100" b="1" spc="85" dirty="0">
                <a:solidFill>
                  <a:srgbClr val="B40808"/>
                </a:solidFill>
                <a:latin typeface="Book Antiqua"/>
                <a:cs typeface="Book Antiqua"/>
              </a:rPr>
              <a:t> </a:t>
            </a:r>
            <a:r>
              <a:rPr sz="1100" b="1" spc="50" dirty="0">
                <a:solidFill>
                  <a:srgbClr val="B40808"/>
                </a:solidFill>
                <a:latin typeface="Book Antiqua"/>
                <a:cs typeface="Book Antiqua"/>
              </a:rPr>
              <a:t>responsibilities, </a:t>
            </a:r>
            <a:r>
              <a:rPr sz="1100" b="1" spc="70" dirty="0">
                <a:solidFill>
                  <a:srgbClr val="B40808"/>
                </a:solidFill>
                <a:latin typeface="Book Antiqua"/>
                <a:cs typeface="Book Antiqua"/>
              </a:rPr>
              <a:t>too, </a:t>
            </a:r>
            <a:r>
              <a:rPr sz="1100" b="1" spc="95" dirty="0">
                <a:solidFill>
                  <a:srgbClr val="B40808"/>
                </a:solidFill>
                <a:latin typeface="Book Antiqua"/>
                <a:cs typeface="Book Antiqua"/>
              </a:rPr>
              <a:t>and </a:t>
            </a:r>
            <a:r>
              <a:rPr sz="1100" b="1" spc="75" dirty="0">
                <a:solidFill>
                  <a:srgbClr val="B40808"/>
                </a:solidFill>
                <a:latin typeface="Book Antiqua"/>
                <a:cs typeface="Book Antiqua"/>
              </a:rPr>
              <a:t>yet </a:t>
            </a:r>
            <a:r>
              <a:rPr sz="1100" b="1" spc="85" dirty="0">
                <a:solidFill>
                  <a:srgbClr val="B40808"/>
                </a:solidFill>
                <a:latin typeface="Book Antiqua"/>
                <a:cs typeface="Book Antiqua"/>
              </a:rPr>
              <a:t>they </a:t>
            </a:r>
            <a:r>
              <a:rPr sz="1100" b="1" spc="90" dirty="0">
                <a:solidFill>
                  <a:srgbClr val="B40808"/>
                </a:solidFill>
                <a:latin typeface="Book Antiqua"/>
                <a:cs typeface="Book Antiqua"/>
              </a:rPr>
              <a:t>are </a:t>
            </a:r>
            <a:r>
              <a:rPr sz="1100" b="1" spc="95" dirty="0">
                <a:solidFill>
                  <a:srgbClr val="B40808"/>
                </a:solidFill>
                <a:latin typeface="Book Antiqua"/>
                <a:cs typeface="Book Antiqua"/>
              </a:rPr>
              <a:t> </a:t>
            </a:r>
            <a:r>
              <a:rPr sz="1100" b="1" spc="55" dirty="0">
                <a:solidFill>
                  <a:srgbClr val="B40808"/>
                </a:solidFill>
                <a:latin typeface="Book Antiqua"/>
                <a:cs typeface="Book Antiqua"/>
              </a:rPr>
              <a:t>always </a:t>
            </a:r>
            <a:r>
              <a:rPr sz="1100" b="1" spc="90" dirty="0">
                <a:solidFill>
                  <a:srgbClr val="B40808"/>
                </a:solidFill>
                <a:latin typeface="Book Antiqua"/>
                <a:cs typeface="Book Antiqua"/>
              </a:rPr>
              <a:t>immediately </a:t>
            </a:r>
            <a:r>
              <a:rPr sz="1100" b="1" spc="65" dirty="0">
                <a:solidFill>
                  <a:srgbClr val="B40808"/>
                </a:solidFill>
                <a:latin typeface="Book Antiqua"/>
                <a:cs typeface="Book Antiqua"/>
              </a:rPr>
              <a:t>accessible </a:t>
            </a:r>
            <a:r>
              <a:rPr sz="1100" b="1" spc="80" dirty="0">
                <a:solidFill>
                  <a:srgbClr val="B40808"/>
                </a:solidFill>
                <a:latin typeface="Book Antiqua"/>
                <a:cs typeface="Book Antiqua"/>
              </a:rPr>
              <a:t>by </a:t>
            </a:r>
            <a:r>
              <a:rPr sz="1100" b="1" spc="85" dirty="0">
                <a:solidFill>
                  <a:srgbClr val="B40808"/>
                </a:solidFill>
                <a:latin typeface="Book Antiqua"/>
                <a:cs typeface="Book Antiqua"/>
              </a:rPr>
              <a:t>text </a:t>
            </a:r>
            <a:r>
              <a:rPr sz="1100" b="1" spc="110" dirty="0">
                <a:solidFill>
                  <a:srgbClr val="B40808"/>
                </a:solidFill>
                <a:latin typeface="Book Antiqua"/>
                <a:cs typeface="Book Antiqua"/>
              </a:rPr>
              <a:t>or </a:t>
            </a:r>
            <a:r>
              <a:rPr sz="1100" b="1" spc="114" dirty="0">
                <a:solidFill>
                  <a:srgbClr val="B40808"/>
                </a:solidFill>
                <a:latin typeface="Book Antiqua"/>
                <a:cs typeface="Book Antiqua"/>
              </a:rPr>
              <a:t> </a:t>
            </a:r>
            <a:r>
              <a:rPr sz="1100" b="1" spc="85" dirty="0">
                <a:solidFill>
                  <a:srgbClr val="B40808"/>
                </a:solidFill>
                <a:latin typeface="Book Antiqua"/>
                <a:cs typeface="Book Antiqua"/>
              </a:rPr>
              <a:t>email </a:t>
            </a:r>
            <a:r>
              <a:rPr sz="1100" b="1" spc="110" dirty="0">
                <a:solidFill>
                  <a:srgbClr val="B40808"/>
                </a:solidFill>
                <a:latin typeface="Book Antiqua"/>
                <a:cs typeface="Book Antiqua"/>
              </a:rPr>
              <a:t>or </a:t>
            </a:r>
            <a:r>
              <a:rPr sz="1100" b="1" spc="50" dirty="0">
                <a:solidFill>
                  <a:srgbClr val="B40808"/>
                </a:solidFill>
                <a:latin typeface="Book Antiqua"/>
                <a:cs typeface="Book Antiqua"/>
              </a:rPr>
              <a:t>call, </a:t>
            </a:r>
            <a:r>
              <a:rPr sz="1100" b="1" spc="95" dirty="0">
                <a:solidFill>
                  <a:srgbClr val="B40808"/>
                </a:solidFill>
                <a:latin typeface="Book Antiqua"/>
                <a:cs typeface="Book Antiqua"/>
              </a:rPr>
              <a:t>and </a:t>
            </a:r>
            <a:r>
              <a:rPr sz="1100" b="1" spc="55" dirty="0">
                <a:solidFill>
                  <a:srgbClr val="B40808"/>
                </a:solidFill>
                <a:latin typeface="Book Antiqua"/>
                <a:cs typeface="Book Antiqua"/>
              </a:rPr>
              <a:t>always </a:t>
            </a:r>
            <a:r>
              <a:rPr sz="1100" b="1" spc="60" dirty="0">
                <a:solidFill>
                  <a:srgbClr val="B40808"/>
                </a:solidFill>
                <a:latin typeface="Book Antiqua"/>
                <a:cs typeface="Book Antiqua"/>
              </a:rPr>
              <a:t>able </a:t>
            </a:r>
            <a:r>
              <a:rPr sz="1100" b="1" spc="80" dirty="0">
                <a:solidFill>
                  <a:srgbClr val="B40808"/>
                </a:solidFill>
                <a:latin typeface="Book Antiqua"/>
                <a:cs typeface="Book Antiqua"/>
              </a:rPr>
              <a:t>to </a:t>
            </a:r>
            <a:r>
              <a:rPr sz="1100" b="1" spc="60" dirty="0">
                <a:solidFill>
                  <a:srgbClr val="B40808"/>
                </a:solidFill>
                <a:latin typeface="Book Antiqua"/>
                <a:cs typeface="Book Antiqua"/>
              </a:rPr>
              <a:t>guide, </a:t>
            </a:r>
            <a:r>
              <a:rPr sz="1100" b="1" spc="65" dirty="0">
                <a:solidFill>
                  <a:srgbClr val="B40808"/>
                </a:solidFill>
                <a:latin typeface="Book Antiqua"/>
                <a:cs typeface="Book Antiqua"/>
              </a:rPr>
              <a:t> </a:t>
            </a:r>
            <a:r>
              <a:rPr sz="1100" b="1" spc="70" dirty="0">
                <a:solidFill>
                  <a:srgbClr val="B40808"/>
                </a:solidFill>
                <a:latin typeface="Book Antiqua"/>
                <a:cs typeface="Book Antiqua"/>
              </a:rPr>
              <a:t>support, </a:t>
            </a:r>
            <a:r>
              <a:rPr sz="1100" b="1" spc="95" dirty="0">
                <a:solidFill>
                  <a:srgbClr val="B40808"/>
                </a:solidFill>
                <a:latin typeface="Book Antiqua"/>
                <a:cs typeface="Book Antiqua"/>
              </a:rPr>
              <a:t>and encourage </a:t>
            </a:r>
            <a:r>
              <a:rPr sz="1100" b="1" spc="65" dirty="0">
                <a:solidFill>
                  <a:srgbClr val="B40808"/>
                </a:solidFill>
                <a:latin typeface="Book Antiqua"/>
                <a:cs typeface="Book Antiqua"/>
              </a:rPr>
              <a:t>students </a:t>
            </a:r>
            <a:r>
              <a:rPr sz="1100" b="1" spc="70" dirty="0">
                <a:solidFill>
                  <a:srgbClr val="B40808"/>
                </a:solidFill>
                <a:latin typeface="Book Antiqua"/>
                <a:cs typeface="Book Antiqua"/>
              </a:rPr>
              <a:t>(they </a:t>
            </a:r>
            <a:r>
              <a:rPr sz="1100" b="1" spc="75" dirty="0">
                <a:solidFill>
                  <a:srgbClr val="B40808"/>
                </a:solidFill>
                <a:latin typeface="Book Antiqua"/>
                <a:cs typeface="Book Antiqua"/>
              </a:rPr>
              <a:t> </a:t>
            </a:r>
            <a:r>
              <a:rPr sz="1100" b="1" spc="55" dirty="0">
                <a:solidFill>
                  <a:srgbClr val="B40808"/>
                </a:solidFill>
                <a:latin typeface="Book Antiqua"/>
                <a:cs typeface="Book Antiqua"/>
              </a:rPr>
              <a:t>also </a:t>
            </a:r>
            <a:r>
              <a:rPr sz="1100" b="1" spc="85" dirty="0">
                <a:solidFill>
                  <a:srgbClr val="B40808"/>
                </a:solidFill>
                <a:latin typeface="Book Antiqua"/>
                <a:cs typeface="Book Antiqua"/>
              </a:rPr>
              <a:t>have </a:t>
            </a:r>
            <a:r>
              <a:rPr sz="1100" b="1" spc="80" dirty="0">
                <a:solidFill>
                  <a:srgbClr val="B40808"/>
                </a:solidFill>
                <a:latin typeface="Book Antiqua"/>
                <a:cs typeface="Book Antiqua"/>
              </a:rPr>
              <a:t>a </a:t>
            </a:r>
            <a:r>
              <a:rPr sz="1100" b="1" spc="65" dirty="0">
                <a:solidFill>
                  <a:srgbClr val="B40808"/>
                </a:solidFill>
                <a:latin typeface="Book Antiqua"/>
                <a:cs typeface="Book Antiqua"/>
              </a:rPr>
              <a:t>wealth </a:t>
            </a:r>
            <a:r>
              <a:rPr sz="1100" b="1" spc="80" dirty="0">
                <a:solidFill>
                  <a:srgbClr val="B40808"/>
                </a:solidFill>
                <a:latin typeface="Book Antiqua"/>
                <a:cs typeface="Book Antiqua"/>
              </a:rPr>
              <a:t>of </a:t>
            </a:r>
            <a:r>
              <a:rPr sz="1100" b="1" spc="75" dirty="0">
                <a:solidFill>
                  <a:srgbClr val="B40808"/>
                </a:solidFill>
                <a:latin typeface="Book Antiqua"/>
                <a:cs typeface="Book Antiqua"/>
              </a:rPr>
              <a:t>knowledge </a:t>
            </a:r>
            <a:r>
              <a:rPr sz="1100" b="1" spc="95" dirty="0">
                <a:solidFill>
                  <a:srgbClr val="B40808"/>
                </a:solidFill>
                <a:latin typeface="Book Antiqua"/>
                <a:cs typeface="Book Antiqua"/>
              </a:rPr>
              <a:t>and </a:t>
            </a:r>
            <a:r>
              <a:rPr sz="1100" b="1" spc="100" dirty="0">
                <a:solidFill>
                  <a:srgbClr val="B40808"/>
                </a:solidFill>
                <a:latin typeface="Book Antiqua"/>
                <a:cs typeface="Book Antiqua"/>
              </a:rPr>
              <a:t> </a:t>
            </a:r>
            <a:r>
              <a:rPr sz="1100" b="1" spc="80" dirty="0">
                <a:solidFill>
                  <a:srgbClr val="B40808"/>
                </a:solidFill>
                <a:latin typeface="Book Antiqua"/>
                <a:cs typeface="Book Antiqua"/>
              </a:rPr>
              <a:t>experience). And </a:t>
            </a:r>
            <a:r>
              <a:rPr sz="1100" b="1" spc="85" dirty="0">
                <a:solidFill>
                  <a:srgbClr val="B40808"/>
                </a:solidFill>
                <a:latin typeface="Book Antiqua"/>
                <a:cs typeface="Book Antiqua"/>
              </a:rPr>
              <a:t>I'm </a:t>
            </a:r>
            <a:r>
              <a:rPr sz="1100" b="1" spc="70" dirty="0">
                <a:solidFill>
                  <a:srgbClr val="B40808"/>
                </a:solidFill>
                <a:latin typeface="Book Antiqua"/>
                <a:cs typeface="Book Antiqua"/>
              </a:rPr>
              <a:t>grateful </a:t>
            </a:r>
            <a:r>
              <a:rPr sz="1100" b="1" spc="90" dirty="0">
                <a:solidFill>
                  <a:srgbClr val="B40808"/>
                </a:solidFill>
                <a:latin typeface="Book Antiqua"/>
                <a:cs typeface="Book Antiqua"/>
              </a:rPr>
              <a:t>for </a:t>
            </a:r>
            <a:r>
              <a:rPr sz="1100" b="1" spc="35" dirty="0">
                <a:solidFill>
                  <a:srgbClr val="B40808"/>
                </a:solidFill>
                <a:latin typeface="Book Antiqua"/>
                <a:cs typeface="Book Antiqua"/>
              </a:rPr>
              <a:t>all </a:t>
            </a:r>
            <a:r>
              <a:rPr sz="1100" b="1" spc="80" dirty="0">
                <a:solidFill>
                  <a:srgbClr val="B40808"/>
                </a:solidFill>
                <a:latin typeface="Book Antiqua"/>
                <a:cs typeface="Book Antiqua"/>
              </a:rPr>
              <a:t>the </a:t>
            </a:r>
            <a:r>
              <a:rPr sz="1100" b="1" spc="85" dirty="0">
                <a:solidFill>
                  <a:srgbClr val="B40808"/>
                </a:solidFill>
                <a:latin typeface="Book Antiqua"/>
                <a:cs typeface="Book Antiqua"/>
              </a:rPr>
              <a:t> </a:t>
            </a:r>
            <a:r>
              <a:rPr sz="1100" b="1" spc="95" dirty="0">
                <a:solidFill>
                  <a:srgbClr val="B40808"/>
                </a:solidFill>
                <a:latin typeface="Book Antiqua"/>
                <a:cs typeface="Book Antiqua"/>
              </a:rPr>
              <a:t>other</a:t>
            </a:r>
            <a:r>
              <a:rPr sz="1100" b="1" spc="10" dirty="0">
                <a:solidFill>
                  <a:srgbClr val="B40808"/>
                </a:solidFill>
                <a:latin typeface="Book Antiqua"/>
                <a:cs typeface="Book Antiqua"/>
              </a:rPr>
              <a:t> </a:t>
            </a:r>
            <a:r>
              <a:rPr sz="1100" b="1" spc="75" dirty="0">
                <a:solidFill>
                  <a:srgbClr val="B40808"/>
                </a:solidFill>
                <a:latin typeface="Book Antiqua"/>
                <a:cs typeface="Book Antiqua"/>
              </a:rPr>
              <a:t>High</a:t>
            </a:r>
            <a:r>
              <a:rPr sz="1100" b="1" spc="10" dirty="0">
                <a:solidFill>
                  <a:srgbClr val="B40808"/>
                </a:solidFill>
                <a:latin typeface="Book Antiqua"/>
                <a:cs typeface="Book Antiqua"/>
              </a:rPr>
              <a:t> </a:t>
            </a:r>
            <a:r>
              <a:rPr sz="1100" b="1" spc="85" dirty="0">
                <a:solidFill>
                  <a:srgbClr val="B40808"/>
                </a:solidFill>
                <a:latin typeface="Book Antiqua"/>
                <a:cs typeface="Book Antiqua"/>
              </a:rPr>
              <a:t>Roaders</a:t>
            </a:r>
            <a:r>
              <a:rPr sz="1100" b="1" spc="10" dirty="0">
                <a:solidFill>
                  <a:srgbClr val="B40808"/>
                </a:solidFill>
                <a:latin typeface="Book Antiqua"/>
                <a:cs typeface="Book Antiqua"/>
              </a:rPr>
              <a:t> </a:t>
            </a:r>
            <a:r>
              <a:rPr sz="1100" b="1" spc="130" dirty="0">
                <a:solidFill>
                  <a:srgbClr val="B40808"/>
                </a:solidFill>
                <a:latin typeface="Book Antiqua"/>
                <a:cs typeface="Book Antiqua"/>
              </a:rPr>
              <a:t>--</a:t>
            </a:r>
            <a:r>
              <a:rPr sz="1100" b="1" spc="10" dirty="0">
                <a:solidFill>
                  <a:srgbClr val="B40808"/>
                </a:solidFill>
                <a:latin typeface="Book Antiqua"/>
                <a:cs typeface="Book Antiqua"/>
              </a:rPr>
              <a:t> </a:t>
            </a:r>
            <a:r>
              <a:rPr sz="1100" b="1" spc="75" dirty="0">
                <a:solidFill>
                  <a:srgbClr val="B40808"/>
                </a:solidFill>
                <a:latin typeface="Book Antiqua"/>
                <a:cs typeface="Book Antiqua"/>
              </a:rPr>
              <a:t>we</a:t>
            </a:r>
            <a:r>
              <a:rPr sz="1100" b="1" spc="10" dirty="0">
                <a:solidFill>
                  <a:srgbClr val="B40808"/>
                </a:solidFill>
                <a:latin typeface="Book Antiqua"/>
                <a:cs typeface="Book Antiqua"/>
              </a:rPr>
              <a:t> </a:t>
            </a:r>
            <a:r>
              <a:rPr sz="1100" b="1" spc="120" dirty="0">
                <a:solidFill>
                  <a:srgbClr val="B40808"/>
                </a:solidFill>
                <a:latin typeface="Book Antiqua"/>
                <a:cs typeface="Book Antiqua"/>
              </a:rPr>
              <a:t>made</a:t>
            </a:r>
            <a:r>
              <a:rPr sz="1100" b="1" spc="10" dirty="0">
                <a:solidFill>
                  <a:srgbClr val="B40808"/>
                </a:solidFill>
                <a:latin typeface="Book Antiqua"/>
                <a:cs typeface="Book Antiqua"/>
              </a:rPr>
              <a:t> </a:t>
            </a:r>
            <a:r>
              <a:rPr sz="1100" b="1" spc="35" dirty="0">
                <a:solidFill>
                  <a:srgbClr val="B40808"/>
                </a:solidFill>
                <a:latin typeface="Book Antiqua"/>
                <a:cs typeface="Book Antiqua"/>
              </a:rPr>
              <a:t>it</a:t>
            </a:r>
            <a:r>
              <a:rPr sz="1100" b="1" spc="10" dirty="0">
                <a:solidFill>
                  <a:srgbClr val="B40808"/>
                </a:solidFill>
                <a:latin typeface="Book Antiqua"/>
                <a:cs typeface="Book Antiqua"/>
              </a:rPr>
              <a:t> </a:t>
            </a:r>
            <a:r>
              <a:rPr sz="1100" b="1" spc="90" dirty="0">
                <a:solidFill>
                  <a:srgbClr val="B40808"/>
                </a:solidFill>
                <a:latin typeface="Book Antiqua"/>
                <a:cs typeface="Book Antiqua"/>
              </a:rPr>
              <a:t>through </a:t>
            </a:r>
            <a:r>
              <a:rPr sz="1100" b="1" spc="-260" dirty="0">
                <a:solidFill>
                  <a:srgbClr val="B40808"/>
                </a:solidFill>
                <a:latin typeface="Book Antiqua"/>
                <a:cs typeface="Book Antiqua"/>
              </a:rPr>
              <a:t> </a:t>
            </a:r>
            <a:r>
              <a:rPr sz="1100" b="1" spc="75" dirty="0">
                <a:solidFill>
                  <a:srgbClr val="B40808"/>
                </a:solidFill>
                <a:latin typeface="Book Antiqua"/>
                <a:cs typeface="Book Antiqua"/>
              </a:rPr>
              <a:t>in</a:t>
            </a:r>
            <a:r>
              <a:rPr sz="1100" b="1" spc="10" dirty="0">
                <a:solidFill>
                  <a:srgbClr val="B40808"/>
                </a:solidFill>
                <a:latin typeface="Book Antiqua"/>
                <a:cs typeface="Book Antiqua"/>
              </a:rPr>
              <a:t> </a:t>
            </a:r>
            <a:r>
              <a:rPr sz="1100" b="1" spc="80" dirty="0">
                <a:solidFill>
                  <a:srgbClr val="B40808"/>
                </a:solidFill>
                <a:latin typeface="Book Antiqua"/>
                <a:cs typeface="Book Antiqua"/>
              </a:rPr>
              <a:t>a</a:t>
            </a:r>
            <a:r>
              <a:rPr sz="1100" b="1" spc="15" dirty="0">
                <a:solidFill>
                  <a:srgbClr val="B40808"/>
                </a:solidFill>
                <a:latin typeface="Book Antiqua"/>
                <a:cs typeface="Book Antiqua"/>
              </a:rPr>
              <a:t> </a:t>
            </a:r>
            <a:r>
              <a:rPr sz="1100" b="1" spc="65" dirty="0">
                <a:solidFill>
                  <a:srgbClr val="B40808"/>
                </a:solidFill>
                <a:latin typeface="Book Antiqua"/>
                <a:cs typeface="Book Antiqua"/>
              </a:rPr>
              <a:t>really</a:t>
            </a:r>
            <a:r>
              <a:rPr sz="1100" b="1" spc="15" dirty="0">
                <a:solidFill>
                  <a:srgbClr val="B40808"/>
                </a:solidFill>
                <a:latin typeface="Book Antiqua"/>
                <a:cs typeface="Book Antiqua"/>
              </a:rPr>
              <a:t> </a:t>
            </a:r>
            <a:r>
              <a:rPr sz="1100" b="1" spc="75" dirty="0">
                <a:solidFill>
                  <a:srgbClr val="B40808"/>
                </a:solidFill>
                <a:latin typeface="Book Antiqua"/>
                <a:cs typeface="Book Antiqua"/>
              </a:rPr>
              <a:t>weird</a:t>
            </a:r>
            <a:r>
              <a:rPr sz="1100" b="1" spc="10" dirty="0">
                <a:solidFill>
                  <a:srgbClr val="B40808"/>
                </a:solidFill>
                <a:latin typeface="Book Antiqua"/>
                <a:cs typeface="Book Antiqua"/>
              </a:rPr>
              <a:t> </a:t>
            </a:r>
            <a:r>
              <a:rPr sz="1100" b="1" spc="130" dirty="0">
                <a:solidFill>
                  <a:srgbClr val="B40808"/>
                </a:solidFill>
                <a:latin typeface="Book Antiqua"/>
                <a:cs typeface="Book Antiqua"/>
              </a:rPr>
              <a:t>zoom</a:t>
            </a:r>
            <a:r>
              <a:rPr sz="1100" b="1" spc="15" dirty="0">
                <a:solidFill>
                  <a:srgbClr val="B40808"/>
                </a:solidFill>
                <a:latin typeface="Book Antiqua"/>
                <a:cs typeface="Book Antiqua"/>
              </a:rPr>
              <a:t> </a:t>
            </a:r>
            <a:r>
              <a:rPr sz="1100" b="1" spc="65" dirty="0">
                <a:solidFill>
                  <a:srgbClr val="B40808"/>
                </a:solidFill>
                <a:latin typeface="Book Antiqua"/>
                <a:cs typeface="Book Antiqua"/>
              </a:rPr>
              <a:t>world.</a:t>
            </a:r>
            <a:endParaRPr sz="1100" dirty="0">
              <a:latin typeface="Book Antiqua"/>
              <a:cs typeface="Book Antiqua"/>
            </a:endParaRPr>
          </a:p>
          <a:p>
            <a:pPr marL="36831">
              <a:spcBef>
                <a:spcPts val="925"/>
              </a:spcBef>
            </a:pPr>
            <a:r>
              <a:rPr sz="1200" dirty="0">
                <a:solidFill>
                  <a:srgbClr val="B40808"/>
                </a:solidFill>
                <a:latin typeface="Archivo Black"/>
                <a:cs typeface="Archivo Black"/>
              </a:rPr>
              <a:t>SUMMER</a:t>
            </a:r>
            <a:r>
              <a:rPr sz="1200" spc="-50" dirty="0">
                <a:solidFill>
                  <a:srgbClr val="B40808"/>
                </a:solidFill>
                <a:latin typeface="Archivo Black"/>
                <a:cs typeface="Archivo Black"/>
              </a:rPr>
              <a:t> </a:t>
            </a:r>
            <a:r>
              <a:rPr sz="1200" dirty="0">
                <a:solidFill>
                  <a:srgbClr val="B40808"/>
                </a:solidFill>
                <a:latin typeface="Archivo Black"/>
                <a:cs typeface="Archivo Black"/>
              </a:rPr>
              <a:t>TAKEAWAY</a:t>
            </a:r>
            <a:endParaRPr sz="1200" dirty="0">
              <a:latin typeface="Archivo Black"/>
              <a:cs typeface="Archivo Black"/>
            </a:endParaRPr>
          </a:p>
          <a:p>
            <a:pPr marL="36831" marR="5080">
              <a:lnSpc>
                <a:spcPct val="114599"/>
              </a:lnSpc>
              <a:spcBef>
                <a:spcPts val="75"/>
              </a:spcBef>
            </a:pPr>
            <a:r>
              <a:rPr sz="1200" b="1" spc="135" dirty="0">
                <a:solidFill>
                  <a:srgbClr val="B40808"/>
                </a:solidFill>
                <a:latin typeface="Book Antiqua"/>
                <a:cs typeface="Book Antiqua"/>
              </a:rPr>
              <a:t>Community </a:t>
            </a:r>
            <a:r>
              <a:rPr sz="1200" b="1" spc="110" dirty="0">
                <a:solidFill>
                  <a:srgbClr val="B40808"/>
                </a:solidFill>
                <a:latin typeface="Book Antiqua"/>
                <a:cs typeface="Book Antiqua"/>
              </a:rPr>
              <a:t>engagement </a:t>
            </a:r>
            <a:r>
              <a:rPr sz="1200" b="1" spc="30" dirty="0">
                <a:solidFill>
                  <a:srgbClr val="B40808"/>
                </a:solidFill>
                <a:latin typeface="Book Antiqua"/>
                <a:cs typeface="Book Antiqua"/>
              </a:rPr>
              <a:t>is </a:t>
            </a:r>
            <a:r>
              <a:rPr sz="1200" b="1" spc="85" dirty="0">
                <a:solidFill>
                  <a:srgbClr val="B40808"/>
                </a:solidFill>
                <a:latin typeface="Book Antiqua"/>
                <a:cs typeface="Book Antiqua"/>
              </a:rPr>
              <a:t>everything. </a:t>
            </a:r>
            <a:r>
              <a:rPr sz="1200" b="1" spc="90" dirty="0">
                <a:solidFill>
                  <a:srgbClr val="B40808"/>
                </a:solidFill>
                <a:latin typeface="Book Antiqua"/>
                <a:cs typeface="Book Antiqua"/>
              </a:rPr>
              <a:t>And </a:t>
            </a:r>
            <a:r>
              <a:rPr sz="1200" b="1" spc="80" dirty="0">
                <a:solidFill>
                  <a:srgbClr val="B40808"/>
                </a:solidFill>
                <a:latin typeface="Book Antiqua"/>
                <a:cs typeface="Book Antiqua"/>
              </a:rPr>
              <a:t>that </a:t>
            </a:r>
            <a:r>
              <a:rPr sz="1200" b="1" spc="75" dirty="0">
                <a:solidFill>
                  <a:srgbClr val="B40808"/>
                </a:solidFill>
                <a:latin typeface="Book Antiqua"/>
                <a:cs typeface="Book Antiqua"/>
              </a:rPr>
              <a:t>doesn't </a:t>
            </a:r>
            <a:r>
              <a:rPr sz="1200" b="1" spc="145" dirty="0">
                <a:solidFill>
                  <a:srgbClr val="B40808"/>
                </a:solidFill>
                <a:latin typeface="Book Antiqua"/>
                <a:cs typeface="Book Antiqua"/>
              </a:rPr>
              <a:t>mean </a:t>
            </a:r>
            <a:r>
              <a:rPr sz="1200" b="1" spc="105" dirty="0">
                <a:solidFill>
                  <a:srgbClr val="B40808"/>
                </a:solidFill>
                <a:latin typeface="Book Antiqua"/>
                <a:cs typeface="Book Antiqua"/>
              </a:rPr>
              <a:t>making </a:t>
            </a:r>
            <a:r>
              <a:rPr sz="1200" b="1" spc="110" dirty="0">
                <a:solidFill>
                  <a:srgbClr val="B40808"/>
                </a:solidFill>
                <a:latin typeface="Book Antiqua"/>
                <a:cs typeface="Book Antiqua"/>
              </a:rPr>
              <a:t> </a:t>
            </a:r>
            <a:r>
              <a:rPr sz="1200" b="1" spc="80" dirty="0">
                <a:solidFill>
                  <a:srgbClr val="B40808"/>
                </a:solidFill>
                <a:latin typeface="Book Antiqua"/>
                <a:cs typeface="Book Antiqua"/>
              </a:rPr>
              <a:t>decisions</a:t>
            </a:r>
            <a:r>
              <a:rPr sz="1200" b="1" spc="20" dirty="0">
                <a:solidFill>
                  <a:srgbClr val="B40808"/>
                </a:solidFill>
                <a:latin typeface="Book Antiqua"/>
                <a:cs typeface="Book Antiqua"/>
              </a:rPr>
              <a:t> </a:t>
            </a:r>
            <a:r>
              <a:rPr sz="1200" b="1" spc="105" dirty="0">
                <a:solidFill>
                  <a:srgbClr val="B40808"/>
                </a:solidFill>
                <a:latin typeface="Book Antiqua"/>
                <a:cs typeface="Book Antiqua"/>
              </a:rPr>
              <a:t>for</a:t>
            </a:r>
            <a:r>
              <a:rPr sz="1200" b="1" spc="20" dirty="0">
                <a:solidFill>
                  <a:srgbClr val="B40808"/>
                </a:solidFill>
                <a:latin typeface="Book Antiqua"/>
                <a:cs typeface="Book Antiqua"/>
              </a:rPr>
              <a:t> </a:t>
            </a:r>
            <a:r>
              <a:rPr sz="1200" b="1" spc="80" dirty="0">
                <a:solidFill>
                  <a:srgbClr val="B40808"/>
                </a:solidFill>
                <a:latin typeface="Book Antiqua"/>
                <a:cs typeface="Book Antiqua"/>
              </a:rPr>
              <a:t>others.</a:t>
            </a:r>
            <a:r>
              <a:rPr sz="1200" b="1" spc="20" dirty="0">
                <a:solidFill>
                  <a:srgbClr val="B40808"/>
                </a:solidFill>
                <a:latin typeface="Book Antiqua"/>
                <a:cs typeface="Book Antiqua"/>
              </a:rPr>
              <a:t> </a:t>
            </a:r>
            <a:r>
              <a:rPr sz="1200" b="1" spc="50" dirty="0">
                <a:solidFill>
                  <a:srgbClr val="B40808"/>
                </a:solidFill>
                <a:latin typeface="Book Antiqua"/>
                <a:cs typeface="Book Antiqua"/>
              </a:rPr>
              <a:t>It</a:t>
            </a:r>
            <a:r>
              <a:rPr sz="1200" b="1" spc="25" dirty="0">
                <a:solidFill>
                  <a:srgbClr val="B40808"/>
                </a:solidFill>
                <a:latin typeface="Book Antiqua"/>
                <a:cs typeface="Book Antiqua"/>
              </a:rPr>
              <a:t> </a:t>
            </a:r>
            <a:r>
              <a:rPr sz="1200" b="1" spc="120" dirty="0">
                <a:solidFill>
                  <a:srgbClr val="B40808"/>
                </a:solidFill>
                <a:latin typeface="Book Antiqua"/>
                <a:cs typeface="Book Antiqua"/>
              </a:rPr>
              <a:t>means</a:t>
            </a:r>
            <a:r>
              <a:rPr sz="1200" b="1" spc="20" dirty="0">
                <a:solidFill>
                  <a:srgbClr val="B40808"/>
                </a:solidFill>
                <a:latin typeface="Book Antiqua"/>
                <a:cs typeface="Book Antiqua"/>
              </a:rPr>
              <a:t> </a:t>
            </a:r>
            <a:r>
              <a:rPr sz="1200" b="1" spc="65" dirty="0">
                <a:solidFill>
                  <a:srgbClr val="B40808"/>
                </a:solidFill>
                <a:latin typeface="Book Antiqua"/>
                <a:cs typeface="Book Antiqua"/>
              </a:rPr>
              <a:t>listening</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25" dirty="0">
                <a:solidFill>
                  <a:srgbClr val="B40808"/>
                </a:solidFill>
                <a:latin typeface="Book Antiqua"/>
                <a:cs typeface="Book Antiqua"/>
              </a:rPr>
              <a:t> </a:t>
            </a:r>
            <a:r>
              <a:rPr sz="1200" b="1" spc="90" dirty="0">
                <a:solidFill>
                  <a:srgbClr val="B40808"/>
                </a:solidFill>
                <a:latin typeface="Book Antiqua"/>
                <a:cs typeface="Book Antiqua"/>
              </a:rPr>
              <a:t>the</a:t>
            </a:r>
            <a:r>
              <a:rPr sz="1200" b="1" spc="20" dirty="0">
                <a:solidFill>
                  <a:srgbClr val="B40808"/>
                </a:solidFill>
                <a:latin typeface="Book Antiqua"/>
                <a:cs typeface="Book Antiqua"/>
              </a:rPr>
              <a:t> </a:t>
            </a:r>
            <a:r>
              <a:rPr sz="1200" b="1" spc="114" dirty="0">
                <a:solidFill>
                  <a:srgbClr val="B40808"/>
                </a:solidFill>
                <a:latin typeface="Book Antiqua"/>
                <a:cs typeface="Book Antiqua"/>
              </a:rPr>
              <a:t>communities</a:t>
            </a:r>
            <a:r>
              <a:rPr sz="1200" b="1" spc="20" dirty="0">
                <a:solidFill>
                  <a:srgbClr val="B40808"/>
                </a:solidFill>
                <a:latin typeface="Book Antiqua"/>
                <a:cs typeface="Book Antiqua"/>
              </a:rPr>
              <a:t> </a:t>
            </a:r>
            <a:r>
              <a:rPr sz="1200" b="1" spc="114" dirty="0">
                <a:solidFill>
                  <a:srgbClr val="B40808"/>
                </a:solidFill>
                <a:latin typeface="Book Antiqua"/>
                <a:cs typeface="Book Antiqua"/>
              </a:rPr>
              <a:t>most</a:t>
            </a:r>
            <a:r>
              <a:rPr sz="1200" b="1" spc="20" dirty="0">
                <a:solidFill>
                  <a:srgbClr val="B40808"/>
                </a:solidFill>
                <a:latin typeface="Book Antiqua"/>
                <a:cs typeface="Book Antiqua"/>
              </a:rPr>
              <a:t> </a:t>
            </a:r>
            <a:r>
              <a:rPr sz="1200" b="1" spc="90" dirty="0">
                <a:solidFill>
                  <a:srgbClr val="B40808"/>
                </a:solidFill>
                <a:latin typeface="Book Antiqua"/>
                <a:cs typeface="Book Antiqua"/>
              </a:rPr>
              <a:t>affected </a:t>
            </a:r>
            <a:r>
              <a:rPr sz="1200" b="1" spc="-285" dirty="0">
                <a:solidFill>
                  <a:srgbClr val="B40808"/>
                </a:solidFill>
                <a:latin typeface="Book Antiqua"/>
                <a:cs typeface="Book Antiqua"/>
              </a:rPr>
              <a:t> </a:t>
            </a:r>
            <a:r>
              <a:rPr sz="1200" b="1" spc="90" dirty="0">
                <a:solidFill>
                  <a:srgbClr val="B40808"/>
                </a:solidFill>
                <a:latin typeface="Book Antiqua"/>
                <a:cs typeface="Book Antiqua"/>
              </a:rPr>
              <a:t>by </a:t>
            </a:r>
            <a:r>
              <a:rPr sz="1200" b="1" spc="65" dirty="0">
                <a:solidFill>
                  <a:srgbClr val="B40808"/>
                </a:solidFill>
                <a:latin typeface="Book Antiqua"/>
                <a:cs typeface="Book Antiqua"/>
              </a:rPr>
              <a:t>policies, </a:t>
            </a:r>
            <a:r>
              <a:rPr sz="1200" b="1" spc="70" dirty="0">
                <a:solidFill>
                  <a:srgbClr val="B40808"/>
                </a:solidFill>
                <a:latin typeface="Book Antiqua"/>
                <a:cs typeface="Book Antiqua"/>
              </a:rPr>
              <a:t>building coalitions, </a:t>
            </a:r>
            <a:r>
              <a:rPr sz="1200" b="1" spc="105" dirty="0">
                <a:solidFill>
                  <a:srgbClr val="B40808"/>
                </a:solidFill>
                <a:latin typeface="Book Antiqua"/>
                <a:cs typeface="Book Antiqua"/>
              </a:rPr>
              <a:t>and </a:t>
            </a:r>
            <a:r>
              <a:rPr sz="1200" b="1" spc="90" dirty="0">
                <a:solidFill>
                  <a:srgbClr val="B40808"/>
                </a:solidFill>
                <a:latin typeface="Book Antiqua"/>
                <a:cs typeface="Book Antiqua"/>
              </a:rPr>
              <a:t>supporting </a:t>
            </a:r>
            <a:r>
              <a:rPr sz="1200" b="1" spc="110" dirty="0">
                <a:solidFill>
                  <a:srgbClr val="B40808"/>
                </a:solidFill>
                <a:latin typeface="Book Antiqua"/>
                <a:cs typeface="Book Antiqua"/>
              </a:rPr>
              <a:t>advocacy </a:t>
            </a:r>
            <a:r>
              <a:rPr sz="1200" b="1" spc="95" dirty="0">
                <a:solidFill>
                  <a:srgbClr val="B40808"/>
                </a:solidFill>
                <a:latin typeface="Book Antiqua"/>
                <a:cs typeface="Book Antiqua"/>
              </a:rPr>
              <a:t>toward </a:t>
            </a:r>
            <a:r>
              <a:rPr sz="1200" b="1" spc="85" dirty="0">
                <a:solidFill>
                  <a:srgbClr val="B40808"/>
                </a:solidFill>
                <a:latin typeface="Book Antiqua"/>
                <a:cs typeface="Book Antiqua"/>
              </a:rPr>
              <a:t>a </a:t>
            </a:r>
            <a:r>
              <a:rPr sz="1200" b="1" spc="90" dirty="0">
                <a:solidFill>
                  <a:srgbClr val="B40808"/>
                </a:solidFill>
                <a:latin typeface="Book Antiqua"/>
                <a:cs typeface="Book Antiqua"/>
              </a:rPr>
              <a:t> </a:t>
            </a:r>
            <a:r>
              <a:rPr sz="1200" b="1" spc="175" dirty="0">
                <a:solidFill>
                  <a:srgbClr val="B40808"/>
                </a:solidFill>
                <a:latin typeface="Book Antiqua"/>
                <a:cs typeface="Book Antiqua"/>
              </a:rPr>
              <a:t>common </a:t>
            </a:r>
            <a:r>
              <a:rPr sz="1200" b="1" spc="60" dirty="0">
                <a:solidFill>
                  <a:srgbClr val="B40808"/>
                </a:solidFill>
                <a:latin typeface="Book Antiqua"/>
                <a:cs typeface="Book Antiqua"/>
              </a:rPr>
              <a:t>goal. </a:t>
            </a:r>
            <a:r>
              <a:rPr sz="1200" b="1" spc="45" dirty="0">
                <a:solidFill>
                  <a:srgbClr val="B40808"/>
                </a:solidFill>
                <a:latin typeface="Book Antiqua"/>
                <a:cs typeface="Book Antiqua"/>
              </a:rPr>
              <a:t>I </a:t>
            </a:r>
            <a:r>
              <a:rPr sz="1200" b="1" spc="85" dirty="0">
                <a:solidFill>
                  <a:srgbClr val="B40808"/>
                </a:solidFill>
                <a:latin typeface="Book Antiqua"/>
                <a:cs typeface="Book Antiqua"/>
              </a:rPr>
              <a:t>want </a:t>
            </a:r>
            <a:r>
              <a:rPr sz="1200" b="1" spc="90" dirty="0">
                <a:solidFill>
                  <a:srgbClr val="B40808"/>
                </a:solidFill>
                <a:latin typeface="Book Antiqua"/>
                <a:cs typeface="Book Antiqua"/>
              </a:rPr>
              <a:t>to </a:t>
            </a:r>
            <a:r>
              <a:rPr sz="1200" b="1" spc="105" dirty="0">
                <a:solidFill>
                  <a:srgbClr val="B40808"/>
                </a:solidFill>
                <a:latin typeface="Book Antiqua"/>
                <a:cs typeface="Book Antiqua"/>
              </a:rPr>
              <a:t>continue </a:t>
            </a:r>
            <a:r>
              <a:rPr sz="1200" b="1" spc="90" dirty="0">
                <a:solidFill>
                  <a:srgbClr val="B40808"/>
                </a:solidFill>
                <a:latin typeface="Book Antiqua"/>
                <a:cs typeface="Book Antiqua"/>
              </a:rPr>
              <a:t>learning </a:t>
            </a:r>
            <a:r>
              <a:rPr sz="1200" b="1" spc="105" dirty="0">
                <a:solidFill>
                  <a:srgbClr val="B40808"/>
                </a:solidFill>
                <a:latin typeface="Book Antiqua"/>
                <a:cs typeface="Book Antiqua"/>
              </a:rPr>
              <a:t>how </a:t>
            </a:r>
            <a:r>
              <a:rPr sz="1200" b="1" spc="90" dirty="0">
                <a:solidFill>
                  <a:srgbClr val="B40808"/>
                </a:solidFill>
                <a:latin typeface="Book Antiqua"/>
                <a:cs typeface="Book Antiqua"/>
              </a:rPr>
              <a:t>to </a:t>
            </a:r>
            <a:r>
              <a:rPr sz="1200" b="1" spc="60" dirty="0">
                <a:solidFill>
                  <a:srgbClr val="B40808"/>
                </a:solidFill>
                <a:latin typeface="Book Antiqua"/>
                <a:cs typeface="Book Antiqua"/>
              </a:rPr>
              <a:t>listen </a:t>
            </a:r>
            <a:r>
              <a:rPr sz="1200" b="1" spc="105" dirty="0">
                <a:solidFill>
                  <a:srgbClr val="B40808"/>
                </a:solidFill>
                <a:latin typeface="Book Antiqua"/>
                <a:cs typeface="Book Antiqua"/>
              </a:rPr>
              <a:t>and how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 </a:t>
            </a:r>
            <a:r>
              <a:rPr sz="1200" b="1" spc="85" dirty="0">
                <a:solidFill>
                  <a:srgbClr val="B40808"/>
                </a:solidFill>
                <a:latin typeface="Book Antiqua"/>
                <a:cs typeface="Book Antiqua"/>
              </a:rPr>
              <a:t>advocate,</a:t>
            </a:r>
            <a:r>
              <a:rPr sz="1200" b="1" spc="15" dirty="0">
                <a:solidFill>
                  <a:srgbClr val="B40808"/>
                </a:solidFill>
                <a:latin typeface="Book Antiqua"/>
                <a:cs typeface="Book Antiqua"/>
              </a:rPr>
              <a:t> </a:t>
            </a:r>
            <a:r>
              <a:rPr sz="1200" b="1" spc="105" dirty="0">
                <a:solidFill>
                  <a:srgbClr val="B40808"/>
                </a:solidFill>
                <a:latin typeface="Book Antiqua"/>
                <a:cs typeface="Book Antiqua"/>
              </a:rPr>
              <a:t>how</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90" dirty="0">
                <a:solidFill>
                  <a:srgbClr val="B40808"/>
                </a:solidFill>
                <a:latin typeface="Book Antiqua"/>
                <a:cs typeface="Book Antiqua"/>
              </a:rPr>
              <a:t>keep</a:t>
            </a:r>
            <a:r>
              <a:rPr sz="1200" b="1" spc="20" dirty="0">
                <a:solidFill>
                  <a:srgbClr val="B40808"/>
                </a:solidFill>
                <a:latin typeface="Book Antiqua"/>
                <a:cs typeface="Book Antiqua"/>
              </a:rPr>
              <a:t> </a:t>
            </a:r>
            <a:r>
              <a:rPr sz="1200" b="1" spc="110" dirty="0">
                <a:solidFill>
                  <a:srgbClr val="B40808"/>
                </a:solidFill>
                <a:latin typeface="Book Antiqua"/>
                <a:cs typeface="Book Antiqua"/>
              </a:rPr>
              <a:t>an</a:t>
            </a:r>
            <a:r>
              <a:rPr sz="1200" b="1" spc="20" dirty="0">
                <a:solidFill>
                  <a:srgbClr val="B40808"/>
                </a:solidFill>
                <a:latin typeface="Book Antiqua"/>
                <a:cs typeface="Book Antiqua"/>
              </a:rPr>
              <a:t> </a:t>
            </a:r>
            <a:r>
              <a:rPr sz="1200" b="1" spc="114" dirty="0">
                <a:solidFill>
                  <a:srgbClr val="B40808"/>
                </a:solidFill>
                <a:latin typeface="Book Antiqua"/>
                <a:cs typeface="Book Antiqua"/>
              </a:rPr>
              <a:t>open</a:t>
            </a:r>
            <a:r>
              <a:rPr sz="1200" b="1" spc="20" dirty="0">
                <a:solidFill>
                  <a:srgbClr val="B40808"/>
                </a:solidFill>
                <a:latin typeface="Book Antiqua"/>
                <a:cs typeface="Book Antiqua"/>
              </a:rPr>
              <a:t> </a:t>
            </a:r>
            <a:r>
              <a:rPr sz="1200" b="1" spc="130" dirty="0">
                <a:solidFill>
                  <a:srgbClr val="B40808"/>
                </a:solidFill>
                <a:latin typeface="Book Antiqua"/>
                <a:cs typeface="Book Antiqua"/>
              </a:rPr>
              <a:t>mind</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15" dirty="0">
                <a:solidFill>
                  <a:srgbClr val="B40808"/>
                </a:solidFill>
                <a:latin typeface="Book Antiqua"/>
                <a:cs typeface="Book Antiqua"/>
              </a:rPr>
              <a:t> </a:t>
            </a:r>
            <a:r>
              <a:rPr sz="1200" b="1" spc="105" dirty="0">
                <a:solidFill>
                  <a:srgbClr val="B40808"/>
                </a:solidFill>
                <a:latin typeface="Book Antiqua"/>
                <a:cs typeface="Book Antiqua"/>
              </a:rPr>
              <a:t>how</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75" dirty="0">
                <a:solidFill>
                  <a:srgbClr val="B40808"/>
                </a:solidFill>
                <a:latin typeface="Book Antiqua"/>
                <a:cs typeface="Book Antiqua"/>
              </a:rPr>
              <a:t>speak</a:t>
            </a:r>
            <a:r>
              <a:rPr sz="1200" b="1" spc="20" dirty="0">
                <a:solidFill>
                  <a:srgbClr val="B40808"/>
                </a:solidFill>
                <a:latin typeface="Book Antiqua"/>
                <a:cs typeface="Book Antiqua"/>
              </a:rPr>
              <a:t> </a:t>
            </a:r>
            <a:r>
              <a:rPr sz="1200" b="1" spc="70" dirty="0">
                <a:solidFill>
                  <a:srgbClr val="B40808"/>
                </a:solidFill>
                <a:latin typeface="Book Antiqua"/>
                <a:cs typeface="Book Antiqua"/>
              </a:rPr>
              <a:t>with</a:t>
            </a:r>
            <a:r>
              <a:rPr sz="1200" b="1" spc="20" dirty="0">
                <a:solidFill>
                  <a:srgbClr val="B40808"/>
                </a:solidFill>
                <a:latin typeface="Book Antiqua"/>
                <a:cs typeface="Book Antiqua"/>
              </a:rPr>
              <a:t> </a:t>
            </a:r>
            <a:r>
              <a:rPr sz="1200" b="1" spc="90" dirty="0">
                <a:solidFill>
                  <a:srgbClr val="B40808"/>
                </a:solidFill>
                <a:latin typeface="Book Antiqua"/>
                <a:cs typeface="Book Antiqua"/>
              </a:rPr>
              <a:t>conviction.</a:t>
            </a:r>
            <a:endParaRPr sz="1200" dirty="0">
              <a:latin typeface="Book Antiqua"/>
              <a:cs typeface="Book Antiqua"/>
            </a:endParaRPr>
          </a:p>
          <a:p>
            <a:pPr marL="36831" marR="27941">
              <a:lnSpc>
                <a:spcPct val="114599"/>
              </a:lnSpc>
            </a:pPr>
            <a:r>
              <a:rPr sz="1200" b="1" spc="135" dirty="0">
                <a:solidFill>
                  <a:srgbClr val="B40808"/>
                </a:solidFill>
                <a:latin typeface="Book Antiqua"/>
                <a:cs typeface="Book Antiqua"/>
              </a:rPr>
              <a:t>The</a:t>
            </a:r>
            <a:r>
              <a:rPr sz="1200" b="1" spc="20" dirty="0">
                <a:solidFill>
                  <a:srgbClr val="B40808"/>
                </a:solidFill>
                <a:latin typeface="Book Antiqua"/>
                <a:cs typeface="Book Antiqua"/>
              </a:rPr>
              <a:t> </a:t>
            </a:r>
            <a:r>
              <a:rPr sz="1200" b="1" spc="85" dirty="0">
                <a:solidFill>
                  <a:srgbClr val="B40808"/>
                </a:solidFill>
                <a:latin typeface="Book Antiqua"/>
                <a:cs typeface="Book Antiqua"/>
              </a:rPr>
              <a:t>High</a:t>
            </a:r>
            <a:r>
              <a:rPr sz="1200" b="1" spc="20" dirty="0">
                <a:solidFill>
                  <a:srgbClr val="B40808"/>
                </a:solidFill>
                <a:latin typeface="Book Antiqua"/>
                <a:cs typeface="Book Antiqua"/>
              </a:rPr>
              <a:t> </a:t>
            </a:r>
            <a:r>
              <a:rPr sz="1200" b="1" spc="105" dirty="0">
                <a:solidFill>
                  <a:srgbClr val="B40808"/>
                </a:solidFill>
                <a:latin typeface="Book Antiqua"/>
                <a:cs typeface="Book Antiqua"/>
              </a:rPr>
              <a:t>Road</a:t>
            </a:r>
            <a:r>
              <a:rPr sz="1200" b="1" spc="25" dirty="0">
                <a:solidFill>
                  <a:srgbClr val="B40808"/>
                </a:solidFill>
                <a:latin typeface="Book Antiqua"/>
                <a:cs typeface="Book Antiqua"/>
              </a:rPr>
              <a:t> </a:t>
            </a:r>
            <a:r>
              <a:rPr sz="1200" b="1" spc="85" dirty="0">
                <a:solidFill>
                  <a:srgbClr val="B40808"/>
                </a:solidFill>
                <a:latin typeface="Book Antiqua"/>
                <a:cs typeface="Book Antiqua"/>
              </a:rPr>
              <a:t>taught</a:t>
            </a:r>
            <a:r>
              <a:rPr sz="1200" b="1" spc="20" dirty="0">
                <a:solidFill>
                  <a:srgbClr val="B40808"/>
                </a:solidFill>
                <a:latin typeface="Book Antiqua"/>
                <a:cs typeface="Book Antiqua"/>
              </a:rPr>
              <a:t> </a:t>
            </a:r>
            <a:r>
              <a:rPr sz="1200" b="1" spc="180" dirty="0">
                <a:solidFill>
                  <a:srgbClr val="B40808"/>
                </a:solidFill>
                <a:latin typeface="Book Antiqua"/>
                <a:cs typeface="Book Antiqua"/>
              </a:rPr>
              <a:t>me</a:t>
            </a:r>
            <a:r>
              <a:rPr sz="1200" b="1" spc="25"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80" dirty="0">
                <a:solidFill>
                  <a:srgbClr val="B40808"/>
                </a:solidFill>
                <a:latin typeface="Book Antiqua"/>
                <a:cs typeface="Book Antiqua"/>
              </a:rPr>
              <a:t>think</a:t>
            </a:r>
            <a:r>
              <a:rPr sz="1200" b="1" spc="25" dirty="0">
                <a:solidFill>
                  <a:srgbClr val="B40808"/>
                </a:solidFill>
                <a:latin typeface="Book Antiqua"/>
                <a:cs typeface="Book Antiqua"/>
              </a:rPr>
              <a:t> </a:t>
            </a:r>
            <a:r>
              <a:rPr sz="1200" b="1" spc="150" dirty="0">
                <a:solidFill>
                  <a:srgbClr val="B40808"/>
                </a:solidFill>
                <a:latin typeface="Book Antiqua"/>
                <a:cs typeface="Book Antiqua"/>
              </a:rPr>
              <a:t>more</a:t>
            </a:r>
            <a:r>
              <a:rPr sz="1200" b="1" spc="20" dirty="0">
                <a:solidFill>
                  <a:srgbClr val="B40808"/>
                </a:solidFill>
                <a:latin typeface="Book Antiqua"/>
                <a:cs typeface="Book Antiqua"/>
              </a:rPr>
              <a:t> </a:t>
            </a:r>
            <a:r>
              <a:rPr sz="1200" b="1" spc="75" dirty="0">
                <a:solidFill>
                  <a:srgbClr val="B40808"/>
                </a:solidFill>
                <a:latin typeface="Book Antiqua"/>
                <a:cs typeface="Book Antiqua"/>
              </a:rPr>
              <a:t>critically</a:t>
            </a:r>
            <a:r>
              <a:rPr sz="1200" b="1" spc="20" dirty="0">
                <a:solidFill>
                  <a:srgbClr val="B40808"/>
                </a:solidFill>
                <a:latin typeface="Book Antiqua"/>
                <a:cs typeface="Book Antiqua"/>
              </a:rPr>
              <a:t> </a:t>
            </a:r>
            <a:r>
              <a:rPr sz="1200" b="1" spc="90" dirty="0">
                <a:solidFill>
                  <a:srgbClr val="B40808"/>
                </a:solidFill>
                <a:latin typeface="Book Antiqua"/>
                <a:cs typeface="Book Antiqua"/>
              </a:rPr>
              <a:t>about</a:t>
            </a:r>
            <a:r>
              <a:rPr sz="1200" b="1" spc="25" dirty="0">
                <a:solidFill>
                  <a:srgbClr val="B40808"/>
                </a:solidFill>
                <a:latin typeface="Book Antiqua"/>
                <a:cs typeface="Book Antiqua"/>
              </a:rPr>
              <a:t> </a:t>
            </a:r>
            <a:r>
              <a:rPr sz="1200" b="1" spc="60" dirty="0">
                <a:solidFill>
                  <a:srgbClr val="B40808"/>
                </a:solidFill>
                <a:latin typeface="Book Antiqua"/>
                <a:cs typeface="Book Antiqua"/>
              </a:rPr>
              <a:t>politics,</a:t>
            </a:r>
            <a:r>
              <a:rPr sz="1200" b="1" spc="20" dirty="0">
                <a:solidFill>
                  <a:srgbClr val="B40808"/>
                </a:solidFill>
                <a:latin typeface="Book Antiqua"/>
                <a:cs typeface="Book Antiqua"/>
              </a:rPr>
              <a:t> </a:t>
            </a:r>
            <a:r>
              <a:rPr sz="1200" b="1" spc="75" dirty="0">
                <a:solidFill>
                  <a:srgbClr val="B40808"/>
                </a:solidFill>
                <a:latin typeface="Book Antiqua"/>
                <a:cs typeface="Book Antiqua"/>
              </a:rPr>
              <a:t>policy, </a:t>
            </a:r>
            <a:r>
              <a:rPr sz="1200" b="1" spc="80" dirty="0">
                <a:solidFill>
                  <a:srgbClr val="B40808"/>
                </a:solidFill>
                <a:latin typeface="Book Antiqua"/>
                <a:cs typeface="Book Antiqua"/>
              </a:rPr>
              <a:t> </a:t>
            </a:r>
            <a:r>
              <a:rPr sz="1200" b="1" spc="75" dirty="0">
                <a:solidFill>
                  <a:srgbClr val="B40808"/>
                </a:solidFill>
                <a:latin typeface="Book Antiqua"/>
                <a:cs typeface="Book Antiqua"/>
              </a:rPr>
              <a:t>capitalism,</a:t>
            </a:r>
            <a:r>
              <a:rPr sz="1200" b="1" spc="35" dirty="0">
                <a:solidFill>
                  <a:srgbClr val="B40808"/>
                </a:solidFill>
                <a:latin typeface="Book Antiqua"/>
                <a:cs typeface="Book Antiqua"/>
              </a:rPr>
              <a:t> </a:t>
            </a:r>
            <a:r>
              <a:rPr sz="1200" b="1" spc="105" dirty="0">
                <a:solidFill>
                  <a:srgbClr val="B40808"/>
                </a:solidFill>
                <a:latin typeface="Book Antiqua"/>
                <a:cs typeface="Book Antiqua"/>
              </a:rPr>
              <a:t>power</a:t>
            </a:r>
            <a:r>
              <a:rPr sz="1200" b="1" spc="35" dirty="0">
                <a:solidFill>
                  <a:srgbClr val="B40808"/>
                </a:solidFill>
                <a:latin typeface="Book Antiqua"/>
                <a:cs typeface="Book Antiqua"/>
              </a:rPr>
              <a:t> </a:t>
            </a:r>
            <a:r>
              <a:rPr sz="1200" b="1" spc="80" dirty="0">
                <a:solidFill>
                  <a:srgbClr val="B40808"/>
                </a:solidFill>
                <a:latin typeface="Book Antiqua"/>
                <a:cs typeface="Book Antiqua"/>
              </a:rPr>
              <a:t>structures,</a:t>
            </a:r>
            <a:r>
              <a:rPr sz="1200" b="1" spc="35" dirty="0">
                <a:solidFill>
                  <a:srgbClr val="B40808"/>
                </a:solidFill>
                <a:latin typeface="Book Antiqua"/>
                <a:cs typeface="Book Antiqua"/>
              </a:rPr>
              <a:t> </a:t>
            </a:r>
            <a:r>
              <a:rPr sz="1200" b="1" spc="95" dirty="0">
                <a:solidFill>
                  <a:srgbClr val="B40808"/>
                </a:solidFill>
                <a:latin typeface="Book Antiqua"/>
                <a:cs typeface="Book Antiqua"/>
              </a:rPr>
              <a:t>racism,</a:t>
            </a:r>
            <a:r>
              <a:rPr sz="1200" b="1" spc="4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35" dirty="0">
                <a:solidFill>
                  <a:srgbClr val="B40808"/>
                </a:solidFill>
                <a:latin typeface="Book Antiqua"/>
                <a:cs typeface="Book Antiqua"/>
              </a:rPr>
              <a:t> </a:t>
            </a:r>
            <a:r>
              <a:rPr sz="1200" b="1" spc="90" dirty="0">
                <a:solidFill>
                  <a:srgbClr val="B40808"/>
                </a:solidFill>
                <a:latin typeface="Book Antiqua"/>
                <a:cs typeface="Book Antiqua"/>
              </a:rPr>
              <a:t>the</a:t>
            </a:r>
            <a:r>
              <a:rPr sz="1200" b="1" spc="35" dirty="0">
                <a:solidFill>
                  <a:srgbClr val="B40808"/>
                </a:solidFill>
                <a:latin typeface="Book Antiqua"/>
                <a:cs typeface="Book Antiqua"/>
              </a:rPr>
              <a:t> </a:t>
            </a:r>
            <a:r>
              <a:rPr sz="1200" b="1" spc="50" dirty="0">
                <a:solidFill>
                  <a:srgbClr val="B40808"/>
                </a:solidFill>
                <a:latin typeface="Book Antiqua"/>
                <a:cs typeface="Book Antiqua"/>
              </a:rPr>
              <a:t>possibilities</a:t>
            </a:r>
            <a:r>
              <a:rPr sz="1200" b="1" spc="35" dirty="0">
                <a:solidFill>
                  <a:srgbClr val="B40808"/>
                </a:solidFill>
                <a:latin typeface="Book Antiqua"/>
                <a:cs typeface="Book Antiqua"/>
              </a:rPr>
              <a:t> </a:t>
            </a:r>
            <a:r>
              <a:rPr sz="1200" b="1" spc="105" dirty="0">
                <a:solidFill>
                  <a:srgbClr val="B40808"/>
                </a:solidFill>
                <a:latin typeface="Book Antiqua"/>
                <a:cs typeface="Book Antiqua"/>
              </a:rPr>
              <a:t>for</a:t>
            </a:r>
            <a:r>
              <a:rPr sz="1200" b="1" spc="40" dirty="0">
                <a:solidFill>
                  <a:srgbClr val="B40808"/>
                </a:solidFill>
                <a:latin typeface="Book Antiqua"/>
                <a:cs typeface="Book Antiqua"/>
              </a:rPr>
              <a:t> </a:t>
            </a:r>
            <a:r>
              <a:rPr sz="1200" b="1" spc="80" dirty="0">
                <a:solidFill>
                  <a:srgbClr val="B40808"/>
                </a:solidFill>
                <a:latin typeface="Book Antiqua"/>
                <a:cs typeface="Book Antiqua"/>
              </a:rPr>
              <a:t>progressive </a:t>
            </a:r>
            <a:r>
              <a:rPr sz="1200" b="1" spc="-285" dirty="0">
                <a:solidFill>
                  <a:srgbClr val="B40808"/>
                </a:solidFill>
                <a:latin typeface="Book Antiqua"/>
                <a:cs typeface="Book Antiqua"/>
              </a:rPr>
              <a:t> </a:t>
            </a:r>
            <a:r>
              <a:rPr sz="1200" b="1" spc="95" dirty="0">
                <a:solidFill>
                  <a:srgbClr val="B40808"/>
                </a:solidFill>
                <a:latin typeface="Book Antiqua"/>
                <a:cs typeface="Book Antiqua"/>
              </a:rPr>
              <a:t>change. </a:t>
            </a:r>
            <a:r>
              <a:rPr sz="1200" b="1" spc="50" dirty="0">
                <a:solidFill>
                  <a:srgbClr val="B40808"/>
                </a:solidFill>
                <a:latin typeface="Book Antiqua"/>
                <a:cs typeface="Book Antiqua"/>
              </a:rPr>
              <a:t>It </a:t>
            </a:r>
            <a:r>
              <a:rPr sz="1200" b="1" spc="135" dirty="0">
                <a:solidFill>
                  <a:srgbClr val="B40808"/>
                </a:solidFill>
                <a:latin typeface="Book Antiqua"/>
                <a:cs typeface="Book Antiqua"/>
              </a:rPr>
              <a:t>made </a:t>
            </a:r>
            <a:r>
              <a:rPr sz="1200" b="1" spc="180" dirty="0">
                <a:solidFill>
                  <a:srgbClr val="B40808"/>
                </a:solidFill>
                <a:latin typeface="Book Antiqua"/>
                <a:cs typeface="Book Antiqua"/>
              </a:rPr>
              <a:t>me </a:t>
            </a:r>
            <a:r>
              <a:rPr sz="1200" b="1" spc="80" dirty="0">
                <a:solidFill>
                  <a:srgbClr val="B40808"/>
                </a:solidFill>
                <a:latin typeface="Book Antiqua"/>
                <a:cs typeface="Book Antiqua"/>
              </a:rPr>
              <a:t>think </a:t>
            </a:r>
            <a:r>
              <a:rPr sz="1200" b="1" spc="150" dirty="0">
                <a:solidFill>
                  <a:srgbClr val="B40808"/>
                </a:solidFill>
                <a:latin typeface="Book Antiqua"/>
                <a:cs typeface="Book Antiqua"/>
              </a:rPr>
              <a:t>more </a:t>
            </a:r>
            <a:r>
              <a:rPr sz="1200" b="1" spc="75" dirty="0">
                <a:solidFill>
                  <a:srgbClr val="B40808"/>
                </a:solidFill>
                <a:latin typeface="Book Antiqua"/>
                <a:cs typeface="Book Antiqua"/>
              </a:rPr>
              <a:t>critically </a:t>
            </a:r>
            <a:r>
              <a:rPr sz="1200" b="1" spc="90" dirty="0">
                <a:solidFill>
                  <a:srgbClr val="B40808"/>
                </a:solidFill>
                <a:latin typeface="Book Antiqua"/>
                <a:cs typeface="Book Antiqua"/>
              </a:rPr>
              <a:t>about </a:t>
            </a:r>
            <a:r>
              <a:rPr sz="1200" b="1" spc="180" dirty="0">
                <a:solidFill>
                  <a:srgbClr val="B40808"/>
                </a:solidFill>
                <a:latin typeface="Book Antiqua"/>
                <a:cs typeface="Book Antiqua"/>
              </a:rPr>
              <a:t>my </a:t>
            </a:r>
            <a:r>
              <a:rPr sz="1200" b="1" spc="95" dirty="0">
                <a:solidFill>
                  <a:srgbClr val="B40808"/>
                </a:solidFill>
                <a:latin typeface="Book Antiqua"/>
                <a:cs typeface="Book Antiqua"/>
              </a:rPr>
              <a:t>role </a:t>
            </a:r>
            <a:r>
              <a:rPr sz="1200" b="1" spc="85" dirty="0">
                <a:solidFill>
                  <a:srgbClr val="B40808"/>
                </a:solidFill>
                <a:latin typeface="Book Antiqua"/>
                <a:cs typeface="Book Antiqua"/>
              </a:rPr>
              <a:t>in </a:t>
            </a:r>
            <a:r>
              <a:rPr sz="1200" b="1" spc="180" dirty="0">
                <a:solidFill>
                  <a:srgbClr val="B40808"/>
                </a:solidFill>
                <a:latin typeface="Book Antiqua"/>
                <a:cs typeface="Book Antiqua"/>
              </a:rPr>
              <a:t>my </a:t>
            </a:r>
            <a:r>
              <a:rPr sz="1200" b="1" spc="185" dirty="0">
                <a:solidFill>
                  <a:srgbClr val="B40808"/>
                </a:solidFill>
                <a:latin typeface="Book Antiqua"/>
                <a:cs typeface="Book Antiqua"/>
              </a:rPr>
              <a:t> </a:t>
            </a:r>
            <a:r>
              <a:rPr sz="1200" b="1" spc="135" dirty="0">
                <a:solidFill>
                  <a:srgbClr val="B40808"/>
                </a:solidFill>
                <a:latin typeface="Book Antiqua"/>
                <a:cs typeface="Book Antiqua"/>
              </a:rPr>
              <a:t>community </a:t>
            </a:r>
            <a:r>
              <a:rPr sz="1200" b="1" spc="105" dirty="0">
                <a:solidFill>
                  <a:srgbClr val="B40808"/>
                </a:solidFill>
                <a:latin typeface="Book Antiqua"/>
                <a:cs typeface="Book Antiqua"/>
              </a:rPr>
              <a:t>and how </a:t>
            </a:r>
            <a:r>
              <a:rPr sz="1200" b="1" spc="120" dirty="0">
                <a:solidFill>
                  <a:srgbClr val="B40808"/>
                </a:solidFill>
                <a:latin typeface="Book Antiqua"/>
                <a:cs typeface="Book Antiqua"/>
              </a:rPr>
              <a:t>our </a:t>
            </a:r>
            <a:r>
              <a:rPr sz="1200" b="1" spc="50" dirty="0">
                <a:solidFill>
                  <a:srgbClr val="B40808"/>
                </a:solidFill>
                <a:latin typeface="Book Antiqua"/>
                <a:cs typeface="Book Antiqua"/>
              </a:rPr>
              <a:t>lives </a:t>
            </a:r>
            <a:r>
              <a:rPr sz="1200" b="1" spc="105" dirty="0">
                <a:solidFill>
                  <a:srgbClr val="B40808"/>
                </a:solidFill>
                <a:latin typeface="Book Antiqua"/>
                <a:cs typeface="Book Antiqua"/>
              </a:rPr>
              <a:t>are </a:t>
            </a:r>
            <a:r>
              <a:rPr sz="1200" b="1" spc="100" dirty="0">
                <a:solidFill>
                  <a:srgbClr val="B40808"/>
                </a:solidFill>
                <a:latin typeface="Book Antiqua"/>
                <a:cs typeface="Book Antiqua"/>
              </a:rPr>
              <a:t>interconnected. </a:t>
            </a:r>
            <a:r>
              <a:rPr sz="1200" b="1" spc="45" dirty="0">
                <a:solidFill>
                  <a:srgbClr val="B40808"/>
                </a:solidFill>
                <a:latin typeface="Book Antiqua"/>
                <a:cs typeface="Book Antiqua"/>
              </a:rPr>
              <a:t>I </a:t>
            </a:r>
            <a:r>
              <a:rPr sz="1200" b="1" spc="85" dirty="0">
                <a:solidFill>
                  <a:srgbClr val="B40808"/>
                </a:solidFill>
                <a:latin typeface="Book Antiqua"/>
                <a:cs typeface="Book Antiqua"/>
              </a:rPr>
              <a:t>better </a:t>
            </a:r>
            <a:r>
              <a:rPr sz="1200" b="1" spc="100" dirty="0">
                <a:solidFill>
                  <a:srgbClr val="B40808"/>
                </a:solidFill>
                <a:latin typeface="Book Antiqua"/>
                <a:cs typeface="Book Antiqua"/>
              </a:rPr>
              <a:t>understand </a:t>
            </a:r>
            <a:r>
              <a:rPr sz="1200" b="1" spc="105" dirty="0">
                <a:solidFill>
                  <a:srgbClr val="B40808"/>
                </a:solidFill>
                <a:latin typeface="Book Antiqua"/>
                <a:cs typeface="Book Antiqua"/>
              </a:rPr>
              <a:t> </a:t>
            </a:r>
            <a:r>
              <a:rPr sz="1200" b="1" spc="90" dirty="0">
                <a:solidFill>
                  <a:srgbClr val="B40808"/>
                </a:solidFill>
                <a:latin typeface="Book Antiqua"/>
                <a:cs typeface="Book Antiqua"/>
              </a:rPr>
              <a:t>the</a:t>
            </a:r>
            <a:r>
              <a:rPr sz="1200" b="1" spc="15" dirty="0">
                <a:solidFill>
                  <a:srgbClr val="B40808"/>
                </a:solidFill>
                <a:latin typeface="Book Antiqua"/>
                <a:cs typeface="Book Antiqua"/>
              </a:rPr>
              <a:t> </a:t>
            </a:r>
            <a:r>
              <a:rPr sz="1200" b="1" spc="110" dirty="0">
                <a:solidFill>
                  <a:srgbClr val="B40808"/>
                </a:solidFill>
                <a:latin typeface="Book Antiqua"/>
                <a:cs typeface="Book Antiqua"/>
              </a:rPr>
              <a:t>need</a:t>
            </a:r>
            <a:r>
              <a:rPr sz="1200" b="1" spc="15" dirty="0">
                <a:solidFill>
                  <a:srgbClr val="B40808"/>
                </a:solidFill>
                <a:latin typeface="Book Antiqua"/>
                <a:cs typeface="Book Antiqua"/>
              </a:rPr>
              <a:t> </a:t>
            </a:r>
            <a:r>
              <a:rPr sz="1200" b="1" spc="105" dirty="0">
                <a:solidFill>
                  <a:srgbClr val="B40808"/>
                </a:solidFill>
                <a:latin typeface="Book Antiqua"/>
                <a:cs typeface="Book Antiqua"/>
              </a:rPr>
              <a:t>for</a:t>
            </a:r>
            <a:r>
              <a:rPr sz="1200" b="1" spc="20" dirty="0">
                <a:solidFill>
                  <a:srgbClr val="B40808"/>
                </a:solidFill>
                <a:latin typeface="Book Antiqua"/>
                <a:cs typeface="Book Antiqua"/>
              </a:rPr>
              <a:t> </a:t>
            </a:r>
            <a:r>
              <a:rPr sz="1200" b="1" spc="80" dirty="0">
                <a:solidFill>
                  <a:srgbClr val="B40808"/>
                </a:solidFill>
                <a:latin typeface="Book Antiqua"/>
                <a:cs typeface="Book Antiqua"/>
              </a:rPr>
              <a:t>collective</a:t>
            </a:r>
            <a:r>
              <a:rPr sz="1200" b="1" spc="15" dirty="0">
                <a:solidFill>
                  <a:srgbClr val="B40808"/>
                </a:solidFill>
                <a:latin typeface="Book Antiqua"/>
                <a:cs typeface="Book Antiqua"/>
              </a:rPr>
              <a:t> </a:t>
            </a:r>
            <a:r>
              <a:rPr sz="1200" b="1" spc="90" dirty="0">
                <a:solidFill>
                  <a:srgbClr val="B40808"/>
                </a:solidFill>
                <a:latin typeface="Book Antiqua"/>
                <a:cs typeface="Book Antiqua"/>
              </a:rPr>
              <a:t>power,</a:t>
            </a:r>
            <a:r>
              <a:rPr sz="1200" b="1" spc="1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95" dirty="0">
                <a:solidFill>
                  <a:srgbClr val="B40808"/>
                </a:solidFill>
                <a:latin typeface="Book Antiqua"/>
                <a:cs typeface="Book Antiqua"/>
              </a:rPr>
              <a:t>I'm</a:t>
            </a:r>
            <a:r>
              <a:rPr sz="1200" b="1" spc="15" dirty="0">
                <a:solidFill>
                  <a:srgbClr val="B40808"/>
                </a:solidFill>
                <a:latin typeface="Book Antiqua"/>
                <a:cs typeface="Book Antiqua"/>
              </a:rPr>
              <a:t> </a:t>
            </a:r>
            <a:r>
              <a:rPr sz="1200" b="1" spc="80" dirty="0">
                <a:solidFill>
                  <a:srgbClr val="B40808"/>
                </a:solidFill>
                <a:latin typeface="Book Antiqua"/>
                <a:cs typeface="Book Antiqua"/>
              </a:rPr>
              <a:t>inspired</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85" dirty="0">
                <a:solidFill>
                  <a:srgbClr val="B40808"/>
                </a:solidFill>
                <a:latin typeface="Book Antiqua"/>
                <a:cs typeface="Book Antiqua"/>
              </a:rPr>
              <a:t>be</a:t>
            </a:r>
            <a:r>
              <a:rPr sz="1200" b="1" spc="15" dirty="0">
                <a:solidFill>
                  <a:srgbClr val="B40808"/>
                </a:solidFill>
                <a:latin typeface="Book Antiqua"/>
                <a:cs typeface="Book Antiqua"/>
              </a:rPr>
              <a:t> </a:t>
            </a:r>
            <a:r>
              <a:rPr sz="1200" b="1" spc="85" dirty="0">
                <a:solidFill>
                  <a:srgbClr val="B40808"/>
                </a:solidFill>
                <a:latin typeface="Book Antiqua"/>
                <a:cs typeface="Book Antiqua"/>
              </a:rPr>
              <a:t>a</a:t>
            </a:r>
            <a:r>
              <a:rPr sz="1200" b="1" spc="20" dirty="0">
                <a:solidFill>
                  <a:srgbClr val="B40808"/>
                </a:solidFill>
                <a:latin typeface="Book Antiqua"/>
                <a:cs typeface="Book Antiqua"/>
              </a:rPr>
              <a:t> </a:t>
            </a:r>
            <a:r>
              <a:rPr sz="1200" b="1" spc="95" dirty="0">
                <a:solidFill>
                  <a:srgbClr val="B40808"/>
                </a:solidFill>
                <a:latin typeface="Book Antiqua"/>
                <a:cs typeface="Book Antiqua"/>
              </a:rPr>
              <a:t>part</a:t>
            </a:r>
            <a:r>
              <a:rPr sz="1200" b="1" spc="15" dirty="0">
                <a:solidFill>
                  <a:srgbClr val="B40808"/>
                </a:solidFill>
                <a:latin typeface="Book Antiqua"/>
                <a:cs typeface="Book Antiqua"/>
              </a:rPr>
              <a:t> </a:t>
            </a:r>
            <a:r>
              <a:rPr sz="1200" b="1" spc="90" dirty="0">
                <a:solidFill>
                  <a:srgbClr val="B40808"/>
                </a:solidFill>
                <a:latin typeface="Book Antiqua"/>
                <a:cs typeface="Book Antiqua"/>
              </a:rPr>
              <a:t>of</a:t>
            </a:r>
            <a:r>
              <a:rPr sz="1200" b="1" spc="15" dirty="0">
                <a:solidFill>
                  <a:srgbClr val="B40808"/>
                </a:solidFill>
                <a:latin typeface="Book Antiqua"/>
                <a:cs typeface="Book Antiqua"/>
              </a:rPr>
              <a:t> </a:t>
            </a:r>
            <a:r>
              <a:rPr sz="1200" b="1" spc="30" dirty="0">
                <a:solidFill>
                  <a:srgbClr val="B40808"/>
                </a:solidFill>
                <a:latin typeface="Book Antiqua"/>
                <a:cs typeface="Book Antiqua"/>
              </a:rPr>
              <a:t>it.</a:t>
            </a:r>
            <a:endParaRPr sz="1200" dirty="0">
              <a:latin typeface="Book Antiqua"/>
              <a:cs typeface="Book Antiqua"/>
            </a:endParaRPr>
          </a:p>
        </p:txBody>
      </p:sp>
      <p:sp>
        <p:nvSpPr>
          <p:cNvPr id="16" name="object 16"/>
          <p:cNvSpPr txBox="1">
            <a:spLocks noGrp="1"/>
          </p:cNvSpPr>
          <p:nvPr>
            <p:ph type="title"/>
          </p:nvPr>
        </p:nvSpPr>
        <p:spPr>
          <a:xfrm>
            <a:off x="1500478" y="7341"/>
            <a:ext cx="5434330" cy="598241"/>
          </a:xfrm>
          <a:prstGeom prst="rect">
            <a:avLst/>
          </a:prstGeom>
        </p:spPr>
        <p:txBody>
          <a:bodyPr vert="horz" wrap="square" lIns="0" tIns="13335" rIns="0" bIns="0" rtlCol="0" anchor="ctr">
            <a:spAutoFit/>
          </a:bodyPr>
          <a:lstStyle/>
          <a:p>
            <a:pPr marL="12700">
              <a:lnSpc>
                <a:spcPct val="100000"/>
              </a:lnSpc>
              <a:spcBef>
                <a:spcPts val="105"/>
              </a:spcBef>
            </a:pPr>
            <a:r>
              <a:rPr sz="3800" spc="-80" dirty="0">
                <a:solidFill>
                  <a:schemeClr val="bg1"/>
                </a:solidFill>
                <a:latin typeface="Garamond" panose="02020404030301010803" pitchFamily="18" charset="0"/>
              </a:rPr>
              <a:t>Katherine</a:t>
            </a:r>
            <a:r>
              <a:rPr sz="3800" spc="-220"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Esterl</a:t>
            </a:r>
          </a:p>
        </p:txBody>
      </p:sp>
      <p:sp>
        <p:nvSpPr>
          <p:cNvPr id="18" name="object 18"/>
          <p:cNvSpPr txBox="1"/>
          <p:nvPr/>
        </p:nvSpPr>
        <p:spPr>
          <a:xfrm>
            <a:off x="253278" y="3993431"/>
            <a:ext cx="3334385" cy="2204193"/>
          </a:xfrm>
          <a:prstGeom prst="rect">
            <a:avLst/>
          </a:prstGeom>
        </p:spPr>
        <p:txBody>
          <a:bodyPr vert="horz" wrap="square" lIns="0" tIns="12065" rIns="0" bIns="0" rtlCol="0">
            <a:spAutoFit/>
          </a:bodyPr>
          <a:lstStyle/>
          <a:p>
            <a:pPr marL="1221139" marR="479439" indent="-495314">
              <a:lnSpc>
                <a:spcPct val="114900"/>
              </a:lnSpc>
              <a:spcBef>
                <a:spcPts val="95"/>
              </a:spcBef>
            </a:pPr>
            <a:r>
              <a:rPr sz="1850" b="1" spc="135" dirty="0">
                <a:solidFill>
                  <a:srgbClr val="B40808"/>
                </a:solidFill>
                <a:latin typeface="Book Antiqua"/>
                <a:cs typeface="Book Antiqua"/>
              </a:rPr>
              <a:t>East</a:t>
            </a:r>
            <a:r>
              <a:rPr sz="1850" b="1" dirty="0">
                <a:solidFill>
                  <a:srgbClr val="B40808"/>
                </a:solidFill>
                <a:latin typeface="Book Antiqua"/>
                <a:cs typeface="Book Antiqua"/>
              </a:rPr>
              <a:t> </a:t>
            </a:r>
            <a:r>
              <a:rPr sz="1850" b="1" spc="114" dirty="0">
                <a:solidFill>
                  <a:srgbClr val="B40808"/>
                </a:solidFill>
                <a:latin typeface="Book Antiqua"/>
                <a:cs typeface="Book Antiqua"/>
              </a:rPr>
              <a:t>Side</a:t>
            </a:r>
            <a:r>
              <a:rPr sz="1850" b="1" spc="5" dirty="0">
                <a:solidFill>
                  <a:srgbClr val="B40808"/>
                </a:solidFill>
                <a:latin typeface="Book Antiqua"/>
                <a:cs typeface="Book Antiqua"/>
              </a:rPr>
              <a:t> </a:t>
            </a:r>
            <a:r>
              <a:rPr sz="1850" b="1" spc="135" dirty="0">
                <a:solidFill>
                  <a:srgbClr val="B40808"/>
                </a:solidFill>
                <a:latin typeface="Book Antiqua"/>
                <a:cs typeface="Book Antiqua"/>
              </a:rPr>
              <a:t>History </a:t>
            </a:r>
            <a:r>
              <a:rPr sz="1850" b="1" spc="-450" dirty="0">
                <a:solidFill>
                  <a:srgbClr val="B40808"/>
                </a:solidFill>
                <a:latin typeface="Book Antiqua"/>
                <a:cs typeface="Book Antiqua"/>
              </a:rPr>
              <a:t> </a:t>
            </a:r>
            <a:r>
              <a:rPr sz="1850" b="1" spc="100" dirty="0">
                <a:solidFill>
                  <a:srgbClr val="B40808"/>
                </a:solidFill>
                <a:latin typeface="Book Antiqua"/>
                <a:cs typeface="Book Antiqua"/>
              </a:rPr>
              <a:t>Initiative</a:t>
            </a:r>
            <a:endParaRPr sz="1850" dirty="0">
              <a:latin typeface="Book Antiqua"/>
              <a:cs typeface="Book Antiqua"/>
            </a:endParaRPr>
          </a:p>
          <a:p>
            <a:pPr marL="12700">
              <a:spcBef>
                <a:spcPts val="1325"/>
              </a:spcBef>
            </a:pPr>
            <a:r>
              <a:rPr sz="1100" spc="5" dirty="0">
                <a:solidFill>
                  <a:srgbClr val="B40808"/>
                </a:solidFill>
                <a:latin typeface="Archivo Black"/>
                <a:cs typeface="Archivo Black"/>
              </a:rPr>
              <a:t>Future</a:t>
            </a:r>
            <a:r>
              <a:rPr sz="1100" spc="-30" dirty="0">
                <a:solidFill>
                  <a:srgbClr val="B40808"/>
                </a:solidFill>
                <a:latin typeface="Archivo Black"/>
                <a:cs typeface="Archivo Black"/>
              </a:rPr>
              <a:t> </a:t>
            </a:r>
            <a:r>
              <a:rPr sz="1100" dirty="0">
                <a:solidFill>
                  <a:srgbClr val="B40808"/>
                </a:solidFill>
                <a:latin typeface="Archivo Black"/>
                <a:cs typeface="Archivo Black"/>
              </a:rPr>
              <a:t>Career:</a:t>
            </a:r>
            <a:endParaRPr sz="1100" dirty="0">
              <a:latin typeface="Archivo Black"/>
              <a:cs typeface="Archivo Black"/>
            </a:endParaRPr>
          </a:p>
          <a:p>
            <a:pPr marL="12700" marR="5080">
              <a:lnSpc>
                <a:spcPct val="117100"/>
              </a:lnSpc>
              <a:spcBef>
                <a:spcPts val="65"/>
              </a:spcBef>
            </a:pPr>
            <a:r>
              <a:rPr sz="1100" spc="135" dirty="0">
                <a:solidFill>
                  <a:srgbClr val="B40808"/>
                </a:solidFill>
                <a:latin typeface="Book Antiqua"/>
                <a:cs typeface="Book Antiqua"/>
              </a:rPr>
              <a:t>My</a:t>
            </a:r>
            <a:r>
              <a:rPr sz="1100" spc="45" dirty="0">
                <a:solidFill>
                  <a:srgbClr val="B40808"/>
                </a:solidFill>
                <a:latin typeface="Book Antiqua"/>
                <a:cs typeface="Book Antiqua"/>
              </a:rPr>
              <a:t> </a:t>
            </a:r>
            <a:r>
              <a:rPr sz="1100" spc="70" dirty="0">
                <a:solidFill>
                  <a:srgbClr val="B40808"/>
                </a:solidFill>
                <a:latin typeface="Book Antiqua"/>
                <a:cs typeface="Book Antiqua"/>
              </a:rPr>
              <a:t>goal</a:t>
            </a:r>
            <a:r>
              <a:rPr sz="1100" spc="45" dirty="0">
                <a:solidFill>
                  <a:srgbClr val="B40808"/>
                </a:solidFill>
                <a:latin typeface="Book Antiqua"/>
                <a:cs typeface="Book Antiqua"/>
              </a:rPr>
              <a:t> </a:t>
            </a:r>
            <a:r>
              <a:rPr sz="1100" spc="50" dirty="0">
                <a:solidFill>
                  <a:srgbClr val="B40808"/>
                </a:solidFill>
                <a:latin typeface="Book Antiqua"/>
                <a:cs typeface="Book Antiqua"/>
              </a:rPr>
              <a:t>is</a:t>
            </a:r>
            <a:r>
              <a:rPr sz="1100" spc="45" dirty="0">
                <a:solidFill>
                  <a:srgbClr val="B40808"/>
                </a:solidFill>
                <a:latin typeface="Book Antiqua"/>
                <a:cs typeface="Book Antiqua"/>
              </a:rPr>
              <a:t> </a:t>
            </a:r>
            <a:r>
              <a:rPr sz="1100" spc="80" dirty="0">
                <a:solidFill>
                  <a:srgbClr val="B40808"/>
                </a:solidFill>
                <a:latin typeface="Book Antiqua"/>
                <a:cs typeface="Book Antiqua"/>
              </a:rPr>
              <a:t>attend</a:t>
            </a:r>
            <a:r>
              <a:rPr sz="1100" spc="45" dirty="0">
                <a:solidFill>
                  <a:srgbClr val="B40808"/>
                </a:solidFill>
                <a:latin typeface="Book Antiqua"/>
                <a:cs typeface="Book Antiqua"/>
              </a:rPr>
              <a:t> law </a:t>
            </a:r>
            <a:r>
              <a:rPr sz="1100" spc="80" dirty="0">
                <a:solidFill>
                  <a:srgbClr val="B40808"/>
                </a:solidFill>
                <a:latin typeface="Book Antiqua"/>
                <a:cs typeface="Book Antiqua"/>
              </a:rPr>
              <a:t>school.</a:t>
            </a:r>
            <a:r>
              <a:rPr sz="1100" spc="45" dirty="0">
                <a:solidFill>
                  <a:srgbClr val="B40808"/>
                </a:solidFill>
                <a:latin typeface="Book Antiqua"/>
                <a:cs typeface="Book Antiqua"/>
              </a:rPr>
              <a:t> </a:t>
            </a:r>
            <a:r>
              <a:rPr sz="1100" spc="105" dirty="0">
                <a:solidFill>
                  <a:srgbClr val="B40808"/>
                </a:solidFill>
                <a:latin typeface="Book Antiqua"/>
                <a:cs typeface="Book Antiqua"/>
              </a:rPr>
              <a:t>I'm</a:t>
            </a:r>
            <a:r>
              <a:rPr sz="1100" spc="50" dirty="0">
                <a:solidFill>
                  <a:srgbClr val="B40808"/>
                </a:solidFill>
                <a:latin typeface="Book Antiqua"/>
                <a:cs typeface="Book Antiqua"/>
              </a:rPr>
              <a:t> </a:t>
            </a:r>
            <a:r>
              <a:rPr sz="1100" spc="80" dirty="0">
                <a:solidFill>
                  <a:srgbClr val="B40808"/>
                </a:solidFill>
                <a:latin typeface="Book Antiqua"/>
                <a:cs typeface="Book Antiqua"/>
              </a:rPr>
              <a:t>interested</a:t>
            </a:r>
            <a:r>
              <a:rPr sz="1100" spc="45" dirty="0">
                <a:solidFill>
                  <a:srgbClr val="B40808"/>
                </a:solidFill>
                <a:latin typeface="Book Antiqua"/>
                <a:cs typeface="Book Antiqua"/>
              </a:rPr>
              <a:t> </a:t>
            </a:r>
            <a:r>
              <a:rPr sz="1100" spc="90" dirty="0">
                <a:solidFill>
                  <a:srgbClr val="B40808"/>
                </a:solidFill>
                <a:latin typeface="Book Antiqua"/>
                <a:cs typeface="Book Antiqua"/>
              </a:rPr>
              <a:t>in </a:t>
            </a:r>
            <a:r>
              <a:rPr sz="1100" spc="-260" dirty="0">
                <a:solidFill>
                  <a:srgbClr val="B40808"/>
                </a:solidFill>
                <a:latin typeface="Book Antiqua"/>
                <a:cs typeface="Book Antiqua"/>
              </a:rPr>
              <a:t> </a:t>
            </a:r>
            <a:r>
              <a:rPr sz="1100" spc="80" dirty="0">
                <a:solidFill>
                  <a:srgbClr val="B40808"/>
                </a:solidFill>
                <a:latin typeface="Book Antiqua"/>
                <a:cs typeface="Book Antiqua"/>
              </a:rPr>
              <a:t>constitutional </a:t>
            </a:r>
            <a:r>
              <a:rPr sz="1100" spc="40" dirty="0">
                <a:solidFill>
                  <a:srgbClr val="B40808"/>
                </a:solidFill>
                <a:latin typeface="Book Antiqua"/>
                <a:cs typeface="Book Antiqua"/>
              </a:rPr>
              <a:t>law, </a:t>
            </a:r>
            <a:r>
              <a:rPr sz="1100" spc="60" dirty="0">
                <a:solidFill>
                  <a:srgbClr val="B40808"/>
                </a:solidFill>
                <a:latin typeface="Book Antiqua"/>
                <a:cs typeface="Book Antiqua"/>
              </a:rPr>
              <a:t>civil </a:t>
            </a:r>
            <a:r>
              <a:rPr sz="1100" spc="65" dirty="0">
                <a:solidFill>
                  <a:srgbClr val="B40808"/>
                </a:solidFill>
                <a:latin typeface="Book Antiqua"/>
                <a:cs typeface="Book Antiqua"/>
              </a:rPr>
              <a:t>rights, </a:t>
            </a:r>
            <a:r>
              <a:rPr sz="1100" spc="85" dirty="0">
                <a:solidFill>
                  <a:srgbClr val="B40808"/>
                </a:solidFill>
                <a:latin typeface="Book Antiqua"/>
                <a:cs typeface="Book Antiqua"/>
              </a:rPr>
              <a:t>and </a:t>
            </a:r>
            <a:r>
              <a:rPr sz="1100" spc="90" dirty="0">
                <a:solidFill>
                  <a:srgbClr val="B40808"/>
                </a:solidFill>
                <a:latin typeface="Book Antiqua"/>
                <a:cs typeface="Book Antiqua"/>
              </a:rPr>
              <a:t> </a:t>
            </a:r>
            <a:r>
              <a:rPr sz="1100" spc="95" dirty="0">
                <a:solidFill>
                  <a:srgbClr val="B40808"/>
                </a:solidFill>
                <a:latin typeface="Book Antiqua"/>
                <a:cs typeface="Book Antiqua"/>
              </a:rPr>
              <a:t>immigration.</a:t>
            </a:r>
            <a:r>
              <a:rPr sz="1100" spc="35" dirty="0">
                <a:solidFill>
                  <a:srgbClr val="B40808"/>
                </a:solidFill>
                <a:latin typeface="Book Antiqua"/>
                <a:cs typeface="Book Antiqua"/>
              </a:rPr>
              <a:t> </a:t>
            </a:r>
            <a:r>
              <a:rPr sz="1100" spc="120" dirty="0">
                <a:solidFill>
                  <a:srgbClr val="B40808"/>
                </a:solidFill>
                <a:latin typeface="Book Antiqua"/>
                <a:cs typeface="Book Antiqua"/>
              </a:rPr>
              <a:t>PBN</a:t>
            </a:r>
            <a:r>
              <a:rPr sz="1100" spc="45" dirty="0">
                <a:solidFill>
                  <a:srgbClr val="B40808"/>
                </a:solidFill>
                <a:latin typeface="Book Antiqua"/>
                <a:cs typeface="Book Antiqua"/>
              </a:rPr>
              <a:t> </a:t>
            </a:r>
            <a:r>
              <a:rPr sz="1100" spc="75" dirty="0">
                <a:solidFill>
                  <a:srgbClr val="B40808"/>
                </a:solidFill>
                <a:latin typeface="Book Antiqua"/>
                <a:cs typeface="Book Antiqua"/>
              </a:rPr>
              <a:t>has</a:t>
            </a:r>
            <a:r>
              <a:rPr sz="1100" spc="45" dirty="0">
                <a:solidFill>
                  <a:srgbClr val="B40808"/>
                </a:solidFill>
                <a:latin typeface="Book Antiqua"/>
                <a:cs typeface="Book Antiqua"/>
              </a:rPr>
              <a:t> </a:t>
            </a:r>
            <a:r>
              <a:rPr sz="1100" spc="65" dirty="0">
                <a:solidFill>
                  <a:srgbClr val="B40808"/>
                </a:solidFill>
                <a:latin typeface="Book Antiqua"/>
                <a:cs typeface="Book Antiqua"/>
              </a:rPr>
              <a:t>also</a:t>
            </a:r>
            <a:r>
              <a:rPr sz="1100" spc="45" dirty="0">
                <a:solidFill>
                  <a:srgbClr val="B40808"/>
                </a:solidFill>
                <a:latin typeface="Book Antiqua"/>
                <a:cs typeface="Book Antiqua"/>
              </a:rPr>
              <a:t> </a:t>
            </a:r>
            <a:r>
              <a:rPr sz="1100" spc="70" dirty="0">
                <a:solidFill>
                  <a:srgbClr val="B40808"/>
                </a:solidFill>
                <a:latin typeface="Book Antiqua"/>
                <a:cs typeface="Book Antiqua"/>
              </a:rPr>
              <a:t>taught</a:t>
            </a:r>
            <a:r>
              <a:rPr sz="1100" spc="45" dirty="0">
                <a:solidFill>
                  <a:srgbClr val="B40808"/>
                </a:solidFill>
                <a:latin typeface="Book Antiqua"/>
                <a:cs typeface="Book Antiqua"/>
              </a:rPr>
              <a:t> </a:t>
            </a:r>
            <a:r>
              <a:rPr sz="1100" spc="165" dirty="0">
                <a:solidFill>
                  <a:srgbClr val="B40808"/>
                </a:solidFill>
                <a:latin typeface="Book Antiqua"/>
                <a:cs typeface="Book Antiqua"/>
              </a:rPr>
              <a:t>me</a:t>
            </a:r>
            <a:r>
              <a:rPr sz="1100" spc="45" dirty="0">
                <a:solidFill>
                  <a:srgbClr val="B40808"/>
                </a:solidFill>
                <a:latin typeface="Book Antiqua"/>
                <a:cs typeface="Book Antiqua"/>
              </a:rPr>
              <a:t> </a:t>
            </a:r>
            <a:r>
              <a:rPr sz="1100" spc="95" dirty="0">
                <a:solidFill>
                  <a:srgbClr val="B40808"/>
                </a:solidFill>
                <a:latin typeface="Book Antiqua"/>
                <a:cs typeface="Book Antiqua"/>
              </a:rPr>
              <a:t>there</a:t>
            </a:r>
            <a:r>
              <a:rPr sz="1100" spc="40" dirty="0">
                <a:solidFill>
                  <a:srgbClr val="B40808"/>
                </a:solidFill>
                <a:latin typeface="Book Antiqua"/>
                <a:cs typeface="Book Antiqua"/>
              </a:rPr>
              <a:t> </a:t>
            </a:r>
            <a:r>
              <a:rPr sz="1100" spc="50" dirty="0">
                <a:solidFill>
                  <a:srgbClr val="B40808"/>
                </a:solidFill>
                <a:latin typeface="Book Antiqua"/>
                <a:cs typeface="Book Antiqua"/>
              </a:rPr>
              <a:t>is </a:t>
            </a:r>
            <a:r>
              <a:rPr sz="1100" spc="-260" dirty="0">
                <a:solidFill>
                  <a:srgbClr val="B40808"/>
                </a:solidFill>
                <a:latin typeface="Book Antiqua"/>
                <a:cs typeface="Book Antiqua"/>
              </a:rPr>
              <a:t> </a:t>
            </a:r>
            <a:r>
              <a:rPr sz="1100" spc="140" dirty="0">
                <a:solidFill>
                  <a:srgbClr val="B40808"/>
                </a:solidFill>
                <a:latin typeface="Book Antiqua"/>
                <a:cs typeface="Book Antiqua"/>
              </a:rPr>
              <a:t>room </a:t>
            </a:r>
            <a:r>
              <a:rPr sz="1100" spc="100" dirty="0">
                <a:solidFill>
                  <a:srgbClr val="B40808"/>
                </a:solidFill>
                <a:latin typeface="Book Antiqua"/>
                <a:cs typeface="Book Antiqua"/>
              </a:rPr>
              <a:t>for </a:t>
            </a:r>
            <a:r>
              <a:rPr sz="1100" spc="85" dirty="0">
                <a:solidFill>
                  <a:srgbClr val="B40808"/>
                </a:solidFill>
                <a:latin typeface="Book Antiqua"/>
                <a:cs typeface="Book Antiqua"/>
              </a:rPr>
              <a:t>attorneys </a:t>
            </a:r>
            <a:r>
              <a:rPr sz="1100" spc="90" dirty="0">
                <a:solidFill>
                  <a:srgbClr val="B40808"/>
                </a:solidFill>
                <a:latin typeface="Book Antiqua"/>
                <a:cs typeface="Book Antiqua"/>
              </a:rPr>
              <a:t>in </a:t>
            </a:r>
            <a:r>
              <a:rPr sz="1100" spc="95" dirty="0">
                <a:solidFill>
                  <a:srgbClr val="B40808"/>
                </a:solidFill>
                <a:latin typeface="Book Antiqua"/>
                <a:cs typeface="Book Antiqua"/>
              </a:rPr>
              <a:t>the </a:t>
            </a:r>
            <a:r>
              <a:rPr sz="1100" spc="85" dirty="0">
                <a:solidFill>
                  <a:srgbClr val="B40808"/>
                </a:solidFill>
                <a:latin typeface="Book Antiqua"/>
                <a:cs typeface="Book Antiqua"/>
              </a:rPr>
              <a:t>preservation and </a:t>
            </a:r>
            <a:r>
              <a:rPr sz="1100" spc="90" dirty="0">
                <a:solidFill>
                  <a:srgbClr val="B40808"/>
                </a:solidFill>
                <a:latin typeface="Book Antiqua"/>
                <a:cs typeface="Book Antiqua"/>
              </a:rPr>
              <a:t> </a:t>
            </a:r>
            <a:r>
              <a:rPr sz="1100" spc="95" dirty="0">
                <a:solidFill>
                  <a:srgbClr val="B40808"/>
                </a:solidFill>
                <a:latin typeface="Book Antiqua"/>
                <a:cs typeface="Book Antiqua"/>
              </a:rPr>
              <a:t>urban </a:t>
            </a:r>
            <a:r>
              <a:rPr sz="1100" spc="85" dirty="0">
                <a:solidFill>
                  <a:srgbClr val="B40808"/>
                </a:solidFill>
                <a:latin typeface="Book Antiqua"/>
                <a:cs typeface="Book Antiqua"/>
              </a:rPr>
              <a:t>planning </a:t>
            </a:r>
            <a:r>
              <a:rPr sz="1100" spc="70" dirty="0">
                <a:solidFill>
                  <a:srgbClr val="B40808"/>
                </a:solidFill>
                <a:latin typeface="Book Antiqua"/>
                <a:cs typeface="Book Antiqua"/>
              </a:rPr>
              <a:t>world </a:t>
            </a:r>
            <a:r>
              <a:rPr sz="1100" spc="145" dirty="0">
                <a:solidFill>
                  <a:srgbClr val="B40808"/>
                </a:solidFill>
                <a:latin typeface="Book Antiqua"/>
                <a:cs typeface="Book Antiqua"/>
              </a:rPr>
              <a:t>-- </a:t>
            </a:r>
            <a:r>
              <a:rPr sz="1100" spc="85" dirty="0">
                <a:solidFill>
                  <a:srgbClr val="B40808"/>
                </a:solidFill>
                <a:latin typeface="Book Antiqua"/>
                <a:cs typeface="Book Antiqua"/>
              </a:rPr>
              <a:t>which </a:t>
            </a:r>
            <a:r>
              <a:rPr sz="1100" spc="105" dirty="0">
                <a:solidFill>
                  <a:srgbClr val="B40808"/>
                </a:solidFill>
                <a:latin typeface="Book Antiqua"/>
                <a:cs typeface="Book Antiqua"/>
              </a:rPr>
              <a:t>I'm </a:t>
            </a:r>
            <a:r>
              <a:rPr sz="1100" spc="90" dirty="0">
                <a:solidFill>
                  <a:srgbClr val="B40808"/>
                </a:solidFill>
                <a:latin typeface="Book Antiqua"/>
                <a:cs typeface="Book Antiqua"/>
              </a:rPr>
              <a:t>now </a:t>
            </a:r>
            <a:r>
              <a:rPr sz="1100" spc="95" dirty="0">
                <a:solidFill>
                  <a:srgbClr val="B40808"/>
                </a:solidFill>
                <a:latin typeface="Book Antiqua"/>
                <a:cs typeface="Book Antiqua"/>
              </a:rPr>
              <a:t> </a:t>
            </a:r>
            <a:r>
              <a:rPr sz="1100" spc="75" dirty="0">
                <a:solidFill>
                  <a:srgbClr val="B40808"/>
                </a:solidFill>
                <a:latin typeface="Book Antiqua"/>
                <a:cs typeface="Book Antiqua"/>
              </a:rPr>
              <a:t>seriously</a:t>
            </a:r>
            <a:r>
              <a:rPr sz="1100" spc="40" dirty="0">
                <a:solidFill>
                  <a:srgbClr val="B40808"/>
                </a:solidFill>
                <a:latin typeface="Book Antiqua"/>
                <a:cs typeface="Book Antiqua"/>
              </a:rPr>
              <a:t> </a:t>
            </a:r>
            <a:r>
              <a:rPr sz="1100" spc="80" dirty="0">
                <a:solidFill>
                  <a:srgbClr val="B40808"/>
                </a:solidFill>
                <a:latin typeface="Book Antiqua"/>
                <a:cs typeface="Book Antiqua"/>
              </a:rPr>
              <a:t>considering!</a:t>
            </a:r>
            <a:endParaRPr sz="1100" dirty="0">
              <a:latin typeface="Book Antiqua"/>
              <a:cs typeface="Book Antiqua"/>
            </a:endParaRPr>
          </a:p>
        </p:txBody>
      </p:sp>
      <p:sp>
        <p:nvSpPr>
          <p:cNvPr id="20"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Atlanta, GA</a:t>
            </a:r>
            <a:endParaRPr sz="2050" dirty="0">
              <a:latin typeface="Open Sans ExtraBold"/>
              <a:cs typeface="Open Sans ExtraBold"/>
            </a:endParaRPr>
          </a:p>
        </p:txBody>
      </p:sp>
      <p:sp>
        <p:nvSpPr>
          <p:cNvPr id="21" name="object 13"/>
          <p:cNvSpPr txBox="1"/>
          <p:nvPr/>
        </p:nvSpPr>
        <p:spPr>
          <a:xfrm>
            <a:off x="158685" y="7397609"/>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Arts &amp; Sciences</a:t>
            </a:r>
          </a:p>
        </p:txBody>
      </p:sp>
      <p:sp>
        <p:nvSpPr>
          <p:cNvPr id="22" name="Rectangle 21"/>
          <p:cNvSpPr/>
          <p:nvPr/>
        </p:nvSpPr>
        <p:spPr>
          <a:xfrm>
            <a:off x="354549" y="6314726"/>
            <a:ext cx="1542730" cy="646331"/>
          </a:xfrm>
          <a:prstGeom prst="rect">
            <a:avLst/>
          </a:prstGeom>
        </p:spPr>
        <p:txBody>
          <a:bodyPr wrap="none">
            <a:spAutoFit/>
          </a:bodyPr>
          <a:lstStyle/>
          <a:p>
            <a:pPr marL="36831" algn="ctr"/>
            <a:r>
              <a:rPr lang="en-US" sz="1800" dirty="0">
                <a:solidFill>
                  <a:srgbClr val="B40808"/>
                </a:solidFill>
                <a:latin typeface="Archivo Black"/>
                <a:cs typeface="Archivo Black"/>
              </a:rPr>
              <a:t>JOURNAL </a:t>
            </a:r>
          </a:p>
          <a:p>
            <a:pPr marL="36831" algn="ctr"/>
            <a:r>
              <a:rPr lang="en-US" sz="1800" dirty="0">
                <a:solidFill>
                  <a:srgbClr val="B40808"/>
                </a:solidFill>
                <a:latin typeface="Archivo Black"/>
                <a:cs typeface="Archivo Black"/>
              </a:rPr>
              <a:t>GENIUS</a:t>
            </a:r>
            <a:endParaRPr lang="en-US" sz="1800" dirty="0">
              <a:latin typeface="Archivo Black"/>
              <a:cs typeface="Archivo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5645685" y="284072"/>
            <a:ext cx="4415155" cy="33020"/>
          </a:xfrm>
          <a:custGeom>
            <a:avLst/>
            <a:gdLst/>
            <a:ahLst/>
            <a:cxnLst/>
            <a:rect l="l" t="t" r="r" b="b"/>
            <a:pathLst>
              <a:path w="4415155" h="33020">
                <a:moveTo>
                  <a:pt x="4414949" y="32636"/>
                </a:moveTo>
                <a:lnTo>
                  <a:pt x="0" y="32636"/>
                </a:lnTo>
                <a:lnTo>
                  <a:pt x="0" y="0"/>
                </a:lnTo>
                <a:lnTo>
                  <a:pt x="4278990" y="0"/>
                </a:lnTo>
                <a:lnTo>
                  <a:pt x="4414949" y="0"/>
                </a:lnTo>
                <a:lnTo>
                  <a:pt x="4414949" y="32636"/>
                </a:lnTo>
                <a:close/>
              </a:path>
            </a:pathLst>
          </a:custGeom>
          <a:solidFill>
            <a:srgbClr val="E3FFFD"/>
          </a:solidFill>
        </p:spPr>
        <p:txBody>
          <a:bodyPr wrap="square" lIns="0" tIns="0" rIns="0" bIns="0" rtlCol="0"/>
          <a:lstStyle/>
          <a:p>
            <a:endParaRPr sz="1800"/>
          </a:p>
        </p:txBody>
      </p:sp>
      <p:sp>
        <p:nvSpPr>
          <p:cNvPr id="3" name="object 3"/>
          <p:cNvSpPr/>
          <p:nvPr/>
        </p:nvSpPr>
        <p:spPr>
          <a:xfrm>
            <a:off x="0" y="7401557"/>
            <a:ext cx="4578350" cy="23495"/>
          </a:xfrm>
          <a:custGeom>
            <a:avLst/>
            <a:gdLst/>
            <a:ahLst/>
            <a:cxnLst/>
            <a:rect l="l" t="t" r="r" b="b"/>
            <a:pathLst>
              <a:path w="4578350" h="23495">
                <a:moveTo>
                  <a:pt x="4578346" y="23467"/>
                </a:moveTo>
                <a:lnTo>
                  <a:pt x="0" y="23467"/>
                </a:lnTo>
                <a:lnTo>
                  <a:pt x="0" y="0"/>
                </a:lnTo>
                <a:lnTo>
                  <a:pt x="4480628" y="0"/>
                </a:lnTo>
                <a:lnTo>
                  <a:pt x="4578346" y="0"/>
                </a:lnTo>
                <a:lnTo>
                  <a:pt x="4578346" y="23467"/>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3"/>
            <a:ext cx="3066974" cy="3066342"/>
          </a:xfrm>
          <a:prstGeom prst="rect">
            <a:avLst/>
          </a:prstGeom>
        </p:spPr>
      </p:pic>
      <p:sp>
        <p:nvSpPr>
          <p:cNvPr id="8" name="object 8"/>
          <p:cNvSpPr/>
          <p:nvPr/>
        </p:nvSpPr>
        <p:spPr>
          <a:xfrm>
            <a:off x="371301" y="764178"/>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7"/>
            <a:ext cx="6244590" cy="6521830"/>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051371" y="1826966"/>
            <a:ext cx="2847576" cy="3842973"/>
          </a:xfrm>
          <a:prstGeom prst="rect">
            <a:avLst/>
          </a:prstGeom>
        </p:spPr>
      </p:pic>
      <p:sp>
        <p:nvSpPr>
          <p:cNvPr id="11" name="object 11"/>
          <p:cNvSpPr/>
          <p:nvPr/>
        </p:nvSpPr>
        <p:spPr>
          <a:xfrm>
            <a:off x="7026307" y="1801856"/>
            <a:ext cx="2901950" cy="3897629"/>
          </a:xfrm>
          <a:custGeom>
            <a:avLst/>
            <a:gdLst/>
            <a:ahLst/>
            <a:cxnLst/>
            <a:rect l="l" t="t" r="r" b="b"/>
            <a:pathLst>
              <a:path w="2901950" h="3897629">
                <a:moveTo>
                  <a:pt x="2591828" y="3897212"/>
                </a:moveTo>
                <a:lnTo>
                  <a:pt x="309888" y="3897212"/>
                </a:lnTo>
                <a:lnTo>
                  <a:pt x="264122" y="3893853"/>
                </a:lnTo>
                <a:lnTo>
                  <a:pt x="220429" y="3884096"/>
                </a:lnTo>
                <a:lnTo>
                  <a:pt x="179294" y="3868420"/>
                </a:lnTo>
                <a:lnTo>
                  <a:pt x="141198" y="3847307"/>
                </a:lnTo>
                <a:lnTo>
                  <a:pt x="106622" y="3821236"/>
                </a:lnTo>
                <a:lnTo>
                  <a:pt x="76046" y="3790689"/>
                </a:lnTo>
                <a:lnTo>
                  <a:pt x="49951" y="3756144"/>
                </a:lnTo>
                <a:lnTo>
                  <a:pt x="28819" y="3718084"/>
                </a:lnTo>
                <a:lnTo>
                  <a:pt x="13129" y="3676987"/>
                </a:lnTo>
                <a:lnTo>
                  <a:pt x="3366" y="3633354"/>
                </a:lnTo>
                <a:lnTo>
                  <a:pt x="0" y="3587607"/>
                </a:lnTo>
                <a:lnTo>
                  <a:pt x="73" y="309605"/>
                </a:lnTo>
                <a:lnTo>
                  <a:pt x="3362" y="264633"/>
                </a:lnTo>
                <a:lnTo>
                  <a:pt x="13129" y="220776"/>
                </a:lnTo>
                <a:lnTo>
                  <a:pt x="28819" y="179515"/>
                </a:lnTo>
                <a:lnTo>
                  <a:pt x="49951" y="141327"/>
                </a:lnTo>
                <a:lnTo>
                  <a:pt x="76046" y="106687"/>
                </a:lnTo>
                <a:lnTo>
                  <a:pt x="106622" y="76070"/>
                </a:lnTo>
                <a:lnTo>
                  <a:pt x="141198" y="49954"/>
                </a:lnTo>
                <a:lnTo>
                  <a:pt x="179348" y="28792"/>
                </a:lnTo>
                <a:lnTo>
                  <a:pt x="220456" y="13116"/>
                </a:lnTo>
                <a:lnTo>
                  <a:pt x="264132" y="3359"/>
                </a:lnTo>
                <a:lnTo>
                  <a:pt x="309892" y="0"/>
                </a:lnTo>
                <a:lnTo>
                  <a:pt x="2591828" y="0"/>
                </a:lnTo>
                <a:lnTo>
                  <a:pt x="2637602" y="3360"/>
                </a:lnTo>
                <a:lnTo>
                  <a:pt x="2681307" y="13122"/>
                </a:lnTo>
                <a:lnTo>
                  <a:pt x="2722463" y="28812"/>
                </a:lnTo>
                <a:lnTo>
                  <a:pt x="2760586" y="49954"/>
                </a:lnTo>
                <a:lnTo>
                  <a:pt x="2760992" y="50260"/>
                </a:lnTo>
                <a:lnTo>
                  <a:pt x="309892" y="50260"/>
                </a:lnTo>
                <a:lnTo>
                  <a:pt x="263361" y="54455"/>
                </a:lnTo>
                <a:lnTo>
                  <a:pt x="219513" y="66542"/>
                </a:lnTo>
                <a:lnTo>
                  <a:pt x="179093" y="85778"/>
                </a:lnTo>
                <a:lnTo>
                  <a:pt x="142847" y="111417"/>
                </a:lnTo>
                <a:lnTo>
                  <a:pt x="111520" y="142715"/>
                </a:lnTo>
                <a:lnTo>
                  <a:pt x="85857" y="178928"/>
                </a:lnTo>
                <a:lnTo>
                  <a:pt x="66604" y="219310"/>
                </a:lnTo>
                <a:lnTo>
                  <a:pt x="54505" y="263117"/>
                </a:lnTo>
                <a:lnTo>
                  <a:pt x="50307" y="309605"/>
                </a:lnTo>
                <a:lnTo>
                  <a:pt x="50397" y="3587607"/>
                </a:lnTo>
                <a:lnTo>
                  <a:pt x="54505" y="3633354"/>
                </a:lnTo>
                <a:lnTo>
                  <a:pt x="66604" y="3677302"/>
                </a:lnTo>
                <a:lnTo>
                  <a:pt x="85857" y="3717726"/>
                </a:lnTo>
                <a:lnTo>
                  <a:pt x="111520" y="3753905"/>
                </a:lnTo>
                <a:lnTo>
                  <a:pt x="142847" y="3785121"/>
                </a:lnTo>
                <a:lnTo>
                  <a:pt x="179093" y="3810652"/>
                </a:lnTo>
                <a:lnTo>
                  <a:pt x="219513" y="3829780"/>
                </a:lnTo>
                <a:lnTo>
                  <a:pt x="263361" y="3841785"/>
                </a:lnTo>
                <a:lnTo>
                  <a:pt x="309892" y="3845946"/>
                </a:lnTo>
                <a:lnTo>
                  <a:pt x="2762175" y="3845946"/>
                </a:lnTo>
                <a:lnTo>
                  <a:pt x="2760776" y="3847004"/>
                </a:lnTo>
                <a:lnTo>
                  <a:pt x="2722589" y="3868236"/>
                </a:lnTo>
                <a:lnTo>
                  <a:pt x="2681373" y="3884008"/>
                </a:lnTo>
                <a:lnTo>
                  <a:pt x="2637621" y="3893829"/>
                </a:lnTo>
                <a:lnTo>
                  <a:pt x="2591828" y="3897212"/>
                </a:lnTo>
                <a:close/>
              </a:path>
              <a:path w="2901950" h="3897629">
                <a:moveTo>
                  <a:pt x="2762175" y="3845946"/>
                </a:moveTo>
                <a:lnTo>
                  <a:pt x="2591828" y="3845946"/>
                </a:lnTo>
                <a:lnTo>
                  <a:pt x="2638624" y="3841752"/>
                </a:lnTo>
                <a:lnTo>
                  <a:pt x="2682613" y="3829664"/>
                </a:lnTo>
                <a:lnTo>
                  <a:pt x="2723074" y="3810429"/>
                </a:lnTo>
                <a:lnTo>
                  <a:pt x="2759287" y="3784790"/>
                </a:lnTo>
                <a:lnTo>
                  <a:pt x="2790531" y="3753491"/>
                </a:lnTo>
                <a:lnTo>
                  <a:pt x="2816094" y="3717262"/>
                </a:lnTo>
                <a:lnTo>
                  <a:pt x="2835232" y="3676897"/>
                </a:lnTo>
                <a:lnTo>
                  <a:pt x="2847248" y="3633089"/>
                </a:lnTo>
                <a:lnTo>
                  <a:pt x="2851323" y="3587607"/>
                </a:lnTo>
                <a:lnTo>
                  <a:pt x="2851413" y="309605"/>
                </a:lnTo>
                <a:lnTo>
                  <a:pt x="2847215" y="262852"/>
                </a:lnTo>
                <a:lnTo>
                  <a:pt x="2835116" y="218904"/>
                </a:lnTo>
                <a:lnTo>
                  <a:pt x="2815863" y="178481"/>
                </a:lnTo>
                <a:lnTo>
                  <a:pt x="2790200" y="142301"/>
                </a:lnTo>
                <a:lnTo>
                  <a:pt x="2758873" y="111086"/>
                </a:lnTo>
                <a:lnTo>
                  <a:pt x="2722627" y="85554"/>
                </a:lnTo>
                <a:lnTo>
                  <a:pt x="2682207" y="66426"/>
                </a:lnTo>
                <a:lnTo>
                  <a:pt x="2638359" y="54422"/>
                </a:lnTo>
                <a:lnTo>
                  <a:pt x="2591828" y="50260"/>
                </a:lnTo>
                <a:lnTo>
                  <a:pt x="2760992" y="50260"/>
                </a:lnTo>
                <a:lnTo>
                  <a:pt x="2795098" y="75976"/>
                </a:lnTo>
                <a:lnTo>
                  <a:pt x="2825674" y="106523"/>
                </a:lnTo>
                <a:lnTo>
                  <a:pt x="2851768" y="141068"/>
                </a:lnTo>
                <a:lnTo>
                  <a:pt x="2872901" y="179128"/>
                </a:lnTo>
                <a:lnTo>
                  <a:pt x="2888591" y="220225"/>
                </a:lnTo>
                <a:lnTo>
                  <a:pt x="2898358" y="263877"/>
                </a:lnTo>
                <a:lnTo>
                  <a:pt x="2901720" y="309605"/>
                </a:lnTo>
                <a:lnTo>
                  <a:pt x="2901651" y="3587607"/>
                </a:lnTo>
                <a:lnTo>
                  <a:pt x="2898585" y="3632352"/>
                </a:lnTo>
                <a:lnTo>
                  <a:pt x="2888959" y="3676069"/>
                </a:lnTo>
                <a:lnTo>
                  <a:pt x="2873327" y="3717279"/>
                </a:lnTo>
                <a:lnTo>
                  <a:pt x="2852213" y="3755441"/>
                </a:lnTo>
                <a:lnTo>
                  <a:pt x="2826082" y="3790117"/>
                </a:lnTo>
                <a:lnTo>
                  <a:pt x="2795438" y="3820802"/>
                </a:lnTo>
                <a:lnTo>
                  <a:pt x="2762175" y="3845946"/>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683251" y="5955750"/>
            <a:ext cx="2143125" cy="1042363"/>
          </a:xfrm>
          <a:prstGeom prst="rect">
            <a:avLst/>
          </a:prstGeom>
        </p:spPr>
      </p:pic>
      <p:sp>
        <p:nvSpPr>
          <p:cNvPr id="13" name="object 13"/>
          <p:cNvSpPr txBox="1"/>
          <p:nvPr/>
        </p:nvSpPr>
        <p:spPr>
          <a:xfrm>
            <a:off x="4880150" y="7162800"/>
            <a:ext cx="5031740" cy="332783"/>
          </a:xfrm>
          <a:prstGeom prst="rect">
            <a:avLst/>
          </a:prstGeom>
        </p:spPr>
        <p:txBody>
          <a:bodyPr vert="horz" wrap="square" lIns="0" tIns="17145" rIns="0" bIns="0" rtlCol="0">
            <a:spAutoFit/>
          </a:bodyPr>
          <a:lstStyle/>
          <a:p>
            <a:pPr marL="12700">
              <a:spcBef>
                <a:spcPts val="135"/>
              </a:spcBef>
            </a:pPr>
            <a:r>
              <a:rPr sz="2050" b="1" i="1" spc="55" dirty="0">
                <a:solidFill>
                  <a:srgbClr val="E3FFFD"/>
                </a:solidFill>
                <a:latin typeface="Open Sans ExtraBold"/>
                <a:cs typeface="Open Sans ExtraBold"/>
              </a:rPr>
              <a:t>Communications</a:t>
            </a:r>
            <a:r>
              <a:rPr sz="2050" b="1" i="1" spc="8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Workers</a:t>
            </a:r>
            <a:r>
              <a:rPr sz="2050" b="1" i="1" spc="90" dirty="0">
                <a:solidFill>
                  <a:srgbClr val="E3FFFD"/>
                </a:solidFill>
                <a:latin typeface="Open Sans ExtraBold"/>
                <a:cs typeface="Open Sans ExtraBold"/>
              </a:rPr>
              <a:t> </a:t>
            </a:r>
            <a:r>
              <a:rPr sz="2050" b="1" i="1" spc="35" dirty="0">
                <a:solidFill>
                  <a:srgbClr val="E3FFFD"/>
                </a:solidFill>
                <a:latin typeface="Open Sans ExtraBold"/>
                <a:cs typeface="Open Sans ExtraBold"/>
              </a:rPr>
              <a:t>of</a:t>
            </a:r>
            <a:r>
              <a:rPr sz="2050" b="1" i="1" spc="8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America</a:t>
            </a:r>
            <a:endParaRPr sz="2050">
              <a:latin typeface="Open Sans ExtraBold"/>
              <a:cs typeface="Open Sans ExtraBold"/>
            </a:endParaRPr>
          </a:p>
        </p:txBody>
      </p:sp>
      <p:sp>
        <p:nvSpPr>
          <p:cNvPr id="14" name="object 14"/>
          <p:cNvSpPr txBox="1"/>
          <p:nvPr/>
        </p:nvSpPr>
        <p:spPr>
          <a:xfrm>
            <a:off x="3981425" y="5965605"/>
            <a:ext cx="5772785" cy="956287"/>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SHOUTOUT</a:t>
            </a:r>
            <a:endParaRPr sz="1300">
              <a:latin typeface="Archivo Black"/>
              <a:cs typeface="Archivo Black"/>
            </a:endParaRPr>
          </a:p>
          <a:p>
            <a:pPr marL="12700" marR="5080">
              <a:lnSpc>
                <a:spcPct val="115399"/>
              </a:lnSpc>
              <a:spcBef>
                <a:spcPts val="75"/>
              </a:spcBef>
            </a:pPr>
            <a:r>
              <a:rPr sz="1300" b="1" spc="50" dirty="0">
                <a:solidFill>
                  <a:srgbClr val="B40808"/>
                </a:solidFill>
                <a:latin typeface="Book Antiqua"/>
                <a:cs typeface="Book Antiqua"/>
              </a:rPr>
              <a:t>I </a:t>
            </a:r>
            <a:r>
              <a:rPr sz="1300" b="1" spc="185" dirty="0">
                <a:solidFill>
                  <a:srgbClr val="B40808"/>
                </a:solidFill>
                <a:latin typeface="Book Antiqua"/>
                <a:cs typeface="Book Antiqua"/>
              </a:rPr>
              <a:t>am </a:t>
            </a:r>
            <a:r>
              <a:rPr sz="1300" b="1" spc="80" dirty="0">
                <a:solidFill>
                  <a:srgbClr val="B40808"/>
                </a:solidFill>
                <a:latin typeface="Book Antiqua"/>
                <a:cs typeface="Book Antiqua"/>
              </a:rPr>
              <a:t>grateful </a:t>
            </a:r>
            <a:r>
              <a:rPr sz="1300" b="1" spc="110" dirty="0">
                <a:solidFill>
                  <a:srgbClr val="B40808"/>
                </a:solidFill>
                <a:latin typeface="Book Antiqua"/>
                <a:cs typeface="Book Antiqua"/>
              </a:rPr>
              <a:t>for </a:t>
            </a:r>
            <a:r>
              <a:rPr sz="1300" b="1" spc="95" dirty="0">
                <a:solidFill>
                  <a:srgbClr val="B40808"/>
                </a:solidFill>
                <a:latin typeface="Book Antiqua"/>
                <a:cs typeface="Book Antiqua"/>
              </a:rPr>
              <a:t>the </a:t>
            </a:r>
            <a:r>
              <a:rPr sz="1300" b="1" spc="150" dirty="0">
                <a:solidFill>
                  <a:srgbClr val="B40808"/>
                </a:solidFill>
                <a:latin typeface="Book Antiqua"/>
                <a:cs typeface="Book Antiqua"/>
              </a:rPr>
              <a:t>CWA </a:t>
            </a:r>
            <a:r>
              <a:rPr sz="1300" b="1" spc="110" dirty="0">
                <a:solidFill>
                  <a:srgbClr val="B40808"/>
                </a:solidFill>
                <a:latin typeface="Book Antiqua"/>
                <a:cs typeface="Book Antiqua"/>
              </a:rPr>
              <a:t>for </a:t>
            </a:r>
            <a:r>
              <a:rPr sz="1300" b="1" spc="70" dirty="0">
                <a:solidFill>
                  <a:srgbClr val="B40808"/>
                </a:solidFill>
                <a:latin typeface="Book Antiqua"/>
                <a:cs typeface="Book Antiqua"/>
              </a:rPr>
              <a:t>giving </a:t>
            </a:r>
            <a:r>
              <a:rPr sz="1300" b="1" spc="190" dirty="0">
                <a:solidFill>
                  <a:srgbClr val="B40808"/>
                </a:solidFill>
                <a:latin typeface="Book Antiqua"/>
                <a:cs typeface="Book Antiqua"/>
              </a:rPr>
              <a:t>me </a:t>
            </a:r>
            <a:r>
              <a:rPr sz="1300" b="1" spc="95" dirty="0">
                <a:solidFill>
                  <a:srgbClr val="B40808"/>
                </a:solidFill>
                <a:latin typeface="Book Antiqua"/>
                <a:cs typeface="Book Antiqua"/>
              </a:rPr>
              <a:t>the </a:t>
            </a:r>
            <a:r>
              <a:rPr sz="1300" b="1" spc="100" dirty="0">
                <a:solidFill>
                  <a:srgbClr val="B40808"/>
                </a:solidFill>
                <a:latin typeface="Book Antiqua"/>
                <a:cs typeface="Book Antiqua"/>
              </a:rPr>
              <a:t>opportunity </a:t>
            </a:r>
            <a:r>
              <a:rPr sz="1300" b="1" spc="95" dirty="0">
                <a:solidFill>
                  <a:srgbClr val="B40808"/>
                </a:solidFill>
                <a:latin typeface="Book Antiqua"/>
                <a:cs typeface="Book Antiqua"/>
              </a:rPr>
              <a:t>to </a:t>
            </a:r>
            <a:r>
              <a:rPr sz="1300" b="1" spc="90" dirty="0">
                <a:solidFill>
                  <a:srgbClr val="B40808"/>
                </a:solidFill>
                <a:latin typeface="Book Antiqua"/>
                <a:cs typeface="Book Antiqua"/>
              </a:rPr>
              <a:t>be </a:t>
            </a:r>
            <a:r>
              <a:rPr sz="1300" b="1" spc="95" dirty="0">
                <a:solidFill>
                  <a:srgbClr val="B40808"/>
                </a:solidFill>
                <a:latin typeface="Book Antiqua"/>
                <a:cs typeface="Book Antiqua"/>
              </a:rPr>
              <a:t> </a:t>
            </a:r>
            <a:r>
              <a:rPr sz="1300" b="1" spc="75" dirty="0">
                <a:solidFill>
                  <a:srgbClr val="B40808"/>
                </a:solidFill>
                <a:latin typeface="Book Antiqua"/>
                <a:cs typeface="Book Antiqua"/>
              </a:rPr>
              <a:t>able</a:t>
            </a:r>
            <a:r>
              <a:rPr sz="1300" b="1" spc="20" dirty="0">
                <a:solidFill>
                  <a:srgbClr val="B40808"/>
                </a:solidFill>
                <a:latin typeface="Book Antiqua"/>
                <a:cs typeface="Book Antiqua"/>
              </a:rPr>
              <a:t> </a:t>
            </a:r>
            <a:r>
              <a:rPr sz="1300" b="1" spc="95" dirty="0">
                <a:solidFill>
                  <a:srgbClr val="B40808"/>
                </a:solidFill>
                <a:latin typeface="Book Antiqua"/>
                <a:cs typeface="Book Antiqua"/>
              </a:rPr>
              <a:t>to</a:t>
            </a:r>
            <a:r>
              <a:rPr sz="1300" b="1" spc="20" dirty="0">
                <a:solidFill>
                  <a:srgbClr val="B40808"/>
                </a:solidFill>
                <a:latin typeface="Book Antiqua"/>
                <a:cs typeface="Book Antiqua"/>
              </a:rPr>
              <a:t> </a:t>
            </a:r>
            <a:r>
              <a:rPr sz="1300" b="1" spc="100" dirty="0">
                <a:solidFill>
                  <a:srgbClr val="B40808"/>
                </a:solidFill>
                <a:latin typeface="Book Antiqua"/>
                <a:cs typeface="Book Antiqua"/>
              </a:rPr>
              <a:t>go</a:t>
            </a:r>
            <a:r>
              <a:rPr sz="1300" b="1" spc="20" dirty="0">
                <a:solidFill>
                  <a:srgbClr val="B40808"/>
                </a:solidFill>
                <a:latin typeface="Book Antiqua"/>
                <a:cs typeface="Book Antiqua"/>
              </a:rPr>
              <a:t> </a:t>
            </a:r>
            <a:r>
              <a:rPr sz="1300" b="1" spc="95" dirty="0">
                <a:solidFill>
                  <a:srgbClr val="B40808"/>
                </a:solidFill>
                <a:latin typeface="Book Antiqua"/>
                <a:cs typeface="Book Antiqua"/>
              </a:rPr>
              <a:t>to</a:t>
            </a:r>
            <a:r>
              <a:rPr sz="1300" b="1" spc="20" dirty="0">
                <a:solidFill>
                  <a:srgbClr val="B40808"/>
                </a:solidFill>
                <a:latin typeface="Book Antiqua"/>
                <a:cs typeface="Book Antiqua"/>
              </a:rPr>
              <a:t> </a:t>
            </a:r>
            <a:r>
              <a:rPr sz="1300" b="1" spc="95" dirty="0">
                <a:solidFill>
                  <a:srgbClr val="B40808"/>
                </a:solidFill>
                <a:latin typeface="Book Antiqua"/>
                <a:cs typeface="Book Antiqua"/>
              </a:rPr>
              <a:t>Buffalo</a:t>
            </a:r>
            <a:r>
              <a:rPr sz="1300" b="1" spc="20"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0" dirty="0">
                <a:solidFill>
                  <a:srgbClr val="B40808"/>
                </a:solidFill>
                <a:latin typeface="Book Antiqua"/>
                <a:cs typeface="Book Antiqua"/>
              </a:rPr>
              <a:t> </a:t>
            </a:r>
            <a:r>
              <a:rPr sz="1300" b="1" spc="100" dirty="0">
                <a:solidFill>
                  <a:srgbClr val="B40808"/>
                </a:solidFill>
                <a:latin typeface="Book Antiqua"/>
                <a:cs typeface="Book Antiqua"/>
              </a:rPr>
              <a:t>work</a:t>
            </a:r>
            <a:r>
              <a:rPr sz="1300" b="1" spc="25" dirty="0">
                <a:solidFill>
                  <a:srgbClr val="B40808"/>
                </a:solidFill>
                <a:latin typeface="Book Antiqua"/>
                <a:cs typeface="Book Antiqua"/>
              </a:rPr>
              <a:t> </a:t>
            </a:r>
            <a:r>
              <a:rPr sz="1300" b="1" spc="70" dirty="0">
                <a:solidFill>
                  <a:srgbClr val="B40808"/>
                </a:solidFill>
                <a:latin typeface="Book Antiqua"/>
                <a:cs typeface="Book Antiqua"/>
              </a:rPr>
              <a:t>with</a:t>
            </a:r>
            <a:r>
              <a:rPr sz="1300" b="1" spc="20" dirty="0">
                <a:solidFill>
                  <a:srgbClr val="B40808"/>
                </a:solidFill>
                <a:latin typeface="Book Antiqua"/>
                <a:cs typeface="Book Antiqua"/>
              </a:rPr>
              <a:t> </a:t>
            </a:r>
            <a:r>
              <a:rPr sz="1300" b="1" spc="140" dirty="0">
                <a:solidFill>
                  <a:srgbClr val="B40808"/>
                </a:solidFill>
                <a:latin typeface="Book Antiqua"/>
                <a:cs typeface="Book Antiqua"/>
              </a:rPr>
              <a:t>them</a:t>
            </a:r>
            <a:r>
              <a:rPr sz="1300" b="1" spc="20" dirty="0">
                <a:solidFill>
                  <a:srgbClr val="B40808"/>
                </a:solidFill>
                <a:latin typeface="Book Antiqua"/>
                <a:cs typeface="Book Antiqua"/>
              </a:rPr>
              <a:t> </a:t>
            </a:r>
            <a:r>
              <a:rPr sz="1300" b="1" spc="90" dirty="0">
                <a:solidFill>
                  <a:srgbClr val="B40808"/>
                </a:solidFill>
                <a:latin typeface="Book Antiqua"/>
                <a:cs typeface="Book Antiqua"/>
              </a:rPr>
              <a:t>in</a:t>
            </a:r>
            <a:r>
              <a:rPr sz="1300" b="1" spc="20" dirty="0">
                <a:solidFill>
                  <a:srgbClr val="B40808"/>
                </a:solidFill>
                <a:latin typeface="Book Antiqua"/>
                <a:cs typeface="Book Antiqua"/>
              </a:rPr>
              <a:t> </a:t>
            </a:r>
            <a:r>
              <a:rPr sz="1300" b="1" spc="95" dirty="0">
                <a:solidFill>
                  <a:srgbClr val="B40808"/>
                </a:solidFill>
                <a:latin typeface="Book Antiqua"/>
                <a:cs typeface="Book Antiqua"/>
              </a:rPr>
              <a:t>person!</a:t>
            </a:r>
            <a:r>
              <a:rPr sz="1300" b="1" spc="20" dirty="0">
                <a:solidFill>
                  <a:srgbClr val="B40808"/>
                </a:solidFill>
                <a:latin typeface="Book Antiqua"/>
                <a:cs typeface="Book Antiqua"/>
              </a:rPr>
              <a:t> </a:t>
            </a:r>
            <a:r>
              <a:rPr sz="1300" b="1" spc="100" dirty="0">
                <a:solidFill>
                  <a:srgbClr val="B40808"/>
                </a:solidFill>
                <a:latin typeface="Book Antiqua"/>
                <a:cs typeface="Book Antiqua"/>
              </a:rPr>
              <a:t>Shoutout</a:t>
            </a:r>
            <a:r>
              <a:rPr sz="1300" b="1" spc="20" dirty="0">
                <a:solidFill>
                  <a:srgbClr val="B40808"/>
                </a:solidFill>
                <a:latin typeface="Book Antiqua"/>
                <a:cs typeface="Book Antiqua"/>
              </a:rPr>
              <a:t> </a:t>
            </a:r>
            <a:r>
              <a:rPr sz="1300" b="1" spc="125" dirty="0">
                <a:solidFill>
                  <a:srgbClr val="B40808"/>
                </a:solidFill>
                <a:latin typeface="Book Antiqua"/>
                <a:cs typeface="Book Antiqua"/>
              </a:rPr>
              <a:t>Erin </a:t>
            </a:r>
            <a:r>
              <a:rPr sz="1300" b="1" spc="-310" dirty="0">
                <a:solidFill>
                  <a:srgbClr val="B40808"/>
                </a:solidFill>
                <a:latin typeface="Book Antiqua"/>
                <a:cs typeface="Book Antiqua"/>
              </a:rPr>
              <a:t> </a:t>
            </a:r>
            <a:r>
              <a:rPr sz="1300" b="1" spc="110" dirty="0">
                <a:solidFill>
                  <a:srgbClr val="B40808"/>
                </a:solidFill>
                <a:latin typeface="Book Antiqua"/>
                <a:cs typeface="Book Antiqua"/>
              </a:rPr>
              <a:t>for</a:t>
            </a:r>
            <a:r>
              <a:rPr sz="1300" b="1" spc="15" dirty="0">
                <a:solidFill>
                  <a:srgbClr val="B40808"/>
                </a:solidFill>
                <a:latin typeface="Book Antiqua"/>
                <a:cs typeface="Book Antiqua"/>
              </a:rPr>
              <a:t> </a:t>
            </a:r>
            <a:r>
              <a:rPr sz="1300" b="1" spc="85" dirty="0">
                <a:solidFill>
                  <a:srgbClr val="B40808"/>
                </a:solidFill>
                <a:latin typeface="Book Antiqua"/>
                <a:cs typeface="Book Antiqua"/>
              </a:rPr>
              <a:t>driving</a:t>
            </a:r>
            <a:r>
              <a:rPr sz="1300" b="1" spc="20" dirty="0">
                <a:solidFill>
                  <a:srgbClr val="B40808"/>
                </a:solidFill>
                <a:latin typeface="Book Antiqua"/>
                <a:cs typeface="Book Antiqua"/>
              </a:rPr>
              <a:t> </a:t>
            </a:r>
            <a:r>
              <a:rPr sz="1300" b="1" spc="190" dirty="0">
                <a:solidFill>
                  <a:srgbClr val="B40808"/>
                </a:solidFill>
                <a:latin typeface="Book Antiqua"/>
                <a:cs typeface="Book Antiqua"/>
              </a:rPr>
              <a:t>me</a:t>
            </a:r>
            <a:r>
              <a:rPr sz="1300" b="1" spc="20" dirty="0">
                <a:solidFill>
                  <a:srgbClr val="B40808"/>
                </a:solidFill>
                <a:latin typeface="Book Antiqua"/>
                <a:cs typeface="Book Antiqua"/>
              </a:rPr>
              <a:t> </a:t>
            </a:r>
            <a:r>
              <a:rPr sz="1300" b="1" spc="95" dirty="0">
                <a:solidFill>
                  <a:srgbClr val="B40808"/>
                </a:solidFill>
                <a:latin typeface="Book Antiqua"/>
                <a:cs typeface="Book Antiqua"/>
              </a:rPr>
              <a:t>to</a:t>
            </a:r>
            <a:r>
              <a:rPr sz="1300" b="1" spc="20"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0" dirty="0">
                <a:solidFill>
                  <a:srgbClr val="B40808"/>
                </a:solidFill>
                <a:latin typeface="Book Antiqua"/>
                <a:cs typeface="Book Antiqua"/>
              </a:rPr>
              <a:t> </a:t>
            </a:r>
            <a:r>
              <a:rPr sz="1300" b="1" spc="150" dirty="0">
                <a:solidFill>
                  <a:srgbClr val="B40808"/>
                </a:solidFill>
                <a:latin typeface="Book Antiqua"/>
                <a:cs typeface="Book Antiqua"/>
              </a:rPr>
              <a:t>from</a:t>
            </a:r>
            <a:r>
              <a:rPr sz="1300" b="1" spc="20" dirty="0">
                <a:solidFill>
                  <a:srgbClr val="B40808"/>
                </a:solidFill>
                <a:latin typeface="Book Antiqua"/>
                <a:cs typeface="Book Antiqua"/>
              </a:rPr>
              <a:t> </a:t>
            </a:r>
            <a:r>
              <a:rPr sz="1300" b="1" spc="100" dirty="0">
                <a:solidFill>
                  <a:srgbClr val="B40808"/>
                </a:solidFill>
                <a:latin typeface="Book Antiqua"/>
                <a:cs typeface="Book Antiqua"/>
              </a:rPr>
              <a:t>work</a:t>
            </a:r>
            <a:endParaRPr sz="1300">
              <a:latin typeface="Book Antiqua"/>
              <a:cs typeface="Book Antiqua"/>
            </a:endParaRPr>
          </a:p>
        </p:txBody>
      </p:sp>
      <p:sp>
        <p:nvSpPr>
          <p:cNvPr id="15" name="object 15"/>
          <p:cNvSpPr txBox="1"/>
          <p:nvPr/>
        </p:nvSpPr>
        <p:spPr>
          <a:xfrm>
            <a:off x="416410" y="4073506"/>
            <a:ext cx="3023870" cy="570284"/>
          </a:xfrm>
          <a:prstGeom prst="rect">
            <a:avLst/>
          </a:prstGeom>
        </p:spPr>
        <p:txBody>
          <a:bodyPr vert="horz" wrap="square" lIns="0" tIns="12065" rIns="0" bIns="0" rtlCol="0">
            <a:spAutoFit/>
          </a:bodyPr>
          <a:lstStyle/>
          <a:p>
            <a:pPr marL="402601" marR="5080" indent="-390536">
              <a:lnSpc>
                <a:spcPct val="116900"/>
              </a:lnSpc>
              <a:spcBef>
                <a:spcPts val="95"/>
              </a:spcBef>
            </a:pPr>
            <a:r>
              <a:rPr sz="1550" b="1" spc="130" dirty="0">
                <a:solidFill>
                  <a:srgbClr val="B40808"/>
                </a:solidFill>
                <a:latin typeface="Book Antiqua"/>
                <a:cs typeface="Book Antiqua"/>
              </a:rPr>
              <a:t>Healthcare</a:t>
            </a:r>
            <a:r>
              <a:rPr sz="1550" b="1" spc="-5" dirty="0">
                <a:solidFill>
                  <a:srgbClr val="B40808"/>
                </a:solidFill>
                <a:latin typeface="Book Antiqua"/>
                <a:cs typeface="Book Antiqua"/>
              </a:rPr>
              <a:t> </a:t>
            </a:r>
            <a:r>
              <a:rPr sz="1550" b="1" spc="95" dirty="0">
                <a:solidFill>
                  <a:srgbClr val="B40808"/>
                </a:solidFill>
                <a:latin typeface="Book Antiqua"/>
                <a:cs typeface="Book Antiqua"/>
              </a:rPr>
              <a:t>Inequities</a:t>
            </a:r>
            <a:r>
              <a:rPr sz="1550" b="1" dirty="0">
                <a:solidFill>
                  <a:srgbClr val="B40808"/>
                </a:solidFill>
                <a:latin typeface="Book Antiqua"/>
                <a:cs typeface="Book Antiqua"/>
              </a:rPr>
              <a:t> </a:t>
            </a:r>
            <a:r>
              <a:rPr sz="1550" b="1" spc="190" dirty="0">
                <a:solidFill>
                  <a:srgbClr val="B40808"/>
                </a:solidFill>
                <a:latin typeface="Book Antiqua"/>
                <a:cs typeface="Book Antiqua"/>
              </a:rPr>
              <a:t>from</a:t>
            </a:r>
            <a:r>
              <a:rPr sz="1550" b="1" dirty="0">
                <a:solidFill>
                  <a:srgbClr val="B40808"/>
                </a:solidFill>
                <a:latin typeface="Book Antiqua"/>
                <a:cs typeface="Book Antiqua"/>
              </a:rPr>
              <a:t> </a:t>
            </a:r>
            <a:r>
              <a:rPr sz="1550" b="1" spc="120" dirty="0">
                <a:solidFill>
                  <a:srgbClr val="B40808"/>
                </a:solidFill>
                <a:latin typeface="Book Antiqua"/>
                <a:cs typeface="Book Antiqua"/>
              </a:rPr>
              <a:t>a </a:t>
            </a:r>
            <a:r>
              <a:rPr sz="1550" b="1" spc="-370" dirty="0">
                <a:solidFill>
                  <a:srgbClr val="B40808"/>
                </a:solidFill>
                <a:latin typeface="Book Antiqua"/>
                <a:cs typeface="Book Antiqua"/>
              </a:rPr>
              <a:t> </a:t>
            </a:r>
            <a:r>
              <a:rPr sz="1550" b="1" spc="155" dirty="0">
                <a:solidFill>
                  <a:srgbClr val="B40808"/>
                </a:solidFill>
                <a:latin typeface="Book Antiqua"/>
                <a:cs typeface="Book Antiqua"/>
              </a:rPr>
              <a:t>Workers</a:t>
            </a:r>
            <a:r>
              <a:rPr sz="1550" b="1" spc="20" dirty="0">
                <a:solidFill>
                  <a:srgbClr val="B40808"/>
                </a:solidFill>
                <a:latin typeface="Book Antiqua"/>
                <a:cs typeface="Book Antiqua"/>
              </a:rPr>
              <a:t> </a:t>
            </a:r>
            <a:r>
              <a:rPr sz="1550" b="1" spc="114" dirty="0">
                <a:solidFill>
                  <a:srgbClr val="B40808"/>
                </a:solidFill>
                <a:latin typeface="Book Antiqua"/>
                <a:cs typeface="Book Antiqua"/>
              </a:rPr>
              <a:t>Perspective</a:t>
            </a:r>
            <a:endParaRPr sz="1550">
              <a:latin typeface="Book Antiqua"/>
              <a:cs typeface="Book Antiqua"/>
            </a:endParaRPr>
          </a:p>
        </p:txBody>
      </p:sp>
      <p:sp>
        <p:nvSpPr>
          <p:cNvPr id="16" name="object 16"/>
          <p:cNvSpPr txBox="1"/>
          <p:nvPr/>
        </p:nvSpPr>
        <p:spPr>
          <a:xfrm>
            <a:off x="3981422" y="691785"/>
            <a:ext cx="5900420" cy="956287"/>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FAVORITE</a:t>
            </a:r>
            <a:r>
              <a:rPr sz="1300" spc="-50" dirty="0">
                <a:solidFill>
                  <a:srgbClr val="B40808"/>
                </a:solidFill>
                <a:latin typeface="Archivo Black"/>
                <a:cs typeface="Archivo Black"/>
              </a:rPr>
              <a:t> </a:t>
            </a:r>
            <a:r>
              <a:rPr sz="1300" spc="-5" dirty="0">
                <a:solidFill>
                  <a:srgbClr val="B40808"/>
                </a:solidFill>
                <a:latin typeface="Archivo Black"/>
                <a:cs typeface="Archivo Black"/>
              </a:rPr>
              <a:t>MEMORIES</a:t>
            </a:r>
            <a:endParaRPr sz="1300">
              <a:latin typeface="Archivo Black"/>
              <a:cs typeface="Archivo Black"/>
            </a:endParaRPr>
          </a:p>
          <a:p>
            <a:pPr marL="12700" marR="5080">
              <a:lnSpc>
                <a:spcPct val="115399"/>
              </a:lnSpc>
              <a:spcBef>
                <a:spcPts val="75"/>
              </a:spcBef>
            </a:pPr>
            <a:r>
              <a:rPr sz="1300" b="1" spc="100" dirty="0">
                <a:solidFill>
                  <a:srgbClr val="B40808"/>
                </a:solidFill>
                <a:latin typeface="Book Antiqua"/>
                <a:cs typeface="Book Antiqua"/>
              </a:rPr>
              <a:t>Being </a:t>
            </a:r>
            <a:r>
              <a:rPr sz="1300" b="1" spc="75" dirty="0">
                <a:solidFill>
                  <a:srgbClr val="B40808"/>
                </a:solidFill>
                <a:latin typeface="Book Antiqua"/>
                <a:cs typeface="Book Antiqua"/>
              </a:rPr>
              <a:t>able </a:t>
            </a:r>
            <a:r>
              <a:rPr sz="1300" b="1" spc="95" dirty="0">
                <a:solidFill>
                  <a:srgbClr val="B40808"/>
                </a:solidFill>
                <a:latin typeface="Book Antiqua"/>
                <a:cs typeface="Book Antiqua"/>
              </a:rPr>
              <a:t>to </a:t>
            </a:r>
            <a:r>
              <a:rPr sz="1300" b="1" spc="60" dirty="0">
                <a:solidFill>
                  <a:srgbClr val="B40808"/>
                </a:solidFill>
                <a:latin typeface="Book Antiqua"/>
                <a:cs typeface="Book Antiqua"/>
              </a:rPr>
              <a:t>live </a:t>
            </a:r>
            <a:r>
              <a:rPr sz="1300" b="1" spc="90" dirty="0">
                <a:solidFill>
                  <a:srgbClr val="B40808"/>
                </a:solidFill>
                <a:latin typeface="Book Antiqua"/>
                <a:cs typeface="Book Antiqua"/>
              </a:rPr>
              <a:t>in </a:t>
            </a:r>
            <a:r>
              <a:rPr sz="1300" b="1" spc="95" dirty="0">
                <a:solidFill>
                  <a:srgbClr val="B40808"/>
                </a:solidFill>
                <a:latin typeface="Book Antiqua"/>
                <a:cs typeface="Book Antiqua"/>
              </a:rPr>
              <a:t>Buffalo </a:t>
            </a:r>
            <a:r>
              <a:rPr sz="1300" b="1" spc="114" dirty="0">
                <a:solidFill>
                  <a:srgbClr val="B40808"/>
                </a:solidFill>
                <a:latin typeface="Book Antiqua"/>
                <a:cs typeface="Book Antiqua"/>
              </a:rPr>
              <a:t>and </a:t>
            </a:r>
            <a:r>
              <a:rPr sz="1300" b="1" spc="75" dirty="0">
                <a:solidFill>
                  <a:srgbClr val="B40808"/>
                </a:solidFill>
                <a:latin typeface="Book Antiqua"/>
                <a:cs typeface="Book Antiqua"/>
              </a:rPr>
              <a:t>get </a:t>
            </a:r>
            <a:r>
              <a:rPr sz="1300" b="1" spc="95" dirty="0">
                <a:solidFill>
                  <a:srgbClr val="B40808"/>
                </a:solidFill>
                <a:latin typeface="Book Antiqua"/>
                <a:cs typeface="Book Antiqua"/>
              </a:rPr>
              <a:t>to </a:t>
            </a:r>
            <a:r>
              <a:rPr sz="1300" b="1" spc="100" dirty="0">
                <a:solidFill>
                  <a:srgbClr val="B40808"/>
                </a:solidFill>
                <a:latin typeface="Book Antiqua"/>
                <a:cs typeface="Book Antiqua"/>
              </a:rPr>
              <a:t>know </a:t>
            </a:r>
            <a:r>
              <a:rPr sz="1300" b="1" spc="95" dirty="0">
                <a:solidFill>
                  <a:srgbClr val="B40808"/>
                </a:solidFill>
                <a:latin typeface="Book Antiqua"/>
                <a:cs typeface="Book Antiqua"/>
              </a:rPr>
              <a:t>the </a:t>
            </a:r>
            <a:r>
              <a:rPr sz="1300" b="1" spc="75" dirty="0">
                <a:solidFill>
                  <a:srgbClr val="B40808"/>
                </a:solidFill>
                <a:latin typeface="Book Antiqua"/>
                <a:cs typeface="Book Antiqua"/>
              </a:rPr>
              <a:t>beautiful city! </a:t>
            </a:r>
            <a:r>
              <a:rPr sz="1300" b="1" spc="80" dirty="0">
                <a:solidFill>
                  <a:srgbClr val="B40808"/>
                </a:solidFill>
                <a:latin typeface="Book Antiqua"/>
                <a:cs typeface="Book Antiqua"/>
              </a:rPr>
              <a:t> </a:t>
            </a:r>
            <a:r>
              <a:rPr sz="1300" b="1" spc="85" dirty="0">
                <a:solidFill>
                  <a:srgbClr val="B40808"/>
                </a:solidFill>
                <a:latin typeface="Book Antiqua"/>
                <a:cs typeface="Book Antiqua"/>
              </a:rPr>
              <a:t>Seeing</a:t>
            </a:r>
            <a:r>
              <a:rPr sz="1300" b="1" spc="15" dirty="0">
                <a:solidFill>
                  <a:srgbClr val="B40808"/>
                </a:solidFill>
                <a:latin typeface="Book Antiqua"/>
                <a:cs typeface="Book Antiqua"/>
              </a:rPr>
              <a:t> </a:t>
            </a:r>
            <a:r>
              <a:rPr sz="1300" b="1" spc="135" dirty="0">
                <a:solidFill>
                  <a:srgbClr val="B40808"/>
                </a:solidFill>
                <a:latin typeface="Book Antiqua"/>
                <a:cs typeface="Book Antiqua"/>
              </a:rPr>
              <a:t>some</a:t>
            </a:r>
            <a:r>
              <a:rPr sz="1300" b="1" spc="20" dirty="0">
                <a:solidFill>
                  <a:srgbClr val="B40808"/>
                </a:solidFill>
                <a:latin typeface="Book Antiqua"/>
                <a:cs typeface="Book Antiqua"/>
              </a:rPr>
              <a:t> </a:t>
            </a:r>
            <a:r>
              <a:rPr sz="1300" b="1" spc="100" dirty="0">
                <a:solidFill>
                  <a:srgbClr val="B40808"/>
                </a:solidFill>
                <a:latin typeface="Book Antiqua"/>
                <a:cs typeface="Book Antiqua"/>
              </a:rPr>
              <a:t>of</a:t>
            </a:r>
            <a:r>
              <a:rPr sz="1300" b="1" spc="20" dirty="0">
                <a:solidFill>
                  <a:srgbClr val="B40808"/>
                </a:solidFill>
                <a:latin typeface="Book Antiqua"/>
                <a:cs typeface="Book Antiqua"/>
              </a:rPr>
              <a:t> </a:t>
            </a:r>
            <a:r>
              <a:rPr sz="1300" b="1" spc="195" dirty="0">
                <a:solidFill>
                  <a:srgbClr val="B40808"/>
                </a:solidFill>
                <a:latin typeface="Book Antiqua"/>
                <a:cs typeface="Book Antiqua"/>
              </a:rPr>
              <a:t>my</a:t>
            </a:r>
            <a:r>
              <a:rPr sz="1300" b="1" spc="20" dirty="0">
                <a:solidFill>
                  <a:srgbClr val="B40808"/>
                </a:solidFill>
                <a:latin typeface="Book Antiqua"/>
                <a:cs typeface="Book Antiqua"/>
              </a:rPr>
              <a:t> </a:t>
            </a:r>
            <a:r>
              <a:rPr sz="1300" b="1" spc="70" dirty="0">
                <a:solidFill>
                  <a:srgbClr val="B40808"/>
                </a:solidFill>
                <a:latin typeface="Book Antiqua"/>
                <a:cs typeface="Book Antiqua"/>
              </a:rPr>
              <a:t>fellow</a:t>
            </a:r>
            <a:r>
              <a:rPr sz="1300" b="1" spc="20" dirty="0">
                <a:solidFill>
                  <a:srgbClr val="B40808"/>
                </a:solidFill>
                <a:latin typeface="Book Antiqua"/>
                <a:cs typeface="Book Antiqua"/>
              </a:rPr>
              <a:t> </a:t>
            </a:r>
            <a:r>
              <a:rPr sz="1300" b="1" spc="85" dirty="0">
                <a:solidFill>
                  <a:srgbClr val="B40808"/>
                </a:solidFill>
                <a:latin typeface="Book Antiqua"/>
                <a:cs typeface="Book Antiqua"/>
              </a:rPr>
              <a:t>high</a:t>
            </a:r>
            <a:r>
              <a:rPr sz="1300" b="1" spc="20" dirty="0">
                <a:solidFill>
                  <a:srgbClr val="B40808"/>
                </a:solidFill>
                <a:latin typeface="Book Antiqua"/>
                <a:cs typeface="Book Antiqua"/>
              </a:rPr>
              <a:t> </a:t>
            </a:r>
            <a:r>
              <a:rPr sz="1300" b="1" spc="90" dirty="0">
                <a:solidFill>
                  <a:srgbClr val="B40808"/>
                </a:solidFill>
                <a:latin typeface="Book Antiqua"/>
                <a:cs typeface="Book Antiqua"/>
              </a:rPr>
              <a:t>roaders,</a:t>
            </a:r>
            <a:r>
              <a:rPr sz="1300" b="1" spc="20" dirty="0">
                <a:solidFill>
                  <a:srgbClr val="B40808"/>
                </a:solidFill>
                <a:latin typeface="Book Antiqua"/>
                <a:cs typeface="Book Antiqua"/>
              </a:rPr>
              <a:t> </a:t>
            </a:r>
            <a:r>
              <a:rPr sz="1300" b="1" spc="90" dirty="0">
                <a:solidFill>
                  <a:srgbClr val="B40808"/>
                </a:solidFill>
                <a:latin typeface="Book Antiqua"/>
                <a:cs typeface="Book Antiqua"/>
              </a:rPr>
              <a:t>attending</a:t>
            </a:r>
            <a:r>
              <a:rPr sz="1300" b="1" spc="20" dirty="0">
                <a:solidFill>
                  <a:srgbClr val="B40808"/>
                </a:solidFill>
                <a:latin typeface="Book Antiqua"/>
                <a:cs typeface="Book Antiqua"/>
              </a:rPr>
              <a:t> </a:t>
            </a:r>
            <a:r>
              <a:rPr sz="1300" b="1" spc="95" dirty="0">
                <a:solidFill>
                  <a:srgbClr val="B40808"/>
                </a:solidFill>
                <a:latin typeface="Book Antiqua"/>
                <a:cs typeface="Book Antiqua"/>
              </a:rPr>
              <a:t>a</a:t>
            </a:r>
            <a:r>
              <a:rPr sz="1300" b="1" spc="20" dirty="0">
                <a:solidFill>
                  <a:srgbClr val="B40808"/>
                </a:solidFill>
                <a:latin typeface="Book Antiqua"/>
                <a:cs typeface="Book Antiqua"/>
              </a:rPr>
              <a:t> </a:t>
            </a:r>
            <a:r>
              <a:rPr sz="1300" b="1" spc="65" dirty="0">
                <a:solidFill>
                  <a:srgbClr val="B40808"/>
                </a:solidFill>
                <a:latin typeface="Book Antiqua"/>
                <a:cs typeface="Book Antiqua"/>
              </a:rPr>
              <a:t>rally,</a:t>
            </a:r>
            <a:r>
              <a:rPr sz="1300" b="1" spc="20"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0" dirty="0">
                <a:solidFill>
                  <a:srgbClr val="B40808"/>
                </a:solidFill>
                <a:latin typeface="Book Antiqua"/>
                <a:cs typeface="Book Antiqua"/>
              </a:rPr>
              <a:t> </a:t>
            </a:r>
            <a:r>
              <a:rPr sz="1300" b="1" spc="80" dirty="0">
                <a:solidFill>
                  <a:srgbClr val="B40808"/>
                </a:solidFill>
                <a:latin typeface="Book Antiqua"/>
                <a:cs typeface="Book Antiqua"/>
              </a:rPr>
              <a:t>eating </a:t>
            </a:r>
            <a:r>
              <a:rPr sz="1300" b="1" spc="-310" dirty="0">
                <a:solidFill>
                  <a:srgbClr val="B40808"/>
                </a:solidFill>
                <a:latin typeface="Book Antiqua"/>
                <a:cs typeface="Book Antiqua"/>
              </a:rPr>
              <a:t> </a:t>
            </a:r>
            <a:r>
              <a:rPr sz="1300" b="1" spc="80" dirty="0">
                <a:solidFill>
                  <a:srgbClr val="B40808"/>
                </a:solidFill>
                <a:latin typeface="Book Antiqua"/>
                <a:cs typeface="Book Antiqua"/>
              </a:rPr>
              <a:t>buffalo</a:t>
            </a:r>
            <a:r>
              <a:rPr sz="1300" b="1" spc="15" dirty="0">
                <a:solidFill>
                  <a:srgbClr val="B40808"/>
                </a:solidFill>
                <a:latin typeface="Book Antiqua"/>
                <a:cs typeface="Book Antiqua"/>
              </a:rPr>
              <a:t> </a:t>
            </a:r>
            <a:r>
              <a:rPr sz="1300" b="1" spc="65" dirty="0">
                <a:solidFill>
                  <a:srgbClr val="B40808"/>
                </a:solidFill>
                <a:latin typeface="Book Antiqua"/>
                <a:cs typeface="Book Antiqua"/>
              </a:rPr>
              <a:t>wings</a:t>
            </a:r>
            <a:endParaRPr sz="1300">
              <a:latin typeface="Book Antiqua"/>
              <a:cs typeface="Book Antiqua"/>
            </a:endParaRPr>
          </a:p>
        </p:txBody>
      </p:sp>
      <p:sp>
        <p:nvSpPr>
          <p:cNvPr id="17" name="object 17"/>
          <p:cNvSpPr txBox="1"/>
          <p:nvPr/>
        </p:nvSpPr>
        <p:spPr>
          <a:xfrm>
            <a:off x="3981422" y="1870034"/>
            <a:ext cx="2992120" cy="3717043"/>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SUMMER</a:t>
            </a:r>
            <a:r>
              <a:rPr sz="1300" spc="-50" dirty="0">
                <a:solidFill>
                  <a:srgbClr val="B40808"/>
                </a:solidFill>
                <a:latin typeface="Archivo Black"/>
                <a:cs typeface="Archivo Black"/>
              </a:rPr>
              <a:t> </a:t>
            </a:r>
            <a:r>
              <a:rPr sz="1300" spc="-5" dirty="0">
                <a:solidFill>
                  <a:srgbClr val="B40808"/>
                </a:solidFill>
                <a:latin typeface="Archivo Black"/>
                <a:cs typeface="Archivo Black"/>
              </a:rPr>
              <a:t>TAKEAWAY</a:t>
            </a:r>
            <a:endParaRPr sz="1300">
              <a:latin typeface="Archivo Black"/>
              <a:cs typeface="Archivo Black"/>
            </a:endParaRPr>
          </a:p>
          <a:p>
            <a:pPr marL="12700" marR="5080">
              <a:lnSpc>
                <a:spcPct val="115399"/>
              </a:lnSpc>
              <a:spcBef>
                <a:spcPts val="75"/>
              </a:spcBef>
            </a:pPr>
            <a:r>
              <a:rPr sz="1300" b="1" spc="50" dirty="0">
                <a:solidFill>
                  <a:srgbClr val="B40808"/>
                </a:solidFill>
                <a:latin typeface="Book Antiqua"/>
                <a:cs typeface="Book Antiqua"/>
              </a:rPr>
              <a:t>I </a:t>
            </a:r>
            <a:r>
              <a:rPr sz="1300" b="1" spc="100" dirty="0">
                <a:solidFill>
                  <a:srgbClr val="B40808"/>
                </a:solidFill>
                <a:latin typeface="Book Antiqua"/>
                <a:cs typeface="Book Antiqua"/>
              </a:rPr>
              <a:t>learned </a:t>
            </a:r>
            <a:r>
              <a:rPr sz="1300" b="1" spc="95" dirty="0">
                <a:solidFill>
                  <a:srgbClr val="B40808"/>
                </a:solidFill>
                <a:latin typeface="Book Antiqua"/>
                <a:cs typeface="Book Antiqua"/>
              </a:rPr>
              <a:t>the </a:t>
            </a:r>
            <a:r>
              <a:rPr sz="1300" b="1" spc="120" dirty="0">
                <a:solidFill>
                  <a:srgbClr val="B40808"/>
                </a:solidFill>
                <a:latin typeface="Book Antiqua"/>
                <a:cs typeface="Book Antiqua"/>
              </a:rPr>
              <a:t>importance </a:t>
            </a:r>
            <a:r>
              <a:rPr sz="1300" b="1" spc="100" dirty="0">
                <a:solidFill>
                  <a:srgbClr val="B40808"/>
                </a:solidFill>
                <a:latin typeface="Book Antiqua"/>
                <a:cs typeface="Book Antiqua"/>
              </a:rPr>
              <a:t>of </a:t>
            </a:r>
            <a:r>
              <a:rPr sz="1300" b="1" spc="105" dirty="0">
                <a:solidFill>
                  <a:srgbClr val="B40808"/>
                </a:solidFill>
                <a:latin typeface="Book Antiqua"/>
                <a:cs typeface="Book Antiqua"/>
              </a:rPr>
              <a:t> </a:t>
            </a:r>
            <a:r>
              <a:rPr sz="1300" b="1" spc="90" dirty="0">
                <a:solidFill>
                  <a:srgbClr val="B40808"/>
                </a:solidFill>
                <a:latin typeface="Book Antiqua"/>
                <a:cs typeface="Book Antiqua"/>
              </a:rPr>
              <a:t>mobilizing </a:t>
            </a:r>
            <a:r>
              <a:rPr sz="1300" b="1" spc="114" dirty="0">
                <a:solidFill>
                  <a:srgbClr val="B40808"/>
                </a:solidFill>
                <a:latin typeface="Book Antiqua"/>
                <a:cs typeface="Book Antiqua"/>
              </a:rPr>
              <a:t>and </a:t>
            </a:r>
            <a:r>
              <a:rPr sz="1300" b="1" spc="90" dirty="0">
                <a:solidFill>
                  <a:srgbClr val="B40808"/>
                </a:solidFill>
                <a:latin typeface="Book Antiqua"/>
                <a:cs typeface="Book Antiqua"/>
              </a:rPr>
              <a:t>organizing </a:t>
            </a:r>
            <a:r>
              <a:rPr sz="1300" b="1" spc="95" dirty="0">
                <a:solidFill>
                  <a:srgbClr val="B40808"/>
                </a:solidFill>
                <a:latin typeface="Book Antiqua"/>
                <a:cs typeface="Book Antiqua"/>
              </a:rPr>
              <a:t>a </a:t>
            </a:r>
            <a:r>
              <a:rPr sz="1300" b="1" spc="100" dirty="0">
                <a:solidFill>
                  <a:srgbClr val="B40808"/>
                </a:solidFill>
                <a:latin typeface="Book Antiqua"/>
                <a:cs typeface="Book Antiqua"/>
              </a:rPr>
              <a:t> </a:t>
            </a:r>
            <a:r>
              <a:rPr sz="1300" b="1" spc="95" dirty="0">
                <a:solidFill>
                  <a:srgbClr val="B40808"/>
                </a:solidFill>
                <a:latin typeface="Book Antiqua"/>
                <a:cs typeface="Book Antiqua"/>
              </a:rPr>
              <a:t>union. </a:t>
            </a:r>
            <a:r>
              <a:rPr sz="1300" b="1" spc="45" dirty="0">
                <a:solidFill>
                  <a:srgbClr val="B40808"/>
                </a:solidFill>
                <a:latin typeface="Book Antiqua"/>
                <a:cs typeface="Book Antiqua"/>
              </a:rPr>
              <a:t>I’ve </a:t>
            </a:r>
            <a:r>
              <a:rPr sz="1300" b="1" spc="65" dirty="0">
                <a:solidFill>
                  <a:srgbClr val="B40808"/>
                </a:solidFill>
                <a:latin typeface="Book Antiqua"/>
                <a:cs typeface="Book Antiqua"/>
              </a:rPr>
              <a:t>also </a:t>
            </a:r>
            <a:r>
              <a:rPr sz="1300" b="1" spc="100" dirty="0">
                <a:solidFill>
                  <a:srgbClr val="B40808"/>
                </a:solidFill>
                <a:latin typeface="Book Antiqua"/>
                <a:cs typeface="Book Antiqua"/>
              </a:rPr>
              <a:t>learned </a:t>
            </a:r>
            <a:r>
              <a:rPr sz="1300" b="1" spc="95" dirty="0">
                <a:solidFill>
                  <a:srgbClr val="B40808"/>
                </a:solidFill>
                <a:latin typeface="Book Antiqua"/>
                <a:cs typeface="Book Antiqua"/>
              </a:rPr>
              <a:t>about the </a:t>
            </a:r>
            <a:r>
              <a:rPr sz="1300" b="1" spc="100" dirty="0">
                <a:solidFill>
                  <a:srgbClr val="B40808"/>
                </a:solidFill>
                <a:latin typeface="Book Antiqua"/>
                <a:cs typeface="Book Antiqua"/>
              </a:rPr>
              <a:t> healthcare </a:t>
            </a:r>
            <a:r>
              <a:rPr sz="1300" b="1" spc="70" dirty="0">
                <a:solidFill>
                  <a:srgbClr val="B40808"/>
                </a:solidFill>
                <a:latin typeface="Book Antiqua"/>
                <a:cs typeface="Book Antiqua"/>
              </a:rPr>
              <a:t>inequities </a:t>
            </a:r>
            <a:r>
              <a:rPr sz="1300" b="1" spc="140" dirty="0">
                <a:solidFill>
                  <a:srgbClr val="B40808"/>
                </a:solidFill>
                <a:latin typeface="Book Antiqua"/>
                <a:cs typeface="Book Antiqua"/>
              </a:rPr>
              <a:t>among </a:t>
            </a:r>
            <a:r>
              <a:rPr sz="1300" b="1" spc="145" dirty="0">
                <a:solidFill>
                  <a:srgbClr val="B40808"/>
                </a:solidFill>
                <a:latin typeface="Book Antiqua"/>
                <a:cs typeface="Book Antiqua"/>
              </a:rPr>
              <a:t> </a:t>
            </a:r>
            <a:r>
              <a:rPr sz="1300" b="1" spc="95" dirty="0">
                <a:solidFill>
                  <a:srgbClr val="B40808"/>
                </a:solidFill>
                <a:latin typeface="Book Antiqua"/>
                <a:cs typeface="Book Antiqua"/>
              </a:rPr>
              <a:t>workers </a:t>
            </a:r>
            <a:r>
              <a:rPr sz="1300" b="1" spc="90" dirty="0">
                <a:solidFill>
                  <a:srgbClr val="B40808"/>
                </a:solidFill>
                <a:latin typeface="Book Antiqua"/>
                <a:cs typeface="Book Antiqua"/>
              </a:rPr>
              <a:t>in </a:t>
            </a:r>
            <a:r>
              <a:rPr sz="1300" b="1" spc="110" dirty="0">
                <a:solidFill>
                  <a:srgbClr val="B40808"/>
                </a:solidFill>
                <a:latin typeface="Book Antiqua"/>
                <a:cs typeface="Book Antiqua"/>
              </a:rPr>
              <a:t>medical </a:t>
            </a:r>
            <a:r>
              <a:rPr sz="1300" b="1" spc="70" dirty="0">
                <a:solidFill>
                  <a:srgbClr val="B40808"/>
                </a:solidFill>
                <a:latin typeface="Book Antiqua"/>
                <a:cs typeface="Book Antiqua"/>
              </a:rPr>
              <a:t>institutions </a:t>
            </a:r>
            <a:r>
              <a:rPr sz="1300" b="1" spc="75" dirty="0">
                <a:solidFill>
                  <a:srgbClr val="B40808"/>
                </a:solidFill>
                <a:latin typeface="Book Antiqua"/>
                <a:cs typeface="Book Antiqua"/>
              </a:rPr>
              <a:t> </a:t>
            </a:r>
            <a:r>
              <a:rPr sz="1300" b="1" spc="110" dirty="0">
                <a:solidFill>
                  <a:srgbClr val="B40808"/>
                </a:solidFill>
                <a:latin typeface="Book Antiqua"/>
                <a:cs typeface="Book Antiqua"/>
              </a:rPr>
              <a:t>through </a:t>
            </a:r>
            <a:r>
              <a:rPr sz="1300" b="1" spc="100" dirty="0">
                <a:solidFill>
                  <a:srgbClr val="B40808"/>
                </a:solidFill>
                <a:latin typeface="Book Antiqua"/>
                <a:cs typeface="Book Antiqua"/>
              </a:rPr>
              <a:t>both </a:t>
            </a:r>
            <a:r>
              <a:rPr sz="1300" b="1" spc="110" dirty="0">
                <a:solidFill>
                  <a:srgbClr val="B40808"/>
                </a:solidFill>
                <a:latin typeface="Book Antiqua"/>
                <a:cs typeface="Book Antiqua"/>
              </a:rPr>
              <a:t>research </a:t>
            </a:r>
            <a:r>
              <a:rPr sz="1300" b="1" spc="114" dirty="0">
                <a:solidFill>
                  <a:srgbClr val="B40808"/>
                </a:solidFill>
                <a:latin typeface="Book Antiqua"/>
                <a:cs typeface="Book Antiqua"/>
              </a:rPr>
              <a:t>and </a:t>
            </a:r>
            <a:r>
              <a:rPr sz="1300" b="1" spc="120" dirty="0">
                <a:solidFill>
                  <a:srgbClr val="B40808"/>
                </a:solidFill>
                <a:latin typeface="Book Antiqua"/>
                <a:cs typeface="Book Antiqua"/>
              </a:rPr>
              <a:t> </a:t>
            </a:r>
            <a:r>
              <a:rPr sz="1300" b="1" spc="85" dirty="0">
                <a:solidFill>
                  <a:srgbClr val="B40808"/>
                </a:solidFill>
                <a:latin typeface="Book Antiqua"/>
                <a:cs typeface="Book Antiqua"/>
              </a:rPr>
              <a:t>collective </a:t>
            </a:r>
            <a:r>
              <a:rPr sz="1300" b="1" spc="80" dirty="0">
                <a:solidFill>
                  <a:srgbClr val="B40808"/>
                </a:solidFill>
                <a:latin typeface="Book Antiqua"/>
                <a:cs typeface="Book Antiqua"/>
              </a:rPr>
              <a:t>bargaining. </a:t>
            </a:r>
            <a:r>
              <a:rPr sz="1300" b="1" spc="50" dirty="0">
                <a:solidFill>
                  <a:srgbClr val="B40808"/>
                </a:solidFill>
                <a:latin typeface="Book Antiqua"/>
                <a:cs typeface="Book Antiqua"/>
              </a:rPr>
              <a:t>I </a:t>
            </a:r>
            <a:r>
              <a:rPr sz="1300" b="1" spc="90" dirty="0">
                <a:solidFill>
                  <a:srgbClr val="B40808"/>
                </a:solidFill>
                <a:latin typeface="Book Antiqua"/>
                <a:cs typeface="Book Antiqua"/>
              </a:rPr>
              <a:t>would </a:t>
            </a:r>
            <a:r>
              <a:rPr sz="1300" b="1" spc="95" dirty="0">
                <a:solidFill>
                  <a:srgbClr val="B40808"/>
                </a:solidFill>
                <a:latin typeface="Book Antiqua"/>
                <a:cs typeface="Book Antiqua"/>
              </a:rPr>
              <a:t> </a:t>
            </a:r>
            <a:r>
              <a:rPr sz="1300" b="1" spc="90" dirty="0">
                <a:solidFill>
                  <a:srgbClr val="B40808"/>
                </a:solidFill>
                <a:latin typeface="Book Antiqua"/>
                <a:cs typeface="Book Antiqua"/>
              </a:rPr>
              <a:t>want </a:t>
            </a:r>
            <a:r>
              <a:rPr sz="1300" b="1" spc="95" dirty="0">
                <a:solidFill>
                  <a:srgbClr val="B40808"/>
                </a:solidFill>
                <a:latin typeface="Book Antiqua"/>
                <a:cs typeface="Book Antiqua"/>
              </a:rPr>
              <a:t>to </a:t>
            </a:r>
            <a:r>
              <a:rPr sz="1300" b="1" spc="110" dirty="0">
                <a:solidFill>
                  <a:srgbClr val="B40808"/>
                </a:solidFill>
                <a:latin typeface="Book Antiqua"/>
                <a:cs typeface="Book Antiqua"/>
              </a:rPr>
              <a:t>continue </a:t>
            </a:r>
            <a:r>
              <a:rPr sz="1300" b="1" spc="95" dirty="0">
                <a:solidFill>
                  <a:srgbClr val="B40808"/>
                </a:solidFill>
                <a:latin typeface="Book Antiqua"/>
                <a:cs typeface="Book Antiqua"/>
              </a:rPr>
              <a:t>to </a:t>
            </a:r>
            <a:r>
              <a:rPr sz="1300" b="1" spc="100" dirty="0">
                <a:solidFill>
                  <a:srgbClr val="B40808"/>
                </a:solidFill>
                <a:latin typeface="Book Antiqua"/>
                <a:cs typeface="Book Antiqua"/>
              </a:rPr>
              <a:t>learn </a:t>
            </a:r>
            <a:r>
              <a:rPr sz="1300" b="1" spc="160" dirty="0">
                <a:solidFill>
                  <a:srgbClr val="B40808"/>
                </a:solidFill>
                <a:latin typeface="Book Antiqua"/>
                <a:cs typeface="Book Antiqua"/>
              </a:rPr>
              <a:t>more </a:t>
            </a:r>
            <a:r>
              <a:rPr sz="1300" b="1" spc="165" dirty="0">
                <a:solidFill>
                  <a:srgbClr val="B40808"/>
                </a:solidFill>
                <a:latin typeface="Book Antiqua"/>
                <a:cs typeface="Book Antiqua"/>
              </a:rPr>
              <a:t> </a:t>
            </a:r>
            <a:r>
              <a:rPr sz="1300" b="1" spc="95" dirty="0">
                <a:solidFill>
                  <a:srgbClr val="B40808"/>
                </a:solidFill>
                <a:latin typeface="Book Antiqua"/>
                <a:cs typeface="Book Antiqua"/>
              </a:rPr>
              <a:t>about </a:t>
            </a:r>
            <a:r>
              <a:rPr sz="1300" b="1" spc="110" dirty="0">
                <a:solidFill>
                  <a:srgbClr val="B40808"/>
                </a:solidFill>
                <a:latin typeface="Book Antiqua"/>
                <a:cs typeface="Book Antiqua"/>
              </a:rPr>
              <a:t>how </a:t>
            </a:r>
            <a:r>
              <a:rPr sz="1300" b="1" spc="95" dirty="0">
                <a:solidFill>
                  <a:srgbClr val="B40808"/>
                </a:solidFill>
                <a:latin typeface="Book Antiqua"/>
                <a:cs typeface="Book Antiqua"/>
              </a:rPr>
              <a:t>to </a:t>
            </a:r>
            <a:r>
              <a:rPr sz="1300" b="1" spc="120" dirty="0">
                <a:solidFill>
                  <a:srgbClr val="B40808"/>
                </a:solidFill>
                <a:latin typeface="Book Antiqua"/>
                <a:cs typeface="Book Antiqua"/>
              </a:rPr>
              <a:t>conduct </a:t>
            </a:r>
            <a:r>
              <a:rPr sz="1300" b="1" spc="110" dirty="0">
                <a:solidFill>
                  <a:srgbClr val="B40808"/>
                </a:solidFill>
                <a:latin typeface="Book Antiqua"/>
                <a:cs typeface="Book Antiqua"/>
              </a:rPr>
              <a:t>research </a:t>
            </a:r>
            <a:r>
              <a:rPr sz="1300" b="1" spc="114" dirty="0">
                <a:solidFill>
                  <a:srgbClr val="B40808"/>
                </a:solidFill>
                <a:latin typeface="Book Antiqua"/>
                <a:cs typeface="Book Antiqua"/>
              </a:rPr>
              <a:t> and </a:t>
            </a:r>
            <a:r>
              <a:rPr sz="1300" b="1" spc="85" dirty="0">
                <a:solidFill>
                  <a:srgbClr val="B40808"/>
                </a:solidFill>
                <a:latin typeface="Book Antiqua"/>
                <a:cs typeface="Book Antiqua"/>
              </a:rPr>
              <a:t>what </a:t>
            </a:r>
            <a:r>
              <a:rPr sz="1300" b="1" spc="110" dirty="0">
                <a:solidFill>
                  <a:srgbClr val="B40808"/>
                </a:solidFill>
                <a:latin typeface="Book Antiqua"/>
                <a:cs typeface="Book Antiqua"/>
              </a:rPr>
              <a:t>other </a:t>
            </a:r>
            <a:r>
              <a:rPr sz="1300" b="1" spc="95" dirty="0">
                <a:solidFill>
                  <a:srgbClr val="B40808"/>
                </a:solidFill>
                <a:latin typeface="Book Antiqua"/>
                <a:cs typeface="Book Antiqua"/>
              </a:rPr>
              <a:t>powers </a:t>
            </a:r>
            <a:r>
              <a:rPr sz="1300" b="1" spc="80" dirty="0">
                <a:solidFill>
                  <a:srgbClr val="B40808"/>
                </a:solidFill>
                <a:latin typeface="Book Antiqua"/>
                <a:cs typeface="Book Antiqua"/>
              </a:rPr>
              <a:t>grassroots </a:t>
            </a:r>
            <a:r>
              <a:rPr sz="1300" b="1" spc="-310" dirty="0">
                <a:solidFill>
                  <a:srgbClr val="B40808"/>
                </a:solidFill>
                <a:latin typeface="Book Antiqua"/>
                <a:cs typeface="Book Antiqua"/>
              </a:rPr>
              <a:t> </a:t>
            </a:r>
            <a:r>
              <a:rPr sz="1300" b="1" spc="90" dirty="0">
                <a:solidFill>
                  <a:srgbClr val="B40808"/>
                </a:solidFill>
                <a:latin typeface="Book Antiqua"/>
                <a:cs typeface="Book Antiqua"/>
              </a:rPr>
              <a:t>organizations </a:t>
            </a:r>
            <a:r>
              <a:rPr sz="1300" b="1" spc="80" dirty="0">
                <a:solidFill>
                  <a:srgbClr val="B40808"/>
                </a:solidFill>
                <a:latin typeface="Book Antiqua"/>
                <a:cs typeface="Book Antiqua"/>
              </a:rPr>
              <a:t>have. </a:t>
            </a:r>
            <a:r>
              <a:rPr sz="1300" b="1" spc="145" dirty="0">
                <a:solidFill>
                  <a:srgbClr val="B40808"/>
                </a:solidFill>
                <a:latin typeface="Book Antiqua"/>
                <a:cs typeface="Book Antiqua"/>
              </a:rPr>
              <a:t>The </a:t>
            </a:r>
            <a:r>
              <a:rPr sz="1300" b="1" spc="90" dirty="0">
                <a:solidFill>
                  <a:srgbClr val="B40808"/>
                </a:solidFill>
                <a:latin typeface="Book Antiqua"/>
                <a:cs typeface="Book Antiqua"/>
              </a:rPr>
              <a:t>High </a:t>
            </a:r>
            <a:r>
              <a:rPr sz="1300" b="1" spc="95" dirty="0">
                <a:solidFill>
                  <a:srgbClr val="B40808"/>
                </a:solidFill>
                <a:latin typeface="Book Antiqua"/>
                <a:cs typeface="Book Antiqua"/>
              </a:rPr>
              <a:t> </a:t>
            </a:r>
            <a:r>
              <a:rPr sz="1300" b="1" spc="110" dirty="0">
                <a:solidFill>
                  <a:srgbClr val="B40808"/>
                </a:solidFill>
                <a:latin typeface="Book Antiqua"/>
                <a:cs typeface="Book Antiqua"/>
              </a:rPr>
              <a:t>Road</a:t>
            </a:r>
            <a:r>
              <a:rPr sz="1300" b="1" spc="10" dirty="0">
                <a:solidFill>
                  <a:srgbClr val="B40808"/>
                </a:solidFill>
                <a:latin typeface="Book Antiqua"/>
                <a:cs typeface="Book Antiqua"/>
              </a:rPr>
              <a:t> </a:t>
            </a:r>
            <a:r>
              <a:rPr sz="1300" b="1" spc="80" dirty="0">
                <a:solidFill>
                  <a:srgbClr val="B40808"/>
                </a:solidFill>
                <a:latin typeface="Book Antiqua"/>
                <a:cs typeface="Book Antiqua"/>
              </a:rPr>
              <a:t>has</a:t>
            </a:r>
            <a:r>
              <a:rPr sz="1300" b="1" spc="10" dirty="0">
                <a:solidFill>
                  <a:srgbClr val="B40808"/>
                </a:solidFill>
                <a:latin typeface="Book Antiqua"/>
                <a:cs typeface="Book Antiqua"/>
              </a:rPr>
              <a:t> </a:t>
            </a:r>
            <a:r>
              <a:rPr sz="1300" b="1" spc="85" dirty="0">
                <a:solidFill>
                  <a:srgbClr val="B40808"/>
                </a:solidFill>
                <a:latin typeface="Book Antiqua"/>
                <a:cs typeface="Book Antiqua"/>
              </a:rPr>
              <a:t>inspired</a:t>
            </a:r>
            <a:r>
              <a:rPr sz="1300" b="1" spc="15" dirty="0">
                <a:solidFill>
                  <a:srgbClr val="B40808"/>
                </a:solidFill>
                <a:latin typeface="Book Antiqua"/>
                <a:cs typeface="Book Antiqua"/>
              </a:rPr>
              <a:t> </a:t>
            </a:r>
            <a:r>
              <a:rPr sz="1300" b="1" spc="190" dirty="0">
                <a:solidFill>
                  <a:srgbClr val="B40808"/>
                </a:solidFill>
                <a:latin typeface="Book Antiqua"/>
                <a:cs typeface="Book Antiqua"/>
              </a:rPr>
              <a:t>me</a:t>
            </a:r>
            <a:r>
              <a:rPr sz="1300" b="1" spc="10" dirty="0">
                <a:solidFill>
                  <a:srgbClr val="B40808"/>
                </a:solidFill>
                <a:latin typeface="Book Antiqua"/>
                <a:cs typeface="Book Antiqua"/>
              </a:rPr>
              <a:t> </a:t>
            </a:r>
            <a:r>
              <a:rPr sz="1300" b="1" spc="90" dirty="0">
                <a:solidFill>
                  <a:srgbClr val="B40808"/>
                </a:solidFill>
                <a:latin typeface="Book Antiqua"/>
                <a:cs typeface="Book Antiqua"/>
              </a:rPr>
              <a:t>in</a:t>
            </a:r>
            <a:r>
              <a:rPr sz="1300" b="1" spc="15" dirty="0">
                <a:solidFill>
                  <a:srgbClr val="B40808"/>
                </a:solidFill>
                <a:latin typeface="Book Antiqua"/>
                <a:cs typeface="Book Antiqua"/>
              </a:rPr>
              <a:t> </a:t>
            </a:r>
            <a:r>
              <a:rPr sz="1300" b="1" spc="95" dirty="0">
                <a:solidFill>
                  <a:srgbClr val="B40808"/>
                </a:solidFill>
                <a:latin typeface="Book Antiqua"/>
                <a:cs typeface="Book Antiqua"/>
              </a:rPr>
              <a:t>a</a:t>
            </a:r>
            <a:r>
              <a:rPr sz="1300" b="1" spc="10" dirty="0">
                <a:solidFill>
                  <a:srgbClr val="B40808"/>
                </a:solidFill>
                <a:latin typeface="Book Antiqua"/>
                <a:cs typeface="Book Antiqua"/>
              </a:rPr>
              <a:t> </a:t>
            </a:r>
            <a:r>
              <a:rPr sz="1300" b="1" spc="70" dirty="0">
                <a:solidFill>
                  <a:srgbClr val="B40808"/>
                </a:solidFill>
                <a:latin typeface="Book Antiqua"/>
                <a:cs typeface="Book Antiqua"/>
              </a:rPr>
              <a:t>positive </a:t>
            </a:r>
            <a:r>
              <a:rPr sz="1300" b="1" spc="-310" dirty="0">
                <a:solidFill>
                  <a:srgbClr val="B40808"/>
                </a:solidFill>
                <a:latin typeface="Book Antiqua"/>
                <a:cs typeface="Book Antiqua"/>
              </a:rPr>
              <a:t> </a:t>
            </a:r>
            <a:r>
              <a:rPr sz="1300" b="1" spc="90" dirty="0">
                <a:solidFill>
                  <a:srgbClr val="B40808"/>
                </a:solidFill>
                <a:latin typeface="Book Antiqua"/>
                <a:cs typeface="Book Antiqua"/>
              </a:rPr>
              <a:t>way </a:t>
            </a:r>
            <a:r>
              <a:rPr sz="1300" b="1" spc="95" dirty="0">
                <a:solidFill>
                  <a:srgbClr val="B40808"/>
                </a:solidFill>
                <a:latin typeface="Book Antiqua"/>
                <a:cs typeface="Book Antiqua"/>
              </a:rPr>
              <a:t>by </a:t>
            </a:r>
            <a:r>
              <a:rPr sz="1300" b="1" spc="70" dirty="0">
                <a:solidFill>
                  <a:srgbClr val="B40808"/>
                </a:solidFill>
                <a:latin typeface="Book Antiqua"/>
                <a:cs typeface="Book Antiqua"/>
              </a:rPr>
              <a:t>allowing </a:t>
            </a:r>
            <a:r>
              <a:rPr sz="1300" b="1" spc="190" dirty="0">
                <a:solidFill>
                  <a:srgbClr val="B40808"/>
                </a:solidFill>
                <a:latin typeface="Book Antiqua"/>
                <a:cs typeface="Book Antiqua"/>
              </a:rPr>
              <a:t>me </a:t>
            </a:r>
            <a:r>
              <a:rPr sz="1300" b="1" spc="95" dirty="0">
                <a:solidFill>
                  <a:srgbClr val="B40808"/>
                </a:solidFill>
                <a:latin typeface="Book Antiqua"/>
                <a:cs typeface="Book Antiqua"/>
              </a:rPr>
              <a:t>to </a:t>
            </a:r>
            <a:r>
              <a:rPr sz="1300" b="1" spc="75" dirty="0">
                <a:solidFill>
                  <a:srgbClr val="B40808"/>
                </a:solidFill>
                <a:latin typeface="Book Antiqua"/>
                <a:cs typeface="Book Antiqua"/>
              </a:rPr>
              <a:t>see </a:t>
            </a:r>
            <a:r>
              <a:rPr sz="1300" b="1" spc="110" dirty="0">
                <a:solidFill>
                  <a:srgbClr val="B40808"/>
                </a:solidFill>
                <a:latin typeface="Book Antiqua"/>
                <a:cs typeface="Book Antiqua"/>
              </a:rPr>
              <a:t>for </a:t>
            </a:r>
            <a:r>
              <a:rPr sz="1300" b="1" spc="114" dirty="0">
                <a:solidFill>
                  <a:srgbClr val="B40808"/>
                </a:solidFill>
                <a:latin typeface="Book Antiqua"/>
                <a:cs typeface="Book Antiqua"/>
              </a:rPr>
              <a:t> </a:t>
            </a:r>
            <a:r>
              <a:rPr sz="1300" b="1" spc="100" dirty="0">
                <a:solidFill>
                  <a:srgbClr val="B40808"/>
                </a:solidFill>
                <a:latin typeface="Book Antiqua"/>
                <a:cs typeface="Book Antiqua"/>
              </a:rPr>
              <a:t>myself </a:t>
            </a:r>
            <a:r>
              <a:rPr sz="1300" b="1" spc="95" dirty="0">
                <a:solidFill>
                  <a:srgbClr val="B40808"/>
                </a:solidFill>
                <a:latin typeface="Book Antiqua"/>
                <a:cs typeface="Book Antiqua"/>
              </a:rPr>
              <a:t>the </a:t>
            </a:r>
            <a:r>
              <a:rPr sz="1300" b="1" spc="120" dirty="0">
                <a:solidFill>
                  <a:srgbClr val="B40808"/>
                </a:solidFill>
                <a:latin typeface="Book Antiqua"/>
                <a:cs typeface="Book Antiqua"/>
              </a:rPr>
              <a:t>impact </a:t>
            </a:r>
            <a:r>
              <a:rPr sz="1300" b="1" spc="85" dirty="0">
                <a:solidFill>
                  <a:srgbClr val="B40808"/>
                </a:solidFill>
                <a:latin typeface="Book Antiqua"/>
                <a:cs typeface="Book Antiqua"/>
              </a:rPr>
              <a:t>that </a:t>
            </a:r>
            <a:r>
              <a:rPr sz="1300" b="1" spc="80" dirty="0">
                <a:solidFill>
                  <a:srgbClr val="B40808"/>
                </a:solidFill>
                <a:latin typeface="Book Antiqua"/>
                <a:cs typeface="Book Antiqua"/>
              </a:rPr>
              <a:t>grassroots </a:t>
            </a:r>
            <a:r>
              <a:rPr sz="1300" b="1" spc="85" dirty="0">
                <a:solidFill>
                  <a:srgbClr val="B40808"/>
                </a:solidFill>
                <a:latin typeface="Book Antiqua"/>
                <a:cs typeface="Book Antiqua"/>
              </a:rPr>
              <a:t> </a:t>
            </a:r>
            <a:r>
              <a:rPr sz="1300" b="1" spc="90" dirty="0">
                <a:solidFill>
                  <a:srgbClr val="B40808"/>
                </a:solidFill>
                <a:latin typeface="Book Antiqua"/>
                <a:cs typeface="Book Antiqua"/>
              </a:rPr>
              <a:t>organizations</a:t>
            </a:r>
            <a:r>
              <a:rPr sz="1300" b="1" spc="15" dirty="0">
                <a:solidFill>
                  <a:srgbClr val="B40808"/>
                </a:solidFill>
                <a:latin typeface="Book Antiqua"/>
                <a:cs typeface="Book Antiqua"/>
              </a:rPr>
              <a:t> </a:t>
            </a:r>
            <a:r>
              <a:rPr sz="1300" b="1" spc="130" dirty="0">
                <a:solidFill>
                  <a:srgbClr val="B40808"/>
                </a:solidFill>
                <a:latin typeface="Book Antiqua"/>
                <a:cs typeface="Book Antiqua"/>
              </a:rPr>
              <a:t>can</a:t>
            </a:r>
            <a:r>
              <a:rPr sz="1300" b="1" spc="15" dirty="0">
                <a:solidFill>
                  <a:srgbClr val="B40808"/>
                </a:solidFill>
                <a:latin typeface="Book Antiqua"/>
                <a:cs typeface="Book Antiqua"/>
              </a:rPr>
              <a:t> </a:t>
            </a:r>
            <a:r>
              <a:rPr sz="1300" b="1" spc="80" dirty="0">
                <a:solidFill>
                  <a:srgbClr val="B40808"/>
                </a:solidFill>
                <a:latin typeface="Book Antiqua"/>
                <a:cs typeface="Book Antiqua"/>
              </a:rPr>
              <a:t>have.</a:t>
            </a:r>
            <a:endParaRPr sz="1300">
              <a:latin typeface="Book Antiqua"/>
              <a:cs typeface="Book Antiqua"/>
            </a:endParaRPr>
          </a:p>
        </p:txBody>
      </p:sp>
      <p:sp>
        <p:nvSpPr>
          <p:cNvPr id="18" name="object 18"/>
          <p:cNvSpPr txBox="1"/>
          <p:nvPr/>
        </p:nvSpPr>
        <p:spPr>
          <a:xfrm>
            <a:off x="337682" y="5814473"/>
            <a:ext cx="1327785" cy="1190069"/>
          </a:xfrm>
          <a:prstGeom prst="rect">
            <a:avLst/>
          </a:prstGeom>
        </p:spPr>
        <p:txBody>
          <a:bodyPr vert="horz" wrap="square" lIns="0" tIns="19685" rIns="0" bIns="0" rtlCol="0">
            <a:spAutoFit/>
          </a:bodyPr>
          <a:lstStyle/>
          <a:p>
            <a:pPr marL="12700" marR="5080">
              <a:lnSpc>
                <a:spcPct val="116599"/>
              </a:lnSpc>
              <a:spcBef>
                <a:spcPts val="155"/>
              </a:spcBef>
            </a:pPr>
            <a:r>
              <a:rPr sz="1300" spc="-5" dirty="0">
                <a:solidFill>
                  <a:srgbClr val="B40808"/>
                </a:solidFill>
                <a:latin typeface="Archivo Black"/>
                <a:cs typeface="Archivo Black"/>
              </a:rPr>
              <a:t>Future</a:t>
            </a:r>
            <a:r>
              <a:rPr sz="1300" spc="-85" dirty="0">
                <a:solidFill>
                  <a:srgbClr val="B40808"/>
                </a:solidFill>
                <a:latin typeface="Archivo Black"/>
                <a:cs typeface="Archivo Black"/>
              </a:rPr>
              <a:t> </a:t>
            </a:r>
            <a:r>
              <a:rPr sz="1300" spc="-5" dirty="0">
                <a:solidFill>
                  <a:srgbClr val="B40808"/>
                </a:solidFill>
                <a:latin typeface="Archivo Black"/>
                <a:cs typeface="Archivo Black"/>
              </a:rPr>
              <a:t>Career: </a:t>
            </a:r>
            <a:r>
              <a:rPr sz="1300" spc="-420" dirty="0">
                <a:solidFill>
                  <a:srgbClr val="B40808"/>
                </a:solidFill>
                <a:latin typeface="Archivo Black"/>
                <a:cs typeface="Archivo Black"/>
              </a:rPr>
              <a:t> </a:t>
            </a:r>
            <a:r>
              <a:rPr sz="1300" spc="80" dirty="0">
                <a:solidFill>
                  <a:srgbClr val="B40808"/>
                </a:solidFill>
                <a:latin typeface="Book Antiqua"/>
                <a:cs typeface="Book Antiqua"/>
              </a:rPr>
              <a:t>Lawyer, </a:t>
            </a:r>
            <a:r>
              <a:rPr sz="1300" spc="85" dirty="0">
                <a:solidFill>
                  <a:srgbClr val="B40808"/>
                </a:solidFill>
                <a:latin typeface="Book Antiqua"/>
                <a:cs typeface="Book Antiqua"/>
              </a:rPr>
              <a:t> </a:t>
            </a:r>
            <a:r>
              <a:rPr sz="1300" spc="105" dirty="0">
                <a:solidFill>
                  <a:srgbClr val="B40808"/>
                </a:solidFill>
                <a:latin typeface="Book Antiqua"/>
                <a:cs typeface="Book Antiqua"/>
              </a:rPr>
              <a:t>Foreign </a:t>
            </a:r>
            <a:r>
              <a:rPr sz="1300" spc="110" dirty="0">
                <a:solidFill>
                  <a:srgbClr val="B40808"/>
                </a:solidFill>
                <a:latin typeface="Book Antiqua"/>
                <a:cs typeface="Book Antiqua"/>
              </a:rPr>
              <a:t> </a:t>
            </a:r>
            <a:r>
              <a:rPr sz="1300" spc="90" dirty="0">
                <a:solidFill>
                  <a:srgbClr val="B40808"/>
                </a:solidFill>
                <a:latin typeface="Book Antiqua"/>
                <a:cs typeface="Book Antiqua"/>
              </a:rPr>
              <a:t>Service, </a:t>
            </a:r>
            <a:r>
              <a:rPr sz="1300" spc="95" dirty="0">
                <a:solidFill>
                  <a:srgbClr val="B40808"/>
                </a:solidFill>
                <a:latin typeface="Book Antiqua"/>
                <a:cs typeface="Book Antiqua"/>
              </a:rPr>
              <a:t> </a:t>
            </a:r>
            <a:r>
              <a:rPr sz="1300" spc="85" dirty="0">
                <a:solidFill>
                  <a:srgbClr val="B40808"/>
                </a:solidFill>
                <a:latin typeface="Book Antiqua"/>
                <a:cs typeface="Book Antiqua"/>
              </a:rPr>
              <a:t>Consulting</a:t>
            </a:r>
            <a:endParaRPr sz="1300">
              <a:latin typeface="Book Antiqua"/>
              <a:cs typeface="Book Antiqua"/>
            </a:endParaRPr>
          </a:p>
        </p:txBody>
      </p:sp>
      <p:sp>
        <p:nvSpPr>
          <p:cNvPr id="19" name="object 19"/>
          <p:cNvSpPr txBox="1">
            <a:spLocks noGrp="1"/>
          </p:cNvSpPr>
          <p:nvPr>
            <p:ph type="title"/>
          </p:nvPr>
        </p:nvSpPr>
        <p:spPr>
          <a:xfrm>
            <a:off x="1644182" y="1461"/>
            <a:ext cx="3592195" cy="598241"/>
          </a:xfrm>
          <a:prstGeom prst="rect">
            <a:avLst/>
          </a:prstGeom>
        </p:spPr>
        <p:txBody>
          <a:bodyPr vert="horz" wrap="square" lIns="0" tIns="13335" rIns="0" bIns="0" rtlCol="0" anchor="ctr">
            <a:spAutoFit/>
          </a:bodyPr>
          <a:lstStyle/>
          <a:p>
            <a:pPr marL="12700">
              <a:lnSpc>
                <a:spcPct val="100000"/>
              </a:lnSpc>
              <a:spcBef>
                <a:spcPts val="105"/>
              </a:spcBef>
            </a:pPr>
            <a:r>
              <a:rPr sz="3800" spc="-70" dirty="0">
                <a:solidFill>
                  <a:schemeClr val="bg1"/>
                </a:solidFill>
                <a:latin typeface="Garamond" panose="02020404030301010803" pitchFamily="18" charset="0"/>
              </a:rPr>
              <a:t>Kevin</a:t>
            </a:r>
            <a:r>
              <a:rPr sz="3800" spc="-254" dirty="0">
                <a:solidFill>
                  <a:schemeClr val="bg1"/>
                </a:solidFill>
                <a:latin typeface="Garamond" panose="02020404030301010803" pitchFamily="18" charset="0"/>
              </a:rPr>
              <a:t> </a:t>
            </a:r>
            <a:r>
              <a:rPr sz="3800" spc="-65" dirty="0">
                <a:solidFill>
                  <a:schemeClr val="bg1"/>
                </a:solidFill>
                <a:latin typeface="Garamond" panose="02020404030301010803" pitchFamily="18" charset="0"/>
              </a:rPr>
              <a:t>Diaz</a:t>
            </a:r>
          </a:p>
        </p:txBody>
      </p:sp>
      <p:sp>
        <p:nvSpPr>
          <p:cNvPr id="21" name="object 21"/>
          <p:cNvSpPr txBox="1"/>
          <p:nvPr/>
        </p:nvSpPr>
        <p:spPr>
          <a:xfrm>
            <a:off x="1143998" y="4920698"/>
            <a:ext cx="1654810" cy="634148"/>
          </a:xfrm>
          <a:prstGeom prst="rect">
            <a:avLst/>
          </a:prstGeom>
        </p:spPr>
        <p:txBody>
          <a:bodyPr vert="horz" wrap="square" lIns="0" tIns="56515" rIns="0" bIns="0" rtlCol="0">
            <a:spAutoFit/>
          </a:bodyPr>
          <a:lstStyle/>
          <a:p>
            <a:pPr marL="12700" marR="5080" algn="ctr">
              <a:lnSpc>
                <a:spcPts val="1530"/>
              </a:lnSpc>
              <a:spcBef>
                <a:spcPts val="445"/>
              </a:spcBef>
            </a:pPr>
            <a:r>
              <a:rPr sz="1550" dirty="0">
                <a:solidFill>
                  <a:srgbClr val="B40808"/>
                </a:solidFill>
                <a:latin typeface="Archivo Black" panose="020B0A03020202020B04" pitchFamily="34" charset="0"/>
                <a:cs typeface="Palatino Linotype"/>
              </a:rPr>
              <a:t>MOST LIKELY  TO</a:t>
            </a:r>
            <a:endParaRPr sz="1550" dirty="0">
              <a:latin typeface="Archivo Black" panose="020B0A03020202020B04" pitchFamily="34" charset="0"/>
              <a:cs typeface="Palatino Linotype"/>
            </a:endParaRPr>
          </a:p>
          <a:p>
            <a:pPr algn="ctr">
              <a:lnSpc>
                <a:spcPts val="1535"/>
              </a:lnSpc>
            </a:pPr>
            <a:r>
              <a:rPr sz="1550" dirty="0">
                <a:solidFill>
                  <a:srgbClr val="B40808"/>
                </a:solidFill>
                <a:latin typeface="Archivo Black" panose="020B0A03020202020B04" pitchFamily="34" charset="0"/>
                <a:cs typeface="Palatino Linotype"/>
              </a:rPr>
              <a:t>STRIKE</a:t>
            </a:r>
            <a:endParaRPr sz="1550" dirty="0">
              <a:latin typeface="Archivo Black" panose="020B0A03020202020B04" pitchFamily="34" charset="0"/>
              <a:cs typeface="Palatino Linotype"/>
            </a:endParaRPr>
          </a:p>
        </p:txBody>
      </p:sp>
      <p:sp>
        <p:nvSpPr>
          <p:cNvPr id="23"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Ridgefield, NJ</a:t>
            </a:r>
            <a:endParaRPr sz="2050" dirty="0">
              <a:latin typeface="Open Sans ExtraBold"/>
              <a:cs typeface="Open Sans ExtraBold"/>
            </a:endParaRPr>
          </a:p>
        </p:txBody>
      </p:sp>
      <p:sp>
        <p:nvSpPr>
          <p:cNvPr id="24" name="object 13"/>
          <p:cNvSpPr txBox="1"/>
          <p:nvPr/>
        </p:nvSpPr>
        <p:spPr>
          <a:xfrm>
            <a:off x="158684" y="7391239"/>
            <a:ext cx="22035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ILR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7314194" y="278076"/>
            <a:ext cx="2744470" cy="21590"/>
          </a:xfrm>
          <a:custGeom>
            <a:avLst/>
            <a:gdLst/>
            <a:ahLst/>
            <a:cxnLst/>
            <a:rect l="l" t="t" r="r" b="b"/>
            <a:pathLst>
              <a:path w="2744470" h="21590">
                <a:moveTo>
                  <a:pt x="2744206" y="21520"/>
                </a:moveTo>
                <a:lnTo>
                  <a:pt x="0" y="21520"/>
                </a:lnTo>
                <a:lnTo>
                  <a:pt x="0" y="0"/>
                </a:lnTo>
                <a:lnTo>
                  <a:pt x="2744206" y="0"/>
                </a:lnTo>
                <a:lnTo>
                  <a:pt x="2744206" y="21520"/>
                </a:lnTo>
                <a:close/>
              </a:path>
            </a:pathLst>
          </a:custGeom>
          <a:solidFill>
            <a:srgbClr val="E3FFFD"/>
          </a:solidFill>
        </p:spPr>
        <p:txBody>
          <a:bodyPr wrap="square" lIns="0" tIns="0" rIns="0" bIns="0" rtlCol="0"/>
          <a:lstStyle/>
          <a:p>
            <a:endParaRPr sz="1800"/>
          </a:p>
        </p:txBody>
      </p:sp>
      <p:sp>
        <p:nvSpPr>
          <p:cNvPr id="3" name="object 3"/>
          <p:cNvSpPr/>
          <p:nvPr/>
        </p:nvSpPr>
        <p:spPr>
          <a:xfrm>
            <a:off x="0" y="7332826"/>
            <a:ext cx="7582534" cy="40005"/>
          </a:xfrm>
          <a:custGeom>
            <a:avLst/>
            <a:gdLst/>
            <a:ahLst/>
            <a:cxnLst/>
            <a:rect l="l" t="t" r="r" b="b"/>
            <a:pathLst>
              <a:path w="7582534" h="40004">
                <a:moveTo>
                  <a:pt x="7582074" y="39884"/>
                </a:moveTo>
                <a:lnTo>
                  <a:pt x="0" y="39884"/>
                </a:lnTo>
                <a:lnTo>
                  <a:pt x="0" y="0"/>
                </a:lnTo>
                <a:lnTo>
                  <a:pt x="7582074" y="0"/>
                </a:lnTo>
                <a:lnTo>
                  <a:pt x="7582074" y="39884"/>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6"/>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6"/>
            <a:ext cx="6244590" cy="6524626"/>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051371" y="1826969"/>
            <a:ext cx="2847576" cy="3842973"/>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948963" y="6444081"/>
            <a:ext cx="1781174" cy="638174"/>
          </a:xfrm>
          <a:prstGeom prst="rect">
            <a:avLst/>
          </a:prstGeom>
        </p:spPr>
      </p:pic>
      <p:sp>
        <p:nvSpPr>
          <p:cNvPr id="13" name="object 13"/>
          <p:cNvSpPr txBox="1"/>
          <p:nvPr/>
        </p:nvSpPr>
        <p:spPr>
          <a:xfrm>
            <a:off x="7852547" y="7162800"/>
            <a:ext cx="2059305" cy="332783"/>
          </a:xfrm>
          <a:prstGeom prst="rect">
            <a:avLst/>
          </a:prstGeom>
        </p:spPr>
        <p:txBody>
          <a:bodyPr vert="horz" wrap="square" lIns="0" tIns="17145" rIns="0" bIns="0" rtlCol="0">
            <a:spAutoFit/>
          </a:bodyPr>
          <a:lstStyle/>
          <a:p>
            <a:pPr marL="12700">
              <a:spcBef>
                <a:spcPts val="135"/>
              </a:spcBef>
            </a:pPr>
            <a:r>
              <a:rPr sz="2050" b="1" i="1" spc="55" dirty="0">
                <a:solidFill>
                  <a:srgbClr val="E3FFFD"/>
                </a:solidFill>
                <a:latin typeface="Open Sans ExtraBold"/>
                <a:cs typeface="Open Sans ExtraBold"/>
              </a:rPr>
              <a:t>FeedMore</a:t>
            </a:r>
            <a:r>
              <a:rPr sz="2050" b="1" i="1" spc="2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WNY</a:t>
            </a:r>
            <a:endParaRPr sz="2050">
              <a:latin typeface="Open Sans ExtraBold"/>
              <a:cs typeface="Open Sans ExtraBold"/>
            </a:endParaRPr>
          </a:p>
        </p:txBody>
      </p:sp>
      <p:sp>
        <p:nvSpPr>
          <p:cNvPr id="14" name="object 14"/>
          <p:cNvSpPr txBox="1"/>
          <p:nvPr/>
        </p:nvSpPr>
        <p:spPr>
          <a:xfrm>
            <a:off x="3981423" y="5818524"/>
            <a:ext cx="5529580" cy="1262653"/>
          </a:xfrm>
          <a:prstGeom prst="rect">
            <a:avLst/>
          </a:prstGeom>
        </p:spPr>
        <p:txBody>
          <a:bodyPr vert="horz" wrap="square" lIns="0" tIns="46990" rIns="0" bIns="0" rtlCol="0">
            <a:spAutoFit/>
          </a:bodyPr>
          <a:lstStyle/>
          <a:p>
            <a:pPr marL="12700">
              <a:spcBef>
                <a:spcPts val="370"/>
              </a:spcBef>
            </a:pPr>
            <a:r>
              <a:rPr sz="1400" spc="-5" dirty="0">
                <a:solidFill>
                  <a:srgbClr val="B40808"/>
                </a:solidFill>
                <a:latin typeface="Archivo Black"/>
                <a:cs typeface="Archivo Black"/>
              </a:rPr>
              <a:t>SHOUTOUT</a:t>
            </a:r>
            <a:endParaRPr sz="1400" dirty="0">
              <a:latin typeface="Archivo Black"/>
              <a:cs typeface="Archivo Black"/>
            </a:endParaRPr>
          </a:p>
          <a:p>
            <a:pPr marL="12700" marR="5080">
              <a:lnSpc>
                <a:spcPct val="116100"/>
              </a:lnSpc>
            </a:pPr>
            <a:r>
              <a:rPr sz="1400" b="1" spc="55" dirty="0">
                <a:solidFill>
                  <a:srgbClr val="B40808"/>
                </a:solidFill>
                <a:latin typeface="Book Antiqua"/>
                <a:cs typeface="Book Antiqua"/>
              </a:rPr>
              <a:t>I </a:t>
            </a:r>
            <a:r>
              <a:rPr sz="1400" b="1" spc="65" dirty="0">
                <a:solidFill>
                  <a:srgbClr val="B40808"/>
                </a:solidFill>
                <a:latin typeface="Book Antiqua"/>
                <a:cs typeface="Book Antiqua"/>
              </a:rPr>
              <a:t>was </a:t>
            </a:r>
            <a:r>
              <a:rPr sz="1400" b="1" spc="130" dirty="0">
                <a:solidFill>
                  <a:srgbClr val="B40808"/>
                </a:solidFill>
                <a:latin typeface="Book Antiqua"/>
                <a:cs typeface="Book Antiqua"/>
              </a:rPr>
              <a:t>most </a:t>
            </a:r>
            <a:r>
              <a:rPr sz="1400" b="1" spc="90" dirty="0">
                <a:solidFill>
                  <a:srgbClr val="B40808"/>
                </a:solidFill>
                <a:latin typeface="Book Antiqua"/>
                <a:cs typeface="Book Antiqua"/>
              </a:rPr>
              <a:t>grateful </a:t>
            </a:r>
            <a:r>
              <a:rPr sz="1400" b="1" spc="120" dirty="0">
                <a:solidFill>
                  <a:srgbClr val="B40808"/>
                </a:solidFill>
                <a:latin typeface="Book Antiqua"/>
                <a:cs typeface="Book Antiqua"/>
              </a:rPr>
              <a:t>for </a:t>
            </a:r>
            <a:r>
              <a:rPr sz="1400" b="1" spc="90" dirty="0">
                <a:solidFill>
                  <a:srgbClr val="B40808"/>
                </a:solidFill>
                <a:latin typeface="Book Antiqua"/>
                <a:cs typeface="Book Antiqua"/>
              </a:rPr>
              <a:t>Micaela, </a:t>
            </a:r>
            <a:r>
              <a:rPr sz="1400" b="1" spc="95" dirty="0">
                <a:solidFill>
                  <a:srgbClr val="B40808"/>
                </a:solidFill>
                <a:latin typeface="Book Antiqua"/>
                <a:cs typeface="Book Antiqua"/>
              </a:rPr>
              <a:t>Kricky </a:t>
            </a:r>
            <a:r>
              <a:rPr sz="1400" b="1" spc="120" dirty="0">
                <a:solidFill>
                  <a:srgbClr val="B40808"/>
                </a:solidFill>
                <a:latin typeface="Book Antiqua"/>
                <a:cs typeface="Book Antiqua"/>
              </a:rPr>
              <a:t>and </a:t>
            </a:r>
            <a:r>
              <a:rPr sz="1400" b="1" spc="95" dirty="0">
                <a:solidFill>
                  <a:srgbClr val="B40808"/>
                </a:solidFill>
                <a:latin typeface="Book Antiqua"/>
                <a:cs typeface="Book Antiqua"/>
              </a:rPr>
              <a:t>Cathy. </a:t>
            </a:r>
            <a:r>
              <a:rPr sz="1400" b="1" spc="130" dirty="0">
                <a:solidFill>
                  <a:srgbClr val="B40808"/>
                </a:solidFill>
                <a:latin typeface="Book Antiqua"/>
                <a:cs typeface="Book Antiqua"/>
              </a:rPr>
              <a:t>Their </a:t>
            </a:r>
            <a:r>
              <a:rPr sz="1400" b="1" spc="135" dirty="0">
                <a:solidFill>
                  <a:srgbClr val="B40808"/>
                </a:solidFill>
                <a:latin typeface="Book Antiqua"/>
                <a:cs typeface="Book Antiqua"/>
              </a:rPr>
              <a:t> </a:t>
            </a:r>
            <a:r>
              <a:rPr sz="1400" b="1" spc="75" dirty="0">
                <a:solidFill>
                  <a:srgbClr val="B40808"/>
                </a:solidFill>
                <a:latin typeface="Book Antiqua"/>
                <a:cs typeface="Book Antiqua"/>
              </a:rPr>
              <a:t>kindness,</a:t>
            </a:r>
            <a:r>
              <a:rPr sz="1400" b="1" spc="30" dirty="0">
                <a:solidFill>
                  <a:srgbClr val="B40808"/>
                </a:solidFill>
                <a:latin typeface="Book Antiqua"/>
                <a:cs typeface="Book Antiqua"/>
              </a:rPr>
              <a:t> </a:t>
            </a:r>
            <a:r>
              <a:rPr sz="1400" b="1" spc="100" dirty="0">
                <a:solidFill>
                  <a:srgbClr val="B40808"/>
                </a:solidFill>
                <a:latin typeface="Book Antiqua"/>
                <a:cs typeface="Book Antiqua"/>
              </a:rPr>
              <a:t>wisdom,</a:t>
            </a:r>
            <a:r>
              <a:rPr sz="1400" b="1" spc="30" dirty="0">
                <a:solidFill>
                  <a:srgbClr val="B40808"/>
                </a:solidFill>
                <a:latin typeface="Book Antiqua"/>
                <a:cs typeface="Book Antiqua"/>
              </a:rPr>
              <a:t> </a:t>
            </a:r>
            <a:r>
              <a:rPr sz="1400" b="1" spc="65" dirty="0">
                <a:solidFill>
                  <a:srgbClr val="B40808"/>
                </a:solidFill>
                <a:latin typeface="Book Antiqua"/>
                <a:cs typeface="Book Antiqua"/>
              </a:rPr>
              <a:t>flexibility,</a:t>
            </a:r>
            <a:r>
              <a:rPr sz="1400" b="1" spc="30" dirty="0">
                <a:solidFill>
                  <a:srgbClr val="B40808"/>
                </a:solidFill>
                <a:latin typeface="Book Antiqua"/>
                <a:cs typeface="Book Antiqua"/>
              </a:rPr>
              <a:t> </a:t>
            </a:r>
            <a:r>
              <a:rPr sz="1400" b="1" spc="120" dirty="0">
                <a:solidFill>
                  <a:srgbClr val="B40808"/>
                </a:solidFill>
                <a:latin typeface="Book Antiqua"/>
                <a:cs typeface="Book Antiqua"/>
              </a:rPr>
              <a:t>and</a:t>
            </a:r>
            <a:r>
              <a:rPr sz="1400" b="1" spc="30" dirty="0">
                <a:solidFill>
                  <a:srgbClr val="B40808"/>
                </a:solidFill>
                <a:latin typeface="Book Antiqua"/>
                <a:cs typeface="Book Antiqua"/>
              </a:rPr>
              <a:t> </a:t>
            </a:r>
            <a:r>
              <a:rPr sz="1400" b="1" spc="110" dirty="0">
                <a:solidFill>
                  <a:srgbClr val="B40808"/>
                </a:solidFill>
                <a:latin typeface="Book Antiqua"/>
                <a:cs typeface="Book Antiqua"/>
              </a:rPr>
              <a:t>guidance</a:t>
            </a:r>
            <a:r>
              <a:rPr sz="1400" b="1" spc="30" dirty="0">
                <a:solidFill>
                  <a:srgbClr val="B40808"/>
                </a:solidFill>
                <a:latin typeface="Book Antiqua"/>
                <a:cs typeface="Book Antiqua"/>
              </a:rPr>
              <a:t> </a:t>
            </a:r>
            <a:r>
              <a:rPr sz="1400" b="1" spc="65" dirty="0">
                <a:solidFill>
                  <a:srgbClr val="B40808"/>
                </a:solidFill>
                <a:latin typeface="Book Antiqua"/>
                <a:cs typeface="Book Antiqua"/>
              </a:rPr>
              <a:t>was</a:t>
            </a:r>
            <a:r>
              <a:rPr sz="1400" b="1" spc="30" dirty="0">
                <a:solidFill>
                  <a:srgbClr val="B40808"/>
                </a:solidFill>
                <a:latin typeface="Book Antiqua"/>
                <a:cs typeface="Book Antiqua"/>
              </a:rPr>
              <a:t> </a:t>
            </a:r>
            <a:r>
              <a:rPr sz="1400" b="1" spc="75" dirty="0">
                <a:solidFill>
                  <a:srgbClr val="B40808"/>
                </a:solidFill>
                <a:latin typeface="Book Antiqua"/>
                <a:cs typeface="Book Antiqua"/>
              </a:rPr>
              <a:t>invaluable, </a:t>
            </a:r>
            <a:r>
              <a:rPr sz="1400" b="1" spc="-335" dirty="0">
                <a:solidFill>
                  <a:srgbClr val="B40808"/>
                </a:solidFill>
                <a:latin typeface="Book Antiqua"/>
                <a:cs typeface="Book Antiqua"/>
              </a:rPr>
              <a:t> </a:t>
            </a:r>
            <a:r>
              <a:rPr sz="1400" b="1" spc="120" dirty="0">
                <a:solidFill>
                  <a:srgbClr val="B40808"/>
                </a:solidFill>
                <a:latin typeface="Book Antiqua"/>
                <a:cs typeface="Book Antiqua"/>
              </a:rPr>
              <a:t>and </a:t>
            </a:r>
            <a:r>
              <a:rPr sz="1400" b="1" spc="40" dirty="0">
                <a:solidFill>
                  <a:srgbClr val="B40808"/>
                </a:solidFill>
                <a:latin typeface="Book Antiqua"/>
                <a:cs typeface="Book Antiqua"/>
              </a:rPr>
              <a:t>will </a:t>
            </a:r>
            <a:r>
              <a:rPr sz="1400" b="1" spc="100" dirty="0">
                <a:solidFill>
                  <a:srgbClr val="B40808"/>
                </a:solidFill>
                <a:latin typeface="Book Antiqua"/>
                <a:cs typeface="Book Antiqua"/>
              </a:rPr>
              <a:t>be </a:t>
            </a:r>
            <a:r>
              <a:rPr sz="1400" b="1" spc="114" dirty="0">
                <a:solidFill>
                  <a:srgbClr val="B40808"/>
                </a:solidFill>
                <a:latin typeface="Book Antiqua"/>
                <a:cs typeface="Book Antiqua"/>
              </a:rPr>
              <a:t>something </a:t>
            </a:r>
            <a:r>
              <a:rPr sz="1400" b="1" spc="55" dirty="0">
                <a:solidFill>
                  <a:srgbClr val="B40808"/>
                </a:solidFill>
                <a:latin typeface="Book Antiqua"/>
                <a:cs typeface="Book Antiqua"/>
              </a:rPr>
              <a:t>I </a:t>
            </a:r>
            <a:r>
              <a:rPr sz="1400" b="1" spc="135" dirty="0">
                <a:solidFill>
                  <a:srgbClr val="B40808"/>
                </a:solidFill>
                <a:latin typeface="Book Antiqua"/>
                <a:cs typeface="Book Antiqua"/>
              </a:rPr>
              <a:t>carry </a:t>
            </a:r>
            <a:r>
              <a:rPr sz="1400" b="1" spc="75" dirty="0">
                <a:solidFill>
                  <a:srgbClr val="B40808"/>
                </a:solidFill>
                <a:latin typeface="Book Antiqua"/>
                <a:cs typeface="Book Antiqua"/>
              </a:rPr>
              <a:t>with </a:t>
            </a:r>
            <a:r>
              <a:rPr sz="1400" b="1" spc="204" dirty="0">
                <a:solidFill>
                  <a:srgbClr val="B40808"/>
                </a:solidFill>
                <a:latin typeface="Book Antiqua"/>
                <a:cs typeface="Book Antiqua"/>
              </a:rPr>
              <a:t>me </a:t>
            </a:r>
            <a:r>
              <a:rPr sz="1400" b="1" spc="120" dirty="0">
                <a:solidFill>
                  <a:srgbClr val="B40808"/>
                </a:solidFill>
                <a:latin typeface="Book Antiqua"/>
                <a:cs typeface="Book Antiqua"/>
              </a:rPr>
              <a:t>for </a:t>
            </a:r>
            <a:r>
              <a:rPr sz="1400" b="1" spc="105" dirty="0">
                <a:solidFill>
                  <a:srgbClr val="B40808"/>
                </a:solidFill>
                <a:latin typeface="Book Antiqua"/>
                <a:cs typeface="Book Antiqua"/>
              </a:rPr>
              <a:t>the </a:t>
            </a:r>
            <a:r>
              <a:rPr sz="1400" b="1" spc="85" dirty="0">
                <a:solidFill>
                  <a:srgbClr val="B40808"/>
                </a:solidFill>
                <a:latin typeface="Book Antiqua"/>
                <a:cs typeface="Book Antiqua"/>
              </a:rPr>
              <a:t>rest </a:t>
            </a:r>
            <a:r>
              <a:rPr sz="1400" b="1" spc="105" dirty="0">
                <a:solidFill>
                  <a:srgbClr val="B40808"/>
                </a:solidFill>
                <a:latin typeface="Book Antiqua"/>
                <a:cs typeface="Book Antiqua"/>
              </a:rPr>
              <a:t>of </a:t>
            </a:r>
            <a:r>
              <a:rPr sz="1400" b="1" spc="210" dirty="0">
                <a:solidFill>
                  <a:srgbClr val="B40808"/>
                </a:solidFill>
                <a:latin typeface="Book Antiqua"/>
                <a:cs typeface="Book Antiqua"/>
              </a:rPr>
              <a:t>my </a:t>
            </a:r>
            <a:r>
              <a:rPr sz="1400" b="1" spc="215" dirty="0">
                <a:solidFill>
                  <a:srgbClr val="B40808"/>
                </a:solidFill>
                <a:latin typeface="Book Antiqua"/>
                <a:cs typeface="Book Antiqua"/>
              </a:rPr>
              <a:t> </a:t>
            </a:r>
            <a:r>
              <a:rPr sz="1400" b="1" spc="105" dirty="0">
                <a:solidFill>
                  <a:srgbClr val="B40808"/>
                </a:solidFill>
                <a:latin typeface="Book Antiqua"/>
                <a:cs typeface="Book Antiqua"/>
              </a:rPr>
              <a:t>Cornell</a:t>
            </a:r>
            <a:r>
              <a:rPr sz="1400" b="1" spc="15" dirty="0">
                <a:solidFill>
                  <a:srgbClr val="B40808"/>
                </a:solidFill>
                <a:latin typeface="Book Antiqua"/>
                <a:cs typeface="Book Antiqua"/>
              </a:rPr>
              <a:t> </a:t>
            </a:r>
            <a:r>
              <a:rPr sz="1400" b="1" spc="114" dirty="0">
                <a:solidFill>
                  <a:srgbClr val="B40808"/>
                </a:solidFill>
                <a:latin typeface="Book Antiqua"/>
                <a:cs typeface="Book Antiqua"/>
              </a:rPr>
              <a:t>experience.</a:t>
            </a:r>
            <a:endParaRPr sz="1400" dirty="0">
              <a:latin typeface="Book Antiqua"/>
              <a:cs typeface="Book Antiqua"/>
            </a:endParaRPr>
          </a:p>
        </p:txBody>
      </p:sp>
      <p:sp>
        <p:nvSpPr>
          <p:cNvPr id="15" name="object 15"/>
          <p:cNvSpPr txBox="1"/>
          <p:nvPr/>
        </p:nvSpPr>
        <p:spPr>
          <a:xfrm>
            <a:off x="3981422" y="691787"/>
            <a:ext cx="5913120" cy="4991238"/>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FAVORITE</a:t>
            </a:r>
            <a:r>
              <a:rPr sz="1300" spc="-50" dirty="0">
                <a:solidFill>
                  <a:srgbClr val="B40808"/>
                </a:solidFill>
                <a:latin typeface="Archivo Black"/>
                <a:cs typeface="Archivo Black"/>
              </a:rPr>
              <a:t> </a:t>
            </a:r>
            <a:r>
              <a:rPr sz="1300" spc="-5" dirty="0">
                <a:solidFill>
                  <a:srgbClr val="B40808"/>
                </a:solidFill>
                <a:latin typeface="Archivo Black"/>
                <a:cs typeface="Archivo Black"/>
              </a:rPr>
              <a:t>MEMORIES</a:t>
            </a:r>
            <a:endParaRPr sz="1300" dirty="0">
              <a:latin typeface="Archivo Black"/>
              <a:cs typeface="Archivo Black"/>
            </a:endParaRPr>
          </a:p>
          <a:p>
            <a:pPr marL="12700" marR="5080">
              <a:lnSpc>
                <a:spcPct val="115399"/>
              </a:lnSpc>
              <a:spcBef>
                <a:spcPts val="75"/>
              </a:spcBef>
            </a:pPr>
            <a:r>
              <a:rPr sz="1300" b="1" spc="145" dirty="0">
                <a:solidFill>
                  <a:srgbClr val="B40808"/>
                </a:solidFill>
                <a:latin typeface="Book Antiqua"/>
                <a:cs typeface="Book Antiqua"/>
              </a:rPr>
              <a:t>The</a:t>
            </a:r>
            <a:r>
              <a:rPr sz="1300" b="1" spc="20" dirty="0">
                <a:solidFill>
                  <a:srgbClr val="B40808"/>
                </a:solidFill>
                <a:latin typeface="Book Antiqua"/>
                <a:cs typeface="Book Antiqua"/>
              </a:rPr>
              <a:t> </a:t>
            </a:r>
            <a:r>
              <a:rPr sz="1300" b="1" spc="70" dirty="0">
                <a:solidFill>
                  <a:srgbClr val="B40808"/>
                </a:solidFill>
                <a:latin typeface="Book Antiqua"/>
                <a:cs typeface="Book Antiqua"/>
              </a:rPr>
              <a:t>highlight</a:t>
            </a:r>
            <a:r>
              <a:rPr sz="1300" b="1" spc="25" dirty="0">
                <a:solidFill>
                  <a:srgbClr val="B40808"/>
                </a:solidFill>
                <a:latin typeface="Book Antiqua"/>
                <a:cs typeface="Book Antiqua"/>
              </a:rPr>
              <a:t> </a:t>
            </a:r>
            <a:r>
              <a:rPr sz="1300" b="1" spc="100" dirty="0">
                <a:solidFill>
                  <a:srgbClr val="B40808"/>
                </a:solidFill>
                <a:latin typeface="Book Antiqua"/>
                <a:cs typeface="Book Antiqua"/>
              </a:rPr>
              <a:t>of</a:t>
            </a:r>
            <a:r>
              <a:rPr sz="1300" b="1" spc="25" dirty="0">
                <a:solidFill>
                  <a:srgbClr val="B40808"/>
                </a:solidFill>
                <a:latin typeface="Book Antiqua"/>
                <a:cs typeface="Book Antiqua"/>
              </a:rPr>
              <a:t> </a:t>
            </a:r>
            <a:r>
              <a:rPr sz="1300" b="1" spc="195" dirty="0">
                <a:solidFill>
                  <a:srgbClr val="B40808"/>
                </a:solidFill>
                <a:latin typeface="Book Antiqua"/>
                <a:cs typeface="Book Antiqua"/>
              </a:rPr>
              <a:t>my</a:t>
            </a:r>
            <a:r>
              <a:rPr sz="1300" b="1" spc="25" dirty="0">
                <a:solidFill>
                  <a:srgbClr val="B40808"/>
                </a:solidFill>
                <a:latin typeface="Book Antiqua"/>
                <a:cs typeface="Book Antiqua"/>
              </a:rPr>
              <a:t> </a:t>
            </a:r>
            <a:r>
              <a:rPr sz="1300" b="1" spc="155" dirty="0">
                <a:solidFill>
                  <a:srgbClr val="B40808"/>
                </a:solidFill>
                <a:latin typeface="Book Antiqua"/>
                <a:cs typeface="Book Antiqua"/>
              </a:rPr>
              <a:t>summer</a:t>
            </a:r>
            <a:r>
              <a:rPr sz="1300" b="1" spc="25" dirty="0">
                <a:solidFill>
                  <a:srgbClr val="B40808"/>
                </a:solidFill>
                <a:latin typeface="Book Antiqua"/>
                <a:cs typeface="Book Antiqua"/>
              </a:rPr>
              <a:t> </a:t>
            </a:r>
            <a:r>
              <a:rPr sz="1300" b="1" spc="60" dirty="0">
                <a:solidFill>
                  <a:srgbClr val="B40808"/>
                </a:solidFill>
                <a:latin typeface="Book Antiqua"/>
                <a:cs typeface="Book Antiqua"/>
              </a:rPr>
              <a:t>was</a:t>
            </a:r>
            <a:r>
              <a:rPr sz="1300" b="1" spc="25" dirty="0">
                <a:solidFill>
                  <a:srgbClr val="B40808"/>
                </a:solidFill>
                <a:latin typeface="Book Antiqua"/>
                <a:cs typeface="Book Antiqua"/>
              </a:rPr>
              <a:t> </a:t>
            </a:r>
            <a:r>
              <a:rPr sz="1300" b="1" spc="90" dirty="0">
                <a:solidFill>
                  <a:srgbClr val="B40808"/>
                </a:solidFill>
                <a:latin typeface="Book Antiqua"/>
                <a:cs typeface="Book Antiqua"/>
              </a:rPr>
              <a:t>working</a:t>
            </a:r>
            <a:r>
              <a:rPr sz="1300" b="1" spc="25" dirty="0">
                <a:solidFill>
                  <a:srgbClr val="B40808"/>
                </a:solidFill>
                <a:latin typeface="Book Antiqua"/>
                <a:cs typeface="Book Antiqua"/>
              </a:rPr>
              <a:t> </a:t>
            </a:r>
            <a:r>
              <a:rPr sz="1300" b="1" spc="70" dirty="0">
                <a:solidFill>
                  <a:srgbClr val="B40808"/>
                </a:solidFill>
                <a:latin typeface="Book Antiqua"/>
                <a:cs typeface="Book Antiqua"/>
              </a:rPr>
              <a:t>with</a:t>
            </a:r>
            <a:r>
              <a:rPr sz="1300" b="1" spc="25" dirty="0">
                <a:solidFill>
                  <a:srgbClr val="B40808"/>
                </a:solidFill>
                <a:latin typeface="Book Antiqua"/>
                <a:cs typeface="Book Antiqua"/>
              </a:rPr>
              <a:t> </a:t>
            </a:r>
            <a:r>
              <a:rPr sz="1300" b="1" spc="95" dirty="0">
                <a:solidFill>
                  <a:srgbClr val="B40808"/>
                </a:solidFill>
                <a:latin typeface="Book Antiqua"/>
                <a:cs typeface="Book Antiqua"/>
              </a:rPr>
              <a:t>the</a:t>
            </a:r>
            <a:r>
              <a:rPr sz="1300" b="1" spc="25" dirty="0">
                <a:solidFill>
                  <a:srgbClr val="B40808"/>
                </a:solidFill>
                <a:latin typeface="Book Antiqua"/>
                <a:cs typeface="Book Antiqua"/>
              </a:rPr>
              <a:t> </a:t>
            </a:r>
            <a:r>
              <a:rPr sz="1300" b="1" spc="165" dirty="0">
                <a:solidFill>
                  <a:srgbClr val="B40808"/>
                </a:solidFill>
                <a:latin typeface="Book Antiqua"/>
                <a:cs typeface="Book Antiqua"/>
              </a:rPr>
              <a:t>Farm</a:t>
            </a:r>
            <a:r>
              <a:rPr sz="1300" b="1" spc="25" dirty="0">
                <a:solidFill>
                  <a:srgbClr val="B40808"/>
                </a:solidFill>
                <a:latin typeface="Book Antiqua"/>
                <a:cs typeface="Book Antiqua"/>
              </a:rPr>
              <a:t> </a:t>
            </a:r>
            <a:r>
              <a:rPr sz="1300" b="1" spc="105" dirty="0">
                <a:solidFill>
                  <a:srgbClr val="B40808"/>
                </a:solidFill>
                <a:latin typeface="Book Antiqua"/>
                <a:cs typeface="Book Antiqua"/>
              </a:rPr>
              <a:t>Market</a:t>
            </a:r>
            <a:r>
              <a:rPr sz="1300" b="1" spc="25" dirty="0">
                <a:solidFill>
                  <a:srgbClr val="B40808"/>
                </a:solidFill>
                <a:latin typeface="Book Antiqua"/>
                <a:cs typeface="Book Antiqua"/>
              </a:rPr>
              <a:t> </a:t>
            </a:r>
            <a:r>
              <a:rPr sz="1300" b="1" spc="140" dirty="0">
                <a:solidFill>
                  <a:srgbClr val="B40808"/>
                </a:solidFill>
                <a:latin typeface="Book Antiqua"/>
                <a:cs typeface="Book Antiqua"/>
              </a:rPr>
              <a:t>on </a:t>
            </a:r>
            <a:r>
              <a:rPr sz="1300" b="1" spc="-310" dirty="0">
                <a:solidFill>
                  <a:srgbClr val="B40808"/>
                </a:solidFill>
                <a:latin typeface="Book Antiqua"/>
                <a:cs typeface="Book Antiqua"/>
              </a:rPr>
              <a:t> </a:t>
            </a:r>
            <a:r>
              <a:rPr sz="1300" b="1" spc="85" dirty="0">
                <a:solidFill>
                  <a:srgbClr val="B40808"/>
                </a:solidFill>
                <a:latin typeface="Book Antiqua"/>
                <a:cs typeface="Book Antiqua"/>
              </a:rPr>
              <a:t>Tuesdays, </a:t>
            </a:r>
            <a:r>
              <a:rPr sz="1300" b="1" spc="165" dirty="0">
                <a:solidFill>
                  <a:srgbClr val="B40808"/>
                </a:solidFill>
                <a:latin typeface="Book Antiqua"/>
                <a:cs typeface="Book Antiqua"/>
              </a:rPr>
              <a:t>come </a:t>
            </a:r>
            <a:r>
              <a:rPr sz="1300" b="1" spc="100" dirty="0">
                <a:solidFill>
                  <a:srgbClr val="B40808"/>
                </a:solidFill>
                <a:latin typeface="Book Antiqua"/>
                <a:cs typeface="Book Antiqua"/>
              </a:rPr>
              <a:t>rain </a:t>
            </a:r>
            <a:r>
              <a:rPr sz="1300" b="1" spc="135" dirty="0">
                <a:solidFill>
                  <a:srgbClr val="B40808"/>
                </a:solidFill>
                <a:latin typeface="Book Antiqua"/>
                <a:cs typeface="Book Antiqua"/>
              </a:rPr>
              <a:t>or </a:t>
            </a:r>
            <a:r>
              <a:rPr sz="1300" b="1" spc="70" dirty="0">
                <a:solidFill>
                  <a:srgbClr val="B40808"/>
                </a:solidFill>
                <a:latin typeface="Book Antiqua"/>
                <a:cs typeface="Book Antiqua"/>
              </a:rPr>
              <a:t>shine. </a:t>
            </a:r>
            <a:r>
              <a:rPr sz="1300" b="1" spc="130" dirty="0">
                <a:solidFill>
                  <a:srgbClr val="B40808"/>
                </a:solidFill>
                <a:latin typeface="Book Antiqua"/>
                <a:cs typeface="Book Antiqua"/>
              </a:rPr>
              <a:t>One </a:t>
            </a:r>
            <a:r>
              <a:rPr sz="1300" b="1" spc="100" dirty="0">
                <a:solidFill>
                  <a:srgbClr val="B40808"/>
                </a:solidFill>
                <a:latin typeface="Book Antiqua"/>
                <a:cs typeface="Book Antiqua"/>
              </a:rPr>
              <a:t>day </a:t>
            </a:r>
            <a:r>
              <a:rPr sz="1300" b="1" spc="90" dirty="0">
                <a:solidFill>
                  <a:srgbClr val="B40808"/>
                </a:solidFill>
                <a:latin typeface="Book Antiqua"/>
                <a:cs typeface="Book Antiqua"/>
              </a:rPr>
              <a:t>we </a:t>
            </a:r>
            <a:r>
              <a:rPr sz="1300" b="1" spc="100" dirty="0">
                <a:solidFill>
                  <a:srgbClr val="B40808"/>
                </a:solidFill>
                <a:latin typeface="Book Antiqua"/>
                <a:cs typeface="Book Antiqua"/>
              </a:rPr>
              <a:t>almost </a:t>
            </a:r>
            <a:r>
              <a:rPr sz="1300" b="1" spc="85" dirty="0">
                <a:solidFill>
                  <a:srgbClr val="B40808"/>
                </a:solidFill>
                <a:latin typeface="Book Antiqua"/>
                <a:cs typeface="Book Antiqua"/>
              </a:rPr>
              <a:t>got </a:t>
            </a:r>
            <a:r>
              <a:rPr sz="1300" b="1" spc="90" dirty="0">
                <a:solidFill>
                  <a:srgbClr val="B40808"/>
                </a:solidFill>
                <a:latin typeface="Book Antiqua"/>
                <a:cs typeface="Book Antiqua"/>
              </a:rPr>
              <a:t>struck </a:t>
            </a:r>
            <a:r>
              <a:rPr sz="1300" b="1" spc="95" dirty="0">
                <a:solidFill>
                  <a:srgbClr val="B40808"/>
                </a:solidFill>
                <a:latin typeface="Book Antiqua"/>
                <a:cs typeface="Book Antiqua"/>
              </a:rPr>
              <a:t>by </a:t>
            </a:r>
            <a:r>
              <a:rPr sz="1300" b="1" spc="100" dirty="0">
                <a:solidFill>
                  <a:srgbClr val="B40808"/>
                </a:solidFill>
                <a:latin typeface="Book Antiqua"/>
                <a:cs typeface="Book Antiqua"/>
              </a:rPr>
              <a:t> </a:t>
            </a:r>
            <a:r>
              <a:rPr sz="1300" b="1" spc="70" dirty="0">
                <a:solidFill>
                  <a:srgbClr val="B40808"/>
                </a:solidFill>
                <a:latin typeface="Book Antiqua"/>
                <a:cs typeface="Book Antiqua"/>
              </a:rPr>
              <a:t>lightning.</a:t>
            </a:r>
            <a:endParaRPr sz="1300" dirty="0">
              <a:latin typeface="Book Antiqua"/>
              <a:cs typeface="Book Antiqua"/>
            </a:endParaRPr>
          </a:p>
          <a:p>
            <a:pPr marL="12700">
              <a:spcBef>
                <a:spcPts val="1135"/>
              </a:spcBef>
            </a:pPr>
            <a:r>
              <a:rPr sz="1300" spc="-5" dirty="0">
                <a:solidFill>
                  <a:srgbClr val="B40808"/>
                </a:solidFill>
                <a:latin typeface="Archivo Black"/>
                <a:cs typeface="Archivo Black"/>
              </a:rPr>
              <a:t>SUMMER</a:t>
            </a:r>
            <a:r>
              <a:rPr sz="1300" spc="-50" dirty="0">
                <a:solidFill>
                  <a:srgbClr val="B40808"/>
                </a:solidFill>
                <a:latin typeface="Archivo Black"/>
                <a:cs typeface="Archivo Black"/>
              </a:rPr>
              <a:t> </a:t>
            </a:r>
            <a:r>
              <a:rPr sz="1300" spc="-5" dirty="0">
                <a:solidFill>
                  <a:srgbClr val="B40808"/>
                </a:solidFill>
                <a:latin typeface="Archivo Black"/>
                <a:cs typeface="Archivo Black"/>
              </a:rPr>
              <a:t>TAKEAWAY</a:t>
            </a:r>
            <a:endParaRPr sz="1300" dirty="0">
              <a:latin typeface="Archivo Black"/>
              <a:cs typeface="Archivo Black"/>
            </a:endParaRPr>
          </a:p>
          <a:p>
            <a:pPr marL="12700" marR="2891236">
              <a:lnSpc>
                <a:spcPct val="115399"/>
              </a:lnSpc>
              <a:spcBef>
                <a:spcPts val="75"/>
              </a:spcBef>
            </a:pPr>
            <a:r>
              <a:rPr sz="1300" b="1" spc="50" dirty="0">
                <a:solidFill>
                  <a:srgbClr val="B40808"/>
                </a:solidFill>
                <a:latin typeface="Book Antiqua"/>
                <a:cs typeface="Book Antiqua"/>
              </a:rPr>
              <a:t>I </a:t>
            </a:r>
            <a:r>
              <a:rPr sz="1300" b="1" spc="100" dirty="0">
                <a:solidFill>
                  <a:srgbClr val="B40808"/>
                </a:solidFill>
                <a:latin typeface="Book Antiqua"/>
                <a:cs typeface="Book Antiqua"/>
              </a:rPr>
              <a:t>learned </a:t>
            </a:r>
            <a:r>
              <a:rPr sz="1300" b="1" spc="95" dirty="0">
                <a:solidFill>
                  <a:srgbClr val="B40808"/>
                </a:solidFill>
                <a:latin typeface="Book Antiqua"/>
                <a:cs typeface="Book Antiqua"/>
              </a:rPr>
              <a:t>the </a:t>
            </a:r>
            <a:r>
              <a:rPr sz="1300" b="1" spc="120" dirty="0">
                <a:solidFill>
                  <a:srgbClr val="B40808"/>
                </a:solidFill>
                <a:latin typeface="Book Antiqua"/>
                <a:cs typeface="Book Antiqua"/>
              </a:rPr>
              <a:t>importance </a:t>
            </a:r>
            <a:r>
              <a:rPr sz="1300" b="1" spc="100" dirty="0">
                <a:solidFill>
                  <a:srgbClr val="B40808"/>
                </a:solidFill>
                <a:latin typeface="Book Antiqua"/>
                <a:cs typeface="Book Antiqua"/>
              </a:rPr>
              <a:t>of </a:t>
            </a:r>
            <a:r>
              <a:rPr sz="1300" b="1" spc="105" dirty="0">
                <a:solidFill>
                  <a:srgbClr val="B40808"/>
                </a:solidFill>
                <a:latin typeface="Book Antiqua"/>
                <a:cs typeface="Book Antiqua"/>
              </a:rPr>
              <a:t> </a:t>
            </a:r>
            <a:r>
              <a:rPr sz="1300" b="1" spc="95" dirty="0">
                <a:solidFill>
                  <a:srgbClr val="B40808"/>
                </a:solidFill>
                <a:latin typeface="Book Antiqua"/>
                <a:cs typeface="Book Antiqua"/>
              </a:rPr>
              <a:t>considering</a:t>
            </a:r>
            <a:r>
              <a:rPr sz="1300" b="1" spc="10" dirty="0">
                <a:solidFill>
                  <a:srgbClr val="B40808"/>
                </a:solidFill>
                <a:latin typeface="Book Antiqua"/>
                <a:cs typeface="Book Antiqua"/>
              </a:rPr>
              <a:t> </a:t>
            </a:r>
            <a:r>
              <a:rPr sz="1300" b="1" spc="95" dirty="0">
                <a:solidFill>
                  <a:srgbClr val="B40808"/>
                </a:solidFill>
                <a:latin typeface="Book Antiqua"/>
                <a:cs typeface="Book Antiqua"/>
              </a:rPr>
              <a:t>a</a:t>
            </a:r>
            <a:r>
              <a:rPr sz="1300" b="1" spc="15" dirty="0">
                <a:solidFill>
                  <a:srgbClr val="B40808"/>
                </a:solidFill>
                <a:latin typeface="Book Antiqua"/>
                <a:cs typeface="Book Antiqua"/>
              </a:rPr>
              <a:t> </a:t>
            </a:r>
            <a:r>
              <a:rPr sz="1300" b="1" spc="90" dirty="0">
                <a:solidFill>
                  <a:srgbClr val="B40808"/>
                </a:solidFill>
                <a:latin typeface="Book Antiqua"/>
                <a:cs typeface="Book Antiqua"/>
              </a:rPr>
              <a:t>whole</a:t>
            </a:r>
            <a:r>
              <a:rPr sz="1300" b="1" spc="10" dirty="0">
                <a:solidFill>
                  <a:srgbClr val="B40808"/>
                </a:solidFill>
                <a:latin typeface="Book Antiqua"/>
                <a:cs typeface="Book Antiqua"/>
              </a:rPr>
              <a:t> </a:t>
            </a:r>
            <a:r>
              <a:rPr sz="1300" b="1" spc="130" dirty="0">
                <a:solidFill>
                  <a:srgbClr val="B40808"/>
                </a:solidFill>
                <a:latin typeface="Book Antiqua"/>
                <a:cs typeface="Book Antiqua"/>
              </a:rPr>
              <a:t>community.</a:t>
            </a:r>
            <a:r>
              <a:rPr sz="1300" b="1" spc="15" dirty="0">
                <a:solidFill>
                  <a:srgbClr val="B40808"/>
                </a:solidFill>
                <a:latin typeface="Book Antiqua"/>
                <a:cs typeface="Book Antiqua"/>
              </a:rPr>
              <a:t> </a:t>
            </a:r>
            <a:r>
              <a:rPr sz="1300" b="1" spc="50" dirty="0">
                <a:solidFill>
                  <a:srgbClr val="B40808"/>
                </a:solidFill>
                <a:latin typeface="Book Antiqua"/>
                <a:cs typeface="Book Antiqua"/>
              </a:rPr>
              <a:t>I </a:t>
            </a:r>
            <a:r>
              <a:rPr sz="1300" b="1" spc="-310" dirty="0">
                <a:solidFill>
                  <a:srgbClr val="B40808"/>
                </a:solidFill>
                <a:latin typeface="Book Antiqua"/>
                <a:cs typeface="Book Antiqua"/>
              </a:rPr>
              <a:t> </a:t>
            </a:r>
            <a:r>
              <a:rPr sz="1300" b="1" spc="114" dirty="0">
                <a:solidFill>
                  <a:srgbClr val="B40808"/>
                </a:solidFill>
                <a:latin typeface="Book Antiqua"/>
                <a:cs typeface="Book Antiqua"/>
              </a:rPr>
              <a:t>never</a:t>
            </a:r>
            <a:r>
              <a:rPr sz="1300" b="1" spc="5" dirty="0">
                <a:solidFill>
                  <a:srgbClr val="B40808"/>
                </a:solidFill>
                <a:latin typeface="Book Antiqua"/>
                <a:cs typeface="Book Antiqua"/>
              </a:rPr>
              <a:t> </a:t>
            </a:r>
            <a:r>
              <a:rPr sz="1300" b="1" spc="80" dirty="0">
                <a:solidFill>
                  <a:srgbClr val="B40808"/>
                </a:solidFill>
                <a:latin typeface="Book Antiqua"/>
                <a:cs typeface="Book Antiqua"/>
              </a:rPr>
              <a:t>really</a:t>
            </a:r>
            <a:r>
              <a:rPr sz="1300" b="1" spc="10" dirty="0">
                <a:solidFill>
                  <a:srgbClr val="B40808"/>
                </a:solidFill>
                <a:latin typeface="Book Antiqua"/>
                <a:cs typeface="Book Antiqua"/>
              </a:rPr>
              <a:t> </a:t>
            </a:r>
            <a:r>
              <a:rPr sz="1300" b="1" spc="105" dirty="0">
                <a:solidFill>
                  <a:srgbClr val="B40808"/>
                </a:solidFill>
                <a:latin typeface="Book Antiqua"/>
                <a:cs typeface="Book Antiqua"/>
              </a:rPr>
              <a:t>understood</a:t>
            </a:r>
            <a:r>
              <a:rPr sz="1300" b="1" spc="10" dirty="0">
                <a:solidFill>
                  <a:srgbClr val="B40808"/>
                </a:solidFill>
                <a:latin typeface="Book Antiqua"/>
                <a:cs typeface="Book Antiqua"/>
              </a:rPr>
              <a:t> </a:t>
            </a:r>
            <a:r>
              <a:rPr sz="1300" b="1" spc="95" dirty="0">
                <a:solidFill>
                  <a:srgbClr val="B40808"/>
                </a:solidFill>
                <a:latin typeface="Book Antiqua"/>
                <a:cs typeface="Book Antiqua"/>
              </a:rPr>
              <a:t>the</a:t>
            </a:r>
            <a:r>
              <a:rPr sz="1300" b="1" spc="10" dirty="0">
                <a:solidFill>
                  <a:srgbClr val="B40808"/>
                </a:solidFill>
                <a:latin typeface="Book Antiqua"/>
                <a:cs typeface="Book Antiqua"/>
              </a:rPr>
              <a:t> </a:t>
            </a:r>
            <a:r>
              <a:rPr sz="1300" b="1" spc="110" dirty="0">
                <a:solidFill>
                  <a:srgbClr val="B40808"/>
                </a:solidFill>
                <a:latin typeface="Book Antiqua"/>
                <a:cs typeface="Book Antiqua"/>
              </a:rPr>
              <a:t>power </a:t>
            </a:r>
            <a:r>
              <a:rPr sz="1300" b="1" spc="-310" dirty="0">
                <a:solidFill>
                  <a:srgbClr val="B40808"/>
                </a:solidFill>
                <a:latin typeface="Book Antiqua"/>
                <a:cs typeface="Book Antiqua"/>
              </a:rPr>
              <a:t> </a:t>
            </a:r>
            <a:r>
              <a:rPr sz="1300" b="1" spc="100" dirty="0">
                <a:solidFill>
                  <a:srgbClr val="B40808"/>
                </a:solidFill>
                <a:latin typeface="Book Antiqua"/>
                <a:cs typeface="Book Antiqua"/>
              </a:rPr>
              <a:t>of </a:t>
            </a:r>
            <a:r>
              <a:rPr sz="1300" b="1" spc="85" dirty="0">
                <a:solidFill>
                  <a:srgbClr val="B40808"/>
                </a:solidFill>
                <a:latin typeface="Book Antiqua"/>
                <a:cs typeface="Book Antiqua"/>
              </a:rPr>
              <a:t>coalition </a:t>
            </a:r>
            <a:r>
              <a:rPr sz="1300" b="1" spc="75" dirty="0">
                <a:solidFill>
                  <a:srgbClr val="B40808"/>
                </a:solidFill>
                <a:latin typeface="Book Antiqua"/>
                <a:cs typeface="Book Antiqua"/>
              </a:rPr>
              <a:t>building until </a:t>
            </a:r>
            <a:r>
              <a:rPr sz="1300" b="1" spc="50" dirty="0">
                <a:solidFill>
                  <a:srgbClr val="B40808"/>
                </a:solidFill>
                <a:latin typeface="Book Antiqua"/>
                <a:cs typeface="Book Antiqua"/>
              </a:rPr>
              <a:t>I </a:t>
            </a:r>
            <a:r>
              <a:rPr sz="1300" b="1" spc="130" dirty="0">
                <a:solidFill>
                  <a:srgbClr val="B40808"/>
                </a:solidFill>
                <a:latin typeface="Book Antiqua"/>
                <a:cs typeface="Book Antiqua"/>
              </a:rPr>
              <a:t>can </a:t>
            </a:r>
            <a:r>
              <a:rPr sz="1300" b="1" spc="95" dirty="0">
                <a:solidFill>
                  <a:srgbClr val="B40808"/>
                </a:solidFill>
                <a:latin typeface="Book Antiqua"/>
                <a:cs typeface="Book Antiqua"/>
              </a:rPr>
              <a:t>to </a:t>
            </a:r>
            <a:r>
              <a:rPr sz="1300" b="1" spc="-310" dirty="0">
                <a:solidFill>
                  <a:srgbClr val="B40808"/>
                </a:solidFill>
                <a:latin typeface="Book Antiqua"/>
                <a:cs typeface="Book Antiqua"/>
              </a:rPr>
              <a:t> </a:t>
            </a:r>
            <a:r>
              <a:rPr sz="1300" b="1" spc="95" dirty="0">
                <a:solidFill>
                  <a:srgbClr val="B40808"/>
                </a:solidFill>
                <a:latin typeface="Book Antiqua"/>
                <a:cs typeface="Book Antiqua"/>
              </a:rPr>
              <a:t>the </a:t>
            </a:r>
            <a:r>
              <a:rPr sz="1300" b="1" spc="90" dirty="0">
                <a:solidFill>
                  <a:srgbClr val="B40808"/>
                </a:solidFill>
                <a:latin typeface="Book Antiqua"/>
                <a:cs typeface="Book Antiqua"/>
              </a:rPr>
              <a:t>High Road. </a:t>
            </a:r>
            <a:r>
              <a:rPr sz="1300" b="1" spc="50" dirty="0">
                <a:solidFill>
                  <a:srgbClr val="B40808"/>
                </a:solidFill>
                <a:latin typeface="Book Antiqua"/>
                <a:cs typeface="Book Antiqua"/>
              </a:rPr>
              <a:t>I </a:t>
            </a:r>
            <a:r>
              <a:rPr sz="1300" b="1" spc="90" dirty="0">
                <a:solidFill>
                  <a:srgbClr val="B40808"/>
                </a:solidFill>
                <a:latin typeface="Book Antiqua"/>
                <a:cs typeface="Book Antiqua"/>
              </a:rPr>
              <a:t>want </a:t>
            </a:r>
            <a:r>
              <a:rPr sz="1300" b="1" spc="95" dirty="0">
                <a:solidFill>
                  <a:srgbClr val="B40808"/>
                </a:solidFill>
                <a:latin typeface="Book Antiqua"/>
                <a:cs typeface="Book Antiqua"/>
              </a:rPr>
              <a:t>to </a:t>
            </a:r>
            <a:r>
              <a:rPr sz="1300" b="1" spc="110" dirty="0">
                <a:solidFill>
                  <a:srgbClr val="B40808"/>
                </a:solidFill>
                <a:latin typeface="Book Antiqua"/>
                <a:cs typeface="Book Antiqua"/>
              </a:rPr>
              <a:t>continue </a:t>
            </a:r>
            <a:r>
              <a:rPr sz="1300" b="1" spc="-310" dirty="0">
                <a:solidFill>
                  <a:srgbClr val="B40808"/>
                </a:solidFill>
                <a:latin typeface="Book Antiqua"/>
                <a:cs typeface="Book Antiqua"/>
              </a:rPr>
              <a:t> </a:t>
            </a:r>
            <a:r>
              <a:rPr sz="1300" b="1" spc="95" dirty="0">
                <a:solidFill>
                  <a:srgbClr val="B40808"/>
                </a:solidFill>
                <a:latin typeface="Book Antiqua"/>
                <a:cs typeface="Book Antiqua"/>
              </a:rPr>
              <a:t>to </a:t>
            </a:r>
            <a:r>
              <a:rPr sz="1300" b="1" spc="100" dirty="0">
                <a:solidFill>
                  <a:srgbClr val="B40808"/>
                </a:solidFill>
                <a:latin typeface="Book Antiqua"/>
                <a:cs typeface="Book Antiqua"/>
              </a:rPr>
              <a:t>learn </a:t>
            </a:r>
            <a:r>
              <a:rPr sz="1300" b="1" spc="110" dirty="0">
                <a:solidFill>
                  <a:srgbClr val="B40808"/>
                </a:solidFill>
                <a:latin typeface="Book Antiqua"/>
                <a:cs typeface="Book Antiqua"/>
              </a:rPr>
              <a:t>how </a:t>
            </a:r>
            <a:r>
              <a:rPr sz="1300" b="1" spc="95" dirty="0">
                <a:solidFill>
                  <a:srgbClr val="B40808"/>
                </a:solidFill>
                <a:latin typeface="Book Antiqua"/>
                <a:cs typeface="Book Antiqua"/>
              </a:rPr>
              <a:t>to </a:t>
            </a:r>
            <a:r>
              <a:rPr sz="1300" b="1" spc="125" dirty="0">
                <a:solidFill>
                  <a:srgbClr val="B40808"/>
                </a:solidFill>
                <a:latin typeface="Book Antiqua"/>
                <a:cs typeface="Book Antiqua"/>
              </a:rPr>
              <a:t>connect </a:t>
            </a:r>
            <a:r>
              <a:rPr sz="1300" b="1" spc="70" dirty="0">
                <a:solidFill>
                  <a:srgbClr val="B40808"/>
                </a:solidFill>
                <a:latin typeface="Book Antiqua"/>
                <a:cs typeface="Book Antiqua"/>
              </a:rPr>
              <a:t>with </a:t>
            </a:r>
            <a:r>
              <a:rPr sz="1300" b="1" spc="75" dirty="0">
                <a:solidFill>
                  <a:srgbClr val="B40808"/>
                </a:solidFill>
                <a:latin typeface="Book Antiqua"/>
                <a:cs typeface="Book Antiqua"/>
              </a:rPr>
              <a:t> </a:t>
            </a:r>
            <a:r>
              <a:rPr sz="1300" b="1" spc="145" dirty="0">
                <a:solidFill>
                  <a:srgbClr val="B40808"/>
                </a:solidFill>
                <a:latin typeface="Book Antiqua"/>
                <a:cs typeface="Book Antiqua"/>
              </a:rPr>
              <a:t>community </a:t>
            </a:r>
            <a:r>
              <a:rPr sz="1300" b="1" spc="125" dirty="0">
                <a:solidFill>
                  <a:srgbClr val="B40808"/>
                </a:solidFill>
                <a:latin typeface="Book Antiqua"/>
                <a:cs typeface="Book Antiqua"/>
              </a:rPr>
              <a:t>members, </a:t>
            </a:r>
            <a:r>
              <a:rPr sz="1300" b="1" spc="60" dirty="0">
                <a:solidFill>
                  <a:srgbClr val="B40808"/>
                </a:solidFill>
                <a:latin typeface="Book Antiqua"/>
                <a:cs typeface="Book Antiqua"/>
              </a:rPr>
              <a:t>ask </a:t>
            </a:r>
            <a:r>
              <a:rPr sz="1300" b="1" spc="140" dirty="0">
                <a:solidFill>
                  <a:srgbClr val="B40808"/>
                </a:solidFill>
                <a:latin typeface="Book Antiqua"/>
                <a:cs typeface="Book Antiqua"/>
              </a:rPr>
              <a:t>them </a:t>
            </a:r>
            <a:r>
              <a:rPr sz="1300" b="1" spc="145" dirty="0">
                <a:solidFill>
                  <a:srgbClr val="B40808"/>
                </a:solidFill>
                <a:latin typeface="Book Antiqua"/>
                <a:cs typeface="Book Antiqua"/>
              </a:rPr>
              <a:t> </a:t>
            </a:r>
            <a:r>
              <a:rPr sz="1300" b="1" spc="85" dirty="0">
                <a:solidFill>
                  <a:srgbClr val="B40808"/>
                </a:solidFill>
                <a:latin typeface="Book Antiqua"/>
                <a:cs typeface="Book Antiqua"/>
              </a:rPr>
              <a:t>what </a:t>
            </a:r>
            <a:r>
              <a:rPr sz="1300" b="1" spc="100" dirty="0">
                <a:solidFill>
                  <a:srgbClr val="B40808"/>
                </a:solidFill>
                <a:latin typeface="Book Antiqua"/>
                <a:cs typeface="Book Antiqua"/>
              </a:rPr>
              <a:t>they </a:t>
            </a:r>
            <a:r>
              <a:rPr sz="1300" b="1" spc="95" dirty="0">
                <a:solidFill>
                  <a:srgbClr val="B40808"/>
                </a:solidFill>
                <a:latin typeface="Book Antiqua"/>
                <a:cs typeface="Book Antiqua"/>
              </a:rPr>
              <a:t>need, </a:t>
            </a:r>
            <a:r>
              <a:rPr sz="1300" b="1" spc="114" dirty="0">
                <a:solidFill>
                  <a:srgbClr val="B40808"/>
                </a:solidFill>
                <a:latin typeface="Book Antiqua"/>
                <a:cs typeface="Book Antiqua"/>
              </a:rPr>
              <a:t>and convince </a:t>
            </a:r>
            <a:r>
              <a:rPr sz="1300" b="1" spc="120" dirty="0">
                <a:solidFill>
                  <a:srgbClr val="B40808"/>
                </a:solidFill>
                <a:latin typeface="Book Antiqua"/>
                <a:cs typeface="Book Antiqua"/>
              </a:rPr>
              <a:t> </a:t>
            </a:r>
            <a:r>
              <a:rPr sz="1300" b="1" spc="140" dirty="0">
                <a:solidFill>
                  <a:srgbClr val="B40808"/>
                </a:solidFill>
                <a:latin typeface="Book Antiqua"/>
                <a:cs typeface="Book Antiqua"/>
              </a:rPr>
              <a:t>them </a:t>
            </a:r>
            <a:r>
              <a:rPr sz="1300" b="1" spc="95" dirty="0">
                <a:solidFill>
                  <a:srgbClr val="B40808"/>
                </a:solidFill>
                <a:latin typeface="Book Antiqua"/>
                <a:cs typeface="Book Antiqua"/>
              </a:rPr>
              <a:t>to </a:t>
            </a:r>
            <a:r>
              <a:rPr sz="1300" b="1" spc="75" dirty="0">
                <a:solidFill>
                  <a:srgbClr val="B40808"/>
                </a:solidFill>
                <a:latin typeface="Book Antiqua"/>
                <a:cs typeface="Book Antiqua"/>
              </a:rPr>
              <a:t>join </a:t>
            </a:r>
            <a:r>
              <a:rPr sz="1300" b="1" spc="95" dirty="0">
                <a:solidFill>
                  <a:srgbClr val="B40808"/>
                </a:solidFill>
                <a:latin typeface="Book Antiqua"/>
                <a:cs typeface="Book Antiqua"/>
              </a:rPr>
              <a:t>the </a:t>
            </a:r>
            <a:r>
              <a:rPr sz="1300" b="1" spc="60" dirty="0">
                <a:solidFill>
                  <a:srgbClr val="B40808"/>
                </a:solidFill>
                <a:latin typeface="Book Antiqua"/>
                <a:cs typeface="Book Antiqua"/>
              </a:rPr>
              <a:t>fight. </a:t>
            </a:r>
            <a:r>
              <a:rPr sz="1300" b="1" spc="50" dirty="0">
                <a:solidFill>
                  <a:srgbClr val="B40808"/>
                </a:solidFill>
                <a:latin typeface="Book Antiqua"/>
                <a:cs typeface="Book Antiqua"/>
              </a:rPr>
              <a:t>I </a:t>
            </a:r>
            <a:r>
              <a:rPr sz="1300" b="1" spc="90" dirty="0">
                <a:solidFill>
                  <a:srgbClr val="B40808"/>
                </a:solidFill>
                <a:latin typeface="Book Antiqua"/>
                <a:cs typeface="Book Antiqua"/>
              </a:rPr>
              <a:t>gained </a:t>
            </a:r>
            <a:r>
              <a:rPr sz="1300" b="1" spc="95" dirty="0">
                <a:solidFill>
                  <a:srgbClr val="B40808"/>
                </a:solidFill>
                <a:latin typeface="Book Antiqua"/>
                <a:cs typeface="Book Antiqua"/>
              </a:rPr>
              <a:t>a </a:t>
            </a:r>
            <a:r>
              <a:rPr sz="1300" b="1" spc="100" dirty="0">
                <a:solidFill>
                  <a:srgbClr val="B40808"/>
                </a:solidFill>
                <a:latin typeface="Book Antiqua"/>
                <a:cs typeface="Book Antiqua"/>
              </a:rPr>
              <a:t> </a:t>
            </a:r>
            <a:r>
              <a:rPr sz="1300" b="1" spc="70" dirty="0">
                <a:solidFill>
                  <a:srgbClr val="B40808"/>
                </a:solidFill>
                <a:latin typeface="Book Antiqua"/>
                <a:cs typeface="Book Antiqua"/>
              </a:rPr>
              <a:t>lot </a:t>
            </a:r>
            <a:r>
              <a:rPr sz="1300" b="1" spc="160" dirty="0">
                <a:solidFill>
                  <a:srgbClr val="B40808"/>
                </a:solidFill>
                <a:latin typeface="Book Antiqua"/>
                <a:cs typeface="Book Antiqua"/>
              </a:rPr>
              <a:t>more </a:t>
            </a:r>
            <a:r>
              <a:rPr sz="1300" b="1" spc="90" dirty="0">
                <a:solidFill>
                  <a:srgbClr val="B40808"/>
                </a:solidFill>
                <a:latin typeface="Book Antiqua"/>
                <a:cs typeface="Book Antiqua"/>
              </a:rPr>
              <a:t>perspective </a:t>
            </a:r>
            <a:r>
              <a:rPr sz="1300" b="1" spc="140" dirty="0">
                <a:solidFill>
                  <a:srgbClr val="B40808"/>
                </a:solidFill>
                <a:latin typeface="Book Antiqua"/>
                <a:cs typeface="Book Antiqua"/>
              </a:rPr>
              <a:t>on </a:t>
            </a:r>
            <a:r>
              <a:rPr sz="1300" b="1" spc="95" dirty="0">
                <a:solidFill>
                  <a:srgbClr val="B40808"/>
                </a:solidFill>
                <a:latin typeface="Book Antiqua"/>
                <a:cs typeface="Book Antiqua"/>
              </a:rPr>
              <a:t>the </a:t>
            </a:r>
            <a:r>
              <a:rPr sz="1300" b="1" spc="100" dirty="0">
                <a:solidFill>
                  <a:srgbClr val="B40808"/>
                </a:solidFill>
                <a:latin typeface="Book Antiqua"/>
                <a:cs typeface="Book Antiqua"/>
              </a:rPr>
              <a:t> </a:t>
            </a:r>
            <a:r>
              <a:rPr sz="1300" b="1" spc="95" dirty="0">
                <a:solidFill>
                  <a:srgbClr val="B40808"/>
                </a:solidFill>
                <a:latin typeface="Book Antiqua"/>
                <a:cs typeface="Book Antiqua"/>
              </a:rPr>
              <a:t>foundations </a:t>
            </a:r>
            <a:r>
              <a:rPr sz="1300" b="1" spc="100" dirty="0">
                <a:solidFill>
                  <a:srgbClr val="B40808"/>
                </a:solidFill>
                <a:latin typeface="Book Antiqua"/>
                <a:cs typeface="Book Antiqua"/>
              </a:rPr>
              <a:t>of </a:t>
            </a:r>
            <a:r>
              <a:rPr sz="1300" b="1" spc="130" dirty="0">
                <a:solidFill>
                  <a:srgbClr val="B40808"/>
                </a:solidFill>
                <a:latin typeface="Book Antiqua"/>
                <a:cs typeface="Book Antiqua"/>
              </a:rPr>
              <a:t>community, </a:t>
            </a:r>
            <a:r>
              <a:rPr sz="1300" b="1" spc="114" dirty="0">
                <a:solidFill>
                  <a:srgbClr val="B40808"/>
                </a:solidFill>
                <a:latin typeface="Book Antiqua"/>
                <a:cs typeface="Book Antiqua"/>
              </a:rPr>
              <a:t>and </a:t>
            </a:r>
            <a:r>
              <a:rPr sz="1300" b="1" spc="120" dirty="0">
                <a:solidFill>
                  <a:srgbClr val="B40808"/>
                </a:solidFill>
                <a:latin typeface="Book Antiqua"/>
                <a:cs typeface="Book Antiqua"/>
              </a:rPr>
              <a:t> </a:t>
            </a:r>
            <a:r>
              <a:rPr sz="1300" b="1" spc="110" dirty="0">
                <a:solidFill>
                  <a:srgbClr val="B40808"/>
                </a:solidFill>
                <a:latin typeface="Book Antiqua"/>
                <a:cs typeface="Book Antiqua"/>
              </a:rPr>
              <a:t>how </a:t>
            </a:r>
            <a:r>
              <a:rPr sz="1300" b="1" spc="90" dirty="0">
                <a:solidFill>
                  <a:srgbClr val="B40808"/>
                </a:solidFill>
                <a:latin typeface="Book Antiqua"/>
                <a:cs typeface="Book Antiqua"/>
              </a:rPr>
              <a:t>we </a:t>
            </a:r>
            <a:r>
              <a:rPr sz="1300" b="1" spc="110" dirty="0">
                <a:solidFill>
                  <a:srgbClr val="B40808"/>
                </a:solidFill>
                <a:latin typeface="Book Antiqua"/>
                <a:cs typeface="Book Antiqua"/>
              </a:rPr>
              <a:t>continue </a:t>
            </a:r>
            <a:r>
              <a:rPr sz="1300" b="1" spc="95" dirty="0">
                <a:solidFill>
                  <a:srgbClr val="B40808"/>
                </a:solidFill>
                <a:latin typeface="Book Antiqua"/>
                <a:cs typeface="Book Antiqua"/>
              </a:rPr>
              <a:t>to </a:t>
            </a:r>
            <a:r>
              <a:rPr sz="1300" b="1" spc="70" dirty="0">
                <a:solidFill>
                  <a:srgbClr val="B40808"/>
                </a:solidFill>
                <a:latin typeface="Book Antiqua"/>
                <a:cs typeface="Book Antiqua"/>
              </a:rPr>
              <a:t>pull </a:t>
            </a:r>
            <a:r>
              <a:rPr sz="1300" b="1" spc="114" dirty="0">
                <a:solidFill>
                  <a:srgbClr val="B40808"/>
                </a:solidFill>
                <a:latin typeface="Book Antiqua"/>
                <a:cs typeface="Book Antiqua"/>
              </a:rPr>
              <a:t>everyone </a:t>
            </a:r>
            <a:r>
              <a:rPr sz="1300" b="1" spc="-310" dirty="0">
                <a:solidFill>
                  <a:srgbClr val="B40808"/>
                </a:solidFill>
                <a:latin typeface="Book Antiqua"/>
                <a:cs typeface="Book Antiqua"/>
              </a:rPr>
              <a:t> </a:t>
            </a:r>
            <a:r>
              <a:rPr sz="1300" b="1" spc="105" dirty="0">
                <a:solidFill>
                  <a:srgbClr val="B40808"/>
                </a:solidFill>
                <a:latin typeface="Book Antiqua"/>
                <a:cs typeface="Book Antiqua"/>
              </a:rPr>
              <a:t>forward </a:t>
            </a:r>
            <a:r>
              <a:rPr sz="1300" b="1" spc="85" dirty="0">
                <a:solidFill>
                  <a:srgbClr val="B40808"/>
                </a:solidFill>
                <a:latin typeface="Book Antiqua"/>
                <a:cs typeface="Book Antiqua"/>
              </a:rPr>
              <a:t>together. </a:t>
            </a:r>
            <a:r>
              <a:rPr sz="1300" b="1" spc="50" dirty="0">
                <a:solidFill>
                  <a:srgbClr val="B40808"/>
                </a:solidFill>
                <a:latin typeface="Book Antiqua"/>
                <a:cs typeface="Book Antiqua"/>
              </a:rPr>
              <a:t>I </a:t>
            </a:r>
            <a:r>
              <a:rPr sz="1300" b="1" spc="135" dirty="0">
                <a:solidFill>
                  <a:srgbClr val="B40808"/>
                </a:solidFill>
                <a:latin typeface="Book Antiqua"/>
                <a:cs typeface="Book Antiqua"/>
              </a:rPr>
              <a:t>became </a:t>
            </a:r>
            <a:r>
              <a:rPr sz="1300" b="1" spc="95" dirty="0">
                <a:solidFill>
                  <a:srgbClr val="B40808"/>
                </a:solidFill>
                <a:latin typeface="Book Antiqua"/>
                <a:cs typeface="Book Antiqua"/>
              </a:rPr>
              <a:t>a </a:t>
            </a:r>
            <a:r>
              <a:rPr sz="1300" b="1" spc="70" dirty="0">
                <a:solidFill>
                  <a:srgbClr val="B40808"/>
                </a:solidFill>
                <a:latin typeface="Book Antiqua"/>
                <a:cs typeface="Book Antiqua"/>
              </a:rPr>
              <a:t>lot </a:t>
            </a:r>
            <a:r>
              <a:rPr sz="1300" b="1" spc="75" dirty="0">
                <a:solidFill>
                  <a:srgbClr val="B40808"/>
                </a:solidFill>
                <a:latin typeface="Book Antiqua"/>
                <a:cs typeface="Book Antiqua"/>
              </a:rPr>
              <a:t> </a:t>
            </a:r>
            <a:r>
              <a:rPr sz="1300" b="1" spc="90" dirty="0">
                <a:solidFill>
                  <a:srgbClr val="B40808"/>
                </a:solidFill>
                <a:latin typeface="Book Antiqua"/>
                <a:cs typeface="Book Antiqua"/>
              </a:rPr>
              <a:t>optimistic </a:t>
            </a:r>
            <a:r>
              <a:rPr sz="1300" b="1" spc="95" dirty="0">
                <a:solidFill>
                  <a:srgbClr val="B40808"/>
                </a:solidFill>
                <a:latin typeface="Book Antiqua"/>
                <a:cs typeface="Book Antiqua"/>
              </a:rPr>
              <a:t>about the </a:t>
            </a:r>
            <a:r>
              <a:rPr sz="1300" b="1" spc="110" dirty="0">
                <a:solidFill>
                  <a:srgbClr val="B40808"/>
                </a:solidFill>
                <a:latin typeface="Book Antiqua"/>
                <a:cs typeface="Book Antiqua"/>
              </a:rPr>
              <a:t>power </a:t>
            </a:r>
            <a:r>
              <a:rPr sz="1300" b="1" spc="100" dirty="0">
                <a:solidFill>
                  <a:srgbClr val="B40808"/>
                </a:solidFill>
                <a:latin typeface="Book Antiqua"/>
                <a:cs typeface="Book Antiqua"/>
              </a:rPr>
              <a:t>of </a:t>
            </a:r>
            <a:r>
              <a:rPr sz="1300" b="1" spc="105" dirty="0">
                <a:solidFill>
                  <a:srgbClr val="B40808"/>
                </a:solidFill>
                <a:latin typeface="Book Antiqua"/>
                <a:cs typeface="Book Antiqua"/>
              </a:rPr>
              <a:t> </a:t>
            </a:r>
            <a:r>
              <a:rPr sz="1300" b="1" spc="90" dirty="0">
                <a:solidFill>
                  <a:srgbClr val="B40808"/>
                </a:solidFill>
                <a:latin typeface="Book Antiqua"/>
                <a:cs typeface="Book Antiqua"/>
              </a:rPr>
              <a:t>targeted </a:t>
            </a:r>
            <a:r>
              <a:rPr sz="1300" b="1" spc="100" dirty="0">
                <a:solidFill>
                  <a:srgbClr val="B40808"/>
                </a:solidFill>
                <a:latin typeface="Book Antiqua"/>
                <a:cs typeface="Book Antiqua"/>
              </a:rPr>
              <a:t>changes </a:t>
            </a:r>
            <a:r>
              <a:rPr sz="1300" b="1" spc="114" dirty="0">
                <a:solidFill>
                  <a:srgbClr val="B40808"/>
                </a:solidFill>
                <a:latin typeface="Book Antiqua"/>
                <a:cs typeface="Book Antiqua"/>
              </a:rPr>
              <a:t>and </a:t>
            </a:r>
            <a:r>
              <a:rPr sz="1300" b="1" spc="75" dirty="0">
                <a:solidFill>
                  <a:srgbClr val="B40808"/>
                </a:solidFill>
                <a:latin typeface="Book Antiqua"/>
                <a:cs typeface="Book Antiqua"/>
              </a:rPr>
              <a:t>small, </a:t>
            </a:r>
            <a:r>
              <a:rPr sz="1300" b="1" spc="80" dirty="0">
                <a:solidFill>
                  <a:srgbClr val="B40808"/>
                </a:solidFill>
                <a:latin typeface="Book Antiqua"/>
                <a:cs typeface="Book Antiqua"/>
              </a:rPr>
              <a:t> passionate</a:t>
            </a:r>
            <a:r>
              <a:rPr sz="1300" b="1" spc="15" dirty="0">
                <a:solidFill>
                  <a:srgbClr val="B40808"/>
                </a:solidFill>
                <a:latin typeface="Book Antiqua"/>
                <a:cs typeface="Book Antiqua"/>
              </a:rPr>
              <a:t> </a:t>
            </a:r>
            <a:r>
              <a:rPr sz="1300" b="1" spc="85" dirty="0">
                <a:solidFill>
                  <a:srgbClr val="B40808"/>
                </a:solidFill>
                <a:latin typeface="Book Antiqua"/>
                <a:cs typeface="Book Antiqua"/>
              </a:rPr>
              <a:t>groups.</a:t>
            </a:r>
            <a:endParaRPr sz="1300" dirty="0">
              <a:latin typeface="Book Antiqua"/>
              <a:cs typeface="Book Antiqua"/>
            </a:endParaRPr>
          </a:p>
        </p:txBody>
      </p:sp>
      <p:sp>
        <p:nvSpPr>
          <p:cNvPr id="16" name="object 16"/>
          <p:cNvSpPr txBox="1"/>
          <p:nvPr/>
        </p:nvSpPr>
        <p:spPr>
          <a:xfrm>
            <a:off x="424868" y="6101497"/>
            <a:ext cx="1353185" cy="725583"/>
          </a:xfrm>
          <a:prstGeom prst="rect">
            <a:avLst/>
          </a:prstGeom>
        </p:spPr>
        <p:txBody>
          <a:bodyPr vert="horz" wrap="square" lIns="0" tIns="17145" rIns="0" bIns="0" rtlCol="0">
            <a:spAutoFit/>
          </a:bodyPr>
          <a:lstStyle/>
          <a:p>
            <a:pPr marL="12700" marR="5080" algn="just">
              <a:lnSpc>
                <a:spcPct val="117800"/>
              </a:lnSpc>
              <a:spcBef>
                <a:spcPts val="135"/>
              </a:spcBef>
            </a:pPr>
            <a:r>
              <a:rPr sz="1300" spc="-5" dirty="0">
                <a:solidFill>
                  <a:srgbClr val="B40808"/>
                </a:solidFill>
                <a:latin typeface="Archivo Black"/>
                <a:cs typeface="Archivo Black"/>
              </a:rPr>
              <a:t>Future Career: </a:t>
            </a:r>
            <a:r>
              <a:rPr sz="1300" spc="-420" dirty="0">
                <a:solidFill>
                  <a:srgbClr val="B40808"/>
                </a:solidFill>
                <a:latin typeface="Archivo Black"/>
                <a:cs typeface="Archivo Black"/>
              </a:rPr>
              <a:t> </a:t>
            </a:r>
            <a:r>
              <a:rPr sz="1300" spc="105" dirty="0">
                <a:solidFill>
                  <a:srgbClr val="B40808"/>
                </a:solidFill>
                <a:latin typeface="Book Antiqua"/>
                <a:cs typeface="Book Antiqua"/>
              </a:rPr>
              <a:t>Foreign</a:t>
            </a:r>
            <a:r>
              <a:rPr sz="1300" spc="-15" dirty="0">
                <a:solidFill>
                  <a:srgbClr val="B40808"/>
                </a:solidFill>
                <a:latin typeface="Book Antiqua"/>
                <a:cs typeface="Book Antiqua"/>
              </a:rPr>
              <a:t> </a:t>
            </a:r>
            <a:r>
              <a:rPr sz="1300" spc="100" dirty="0">
                <a:solidFill>
                  <a:srgbClr val="B40808"/>
                </a:solidFill>
                <a:latin typeface="Book Antiqua"/>
                <a:cs typeface="Book Antiqua"/>
              </a:rPr>
              <a:t>Service </a:t>
            </a:r>
            <a:r>
              <a:rPr sz="1300" spc="-310" dirty="0">
                <a:solidFill>
                  <a:srgbClr val="B40808"/>
                </a:solidFill>
                <a:latin typeface="Book Antiqua"/>
                <a:cs typeface="Book Antiqua"/>
              </a:rPr>
              <a:t> </a:t>
            </a:r>
            <a:r>
              <a:rPr sz="1300" spc="110" dirty="0">
                <a:solidFill>
                  <a:srgbClr val="B40808"/>
                </a:solidFill>
                <a:latin typeface="Book Antiqua"/>
                <a:cs typeface="Book Antiqua"/>
              </a:rPr>
              <a:t>Officer</a:t>
            </a:r>
            <a:endParaRPr sz="1300">
              <a:latin typeface="Book Antiqua"/>
              <a:cs typeface="Book Antiqua"/>
            </a:endParaRPr>
          </a:p>
        </p:txBody>
      </p:sp>
      <p:sp>
        <p:nvSpPr>
          <p:cNvPr id="17" name="object 17"/>
          <p:cNvSpPr txBox="1">
            <a:spLocks noGrp="1"/>
          </p:cNvSpPr>
          <p:nvPr>
            <p:ph type="title"/>
          </p:nvPr>
        </p:nvSpPr>
        <p:spPr>
          <a:xfrm>
            <a:off x="1564105" y="-21123"/>
            <a:ext cx="5967730"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Margot</a:t>
            </a:r>
            <a:r>
              <a:rPr sz="3800" spc="-215" dirty="0">
                <a:solidFill>
                  <a:schemeClr val="bg1"/>
                </a:solidFill>
                <a:latin typeface="Garamond" panose="02020404030301010803" pitchFamily="18" charset="0"/>
              </a:rPr>
              <a:t> </a:t>
            </a:r>
            <a:r>
              <a:rPr sz="3800" spc="-80" dirty="0">
                <a:solidFill>
                  <a:schemeClr val="bg1"/>
                </a:solidFill>
                <a:latin typeface="Garamond" panose="02020404030301010803" pitchFamily="18" charset="0"/>
              </a:rPr>
              <a:t>Treadwell</a:t>
            </a:r>
          </a:p>
        </p:txBody>
      </p:sp>
      <p:sp>
        <p:nvSpPr>
          <p:cNvPr id="18" name="object 18"/>
          <p:cNvSpPr txBox="1"/>
          <p:nvPr/>
        </p:nvSpPr>
        <p:spPr>
          <a:xfrm>
            <a:off x="585035" y="3985883"/>
            <a:ext cx="2686685" cy="849335"/>
          </a:xfrm>
          <a:prstGeom prst="rect">
            <a:avLst/>
          </a:prstGeom>
        </p:spPr>
        <p:txBody>
          <a:bodyPr vert="horz" wrap="square" lIns="0" tIns="12065" rIns="0" bIns="0" rtlCol="0">
            <a:spAutoFit/>
          </a:bodyPr>
          <a:lstStyle/>
          <a:p>
            <a:pPr marL="12700" marR="5080" indent="-635" algn="ctr">
              <a:lnSpc>
                <a:spcPct val="116900"/>
              </a:lnSpc>
              <a:spcBef>
                <a:spcPts val="95"/>
              </a:spcBef>
            </a:pPr>
            <a:r>
              <a:rPr sz="1550" b="1" spc="130" dirty="0">
                <a:solidFill>
                  <a:srgbClr val="B40808"/>
                </a:solidFill>
                <a:latin typeface="Book Antiqua"/>
                <a:cs typeface="Book Antiqua"/>
              </a:rPr>
              <a:t>Mapping</a:t>
            </a:r>
            <a:r>
              <a:rPr sz="1550" b="1" spc="15" dirty="0">
                <a:solidFill>
                  <a:srgbClr val="B40808"/>
                </a:solidFill>
                <a:latin typeface="Book Antiqua"/>
                <a:cs typeface="Book Antiqua"/>
              </a:rPr>
              <a:t> </a:t>
            </a:r>
            <a:r>
              <a:rPr sz="1550" b="1" spc="114" dirty="0">
                <a:solidFill>
                  <a:srgbClr val="B40808"/>
                </a:solidFill>
                <a:latin typeface="Book Antiqua"/>
                <a:cs typeface="Book Antiqua"/>
              </a:rPr>
              <a:t>SNAP</a:t>
            </a:r>
            <a:r>
              <a:rPr sz="1550" b="1" spc="20" dirty="0">
                <a:solidFill>
                  <a:srgbClr val="B40808"/>
                </a:solidFill>
                <a:latin typeface="Book Antiqua"/>
                <a:cs typeface="Book Antiqua"/>
              </a:rPr>
              <a:t> </a:t>
            </a:r>
            <a:r>
              <a:rPr sz="1550" b="1" spc="60" dirty="0">
                <a:solidFill>
                  <a:srgbClr val="B40808"/>
                </a:solidFill>
                <a:latin typeface="Book Antiqua"/>
                <a:cs typeface="Book Antiqua"/>
              </a:rPr>
              <a:t>sites</a:t>
            </a:r>
            <a:r>
              <a:rPr sz="1550" b="1" spc="20" dirty="0">
                <a:solidFill>
                  <a:srgbClr val="B40808"/>
                </a:solidFill>
                <a:latin typeface="Book Antiqua"/>
                <a:cs typeface="Book Antiqua"/>
              </a:rPr>
              <a:t> </a:t>
            </a:r>
            <a:r>
              <a:rPr sz="1550" b="1" spc="90" dirty="0">
                <a:solidFill>
                  <a:srgbClr val="B40808"/>
                </a:solidFill>
                <a:latin typeface="Book Antiqua"/>
                <a:cs typeface="Book Antiqua"/>
              </a:rPr>
              <a:t>with </a:t>
            </a:r>
            <a:r>
              <a:rPr sz="1550" b="1" spc="-375" dirty="0">
                <a:solidFill>
                  <a:srgbClr val="B40808"/>
                </a:solidFill>
                <a:latin typeface="Book Antiqua"/>
                <a:cs typeface="Book Antiqua"/>
              </a:rPr>
              <a:t> </a:t>
            </a:r>
            <a:r>
              <a:rPr sz="1550" b="1" spc="155" dirty="0">
                <a:solidFill>
                  <a:srgbClr val="B40808"/>
                </a:solidFill>
                <a:latin typeface="Book Antiqua"/>
                <a:cs typeface="Book Antiqua"/>
              </a:rPr>
              <a:t>Produce</a:t>
            </a:r>
            <a:r>
              <a:rPr sz="1550" b="1" spc="15" dirty="0">
                <a:solidFill>
                  <a:srgbClr val="B40808"/>
                </a:solidFill>
                <a:latin typeface="Book Antiqua"/>
                <a:cs typeface="Book Antiqua"/>
              </a:rPr>
              <a:t> </a:t>
            </a:r>
            <a:r>
              <a:rPr sz="1550" b="1" spc="120" dirty="0">
                <a:solidFill>
                  <a:srgbClr val="B40808"/>
                </a:solidFill>
                <a:latin typeface="Book Antiqua"/>
                <a:cs typeface="Book Antiqua"/>
              </a:rPr>
              <a:t>to</a:t>
            </a:r>
            <a:r>
              <a:rPr sz="1550" b="1" spc="15" dirty="0">
                <a:solidFill>
                  <a:srgbClr val="B40808"/>
                </a:solidFill>
                <a:latin typeface="Book Antiqua"/>
                <a:cs typeface="Book Antiqua"/>
              </a:rPr>
              <a:t> </a:t>
            </a:r>
            <a:r>
              <a:rPr sz="1550" b="1" spc="114" dirty="0">
                <a:solidFill>
                  <a:srgbClr val="B40808"/>
                </a:solidFill>
                <a:latin typeface="Book Antiqua"/>
                <a:cs typeface="Book Antiqua"/>
              </a:rPr>
              <a:t>help</a:t>
            </a:r>
            <a:r>
              <a:rPr sz="1550" b="1" spc="20" dirty="0">
                <a:solidFill>
                  <a:srgbClr val="B40808"/>
                </a:solidFill>
                <a:latin typeface="Book Antiqua"/>
                <a:cs typeface="Book Antiqua"/>
              </a:rPr>
              <a:t> </a:t>
            </a:r>
            <a:r>
              <a:rPr sz="1550" b="1" spc="120" dirty="0">
                <a:solidFill>
                  <a:srgbClr val="B40808"/>
                </a:solidFill>
                <a:latin typeface="Book Antiqua"/>
                <a:cs typeface="Book Antiqua"/>
              </a:rPr>
              <a:t>the</a:t>
            </a:r>
            <a:r>
              <a:rPr sz="1550" b="1" spc="15" dirty="0">
                <a:solidFill>
                  <a:srgbClr val="B40808"/>
                </a:solidFill>
                <a:latin typeface="Book Antiqua"/>
                <a:cs typeface="Book Antiqua"/>
              </a:rPr>
              <a:t> </a:t>
            </a:r>
            <a:r>
              <a:rPr sz="1550" b="1" spc="204" dirty="0">
                <a:solidFill>
                  <a:srgbClr val="B40808"/>
                </a:solidFill>
                <a:latin typeface="Book Antiqua"/>
                <a:cs typeface="Book Antiqua"/>
              </a:rPr>
              <a:t>Farm </a:t>
            </a:r>
            <a:r>
              <a:rPr sz="1550" b="1" spc="-370" dirty="0">
                <a:solidFill>
                  <a:srgbClr val="B40808"/>
                </a:solidFill>
                <a:latin typeface="Book Antiqua"/>
                <a:cs typeface="Book Antiqua"/>
              </a:rPr>
              <a:t> </a:t>
            </a:r>
            <a:r>
              <a:rPr sz="1550" b="1" spc="135" dirty="0">
                <a:solidFill>
                  <a:srgbClr val="B40808"/>
                </a:solidFill>
                <a:latin typeface="Book Antiqua"/>
                <a:cs typeface="Book Antiqua"/>
              </a:rPr>
              <a:t>Market</a:t>
            </a:r>
            <a:endParaRPr sz="1550" dirty="0">
              <a:latin typeface="Book Antiqua"/>
              <a:cs typeface="Book Antiqua"/>
            </a:endParaRPr>
          </a:p>
        </p:txBody>
      </p:sp>
      <p:sp>
        <p:nvSpPr>
          <p:cNvPr id="20"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Elma, NY</a:t>
            </a:r>
            <a:endParaRPr sz="2050" dirty="0">
              <a:latin typeface="Open Sans ExtraBold"/>
              <a:cs typeface="Open Sans ExtraBold"/>
            </a:endParaRPr>
          </a:p>
        </p:txBody>
      </p:sp>
      <p:sp>
        <p:nvSpPr>
          <p:cNvPr id="21" name="object 13"/>
          <p:cNvSpPr txBox="1"/>
          <p:nvPr/>
        </p:nvSpPr>
        <p:spPr>
          <a:xfrm>
            <a:off x="158685" y="7391240"/>
            <a:ext cx="20511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ILR</a:t>
            </a:r>
          </a:p>
        </p:txBody>
      </p:sp>
      <p:sp>
        <p:nvSpPr>
          <p:cNvPr id="22" name="object 8"/>
          <p:cNvSpPr/>
          <p:nvPr/>
        </p:nvSpPr>
        <p:spPr>
          <a:xfrm>
            <a:off x="7051372" y="1831033"/>
            <a:ext cx="2860478" cy="3923837"/>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23" name="Rectangle 22"/>
          <p:cNvSpPr/>
          <p:nvPr/>
        </p:nvSpPr>
        <p:spPr>
          <a:xfrm>
            <a:off x="603941" y="5241360"/>
            <a:ext cx="2648871" cy="523220"/>
          </a:xfrm>
          <a:prstGeom prst="rect">
            <a:avLst/>
          </a:prstGeom>
        </p:spPr>
        <p:txBody>
          <a:bodyPr wrap="square">
            <a:spAutoFit/>
          </a:bodyPr>
          <a:lstStyle/>
          <a:p>
            <a:pPr marL="12700" algn="ctr">
              <a:spcBef>
                <a:spcPts val="370"/>
              </a:spcBef>
            </a:pPr>
            <a:r>
              <a:rPr lang="en-US" sz="1400" spc="-5" dirty="0">
                <a:solidFill>
                  <a:srgbClr val="B40808"/>
                </a:solidFill>
                <a:latin typeface="Archivo Black"/>
                <a:cs typeface="Archivo Black"/>
              </a:rPr>
              <a:t>MOST LIKELY TO BE BUFFALO’S MAYOR</a:t>
            </a:r>
            <a:endParaRPr lang="en-US" sz="1400" dirty="0">
              <a:latin typeface="Archivo Black"/>
              <a:cs typeface="Archivo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760824" y="211272"/>
            <a:ext cx="3369310" cy="25400"/>
          </a:xfrm>
          <a:custGeom>
            <a:avLst/>
            <a:gdLst/>
            <a:ahLst/>
            <a:cxnLst/>
            <a:rect l="l" t="t" r="r" b="b"/>
            <a:pathLst>
              <a:path w="3369309" h="25400">
                <a:moveTo>
                  <a:pt x="3369089" y="24905"/>
                </a:moveTo>
                <a:lnTo>
                  <a:pt x="0" y="24905"/>
                </a:lnTo>
                <a:lnTo>
                  <a:pt x="0" y="0"/>
                </a:lnTo>
                <a:lnTo>
                  <a:pt x="3265337" y="0"/>
                </a:lnTo>
                <a:lnTo>
                  <a:pt x="3369089" y="0"/>
                </a:lnTo>
                <a:lnTo>
                  <a:pt x="3369089" y="24905"/>
                </a:lnTo>
                <a:close/>
              </a:path>
            </a:pathLst>
          </a:custGeom>
          <a:solidFill>
            <a:srgbClr val="E3FFFD"/>
          </a:solidFill>
        </p:spPr>
        <p:txBody>
          <a:bodyPr wrap="square" lIns="0" tIns="0" rIns="0" bIns="0" rtlCol="0"/>
          <a:lstStyle/>
          <a:p>
            <a:endParaRPr sz="1800"/>
          </a:p>
        </p:txBody>
      </p:sp>
      <p:sp>
        <p:nvSpPr>
          <p:cNvPr id="3" name="object 3"/>
          <p:cNvSpPr/>
          <p:nvPr/>
        </p:nvSpPr>
        <p:spPr>
          <a:xfrm>
            <a:off x="205960" y="7371034"/>
            <a:ext cx="5142230" cy="26670"/>
          </a:xfrm>
          <a:custGeom>
            <a:avLst/>
            <a:gdLst/>
            <a:ahLst/>
            <a:cxnLst/>
            <a:rect l="l" t="t" r="r" b="b"/>
            <a:pathLst>
              <a:path w="5142230" h="26670">
                <a:moveTo>
                  <a:pt x="5141635" y="26354"/>
                </a:moveTo>
                <a:lnTo>
                  <a:pt x="0" y="26354"/>
                </a:lnTo>
                <a:lnTo>
                  <a:pt x="0" y="0"/>
                </a:lnTo>
                <a:lnTo>
                  <a:pt x="5031894" y="0"/>
                </a:lnTo>
                <a:lnTo>
                  <a:pt x="5141635" y="0"/>
                </a:lnTo>
                <a:lnTo>
                  <a:pt x="5141635" y="26354"/>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49749"/>
            <a:ext cx="6244590" cy="6513051"/>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sp>
        <p:nvSpPr>
          <p:cNvPr id="10" name="object 10"/>
          <p:cNvSpPr txBox="1"/>
          <p:nvPr/>
        </p:nvSpPr>
        <p:spPr>
          <a:xfrm>
            <a:off x="3981422" y="6299611"/>
            <a:ext cx="3970654" cy="611065"/>
          </a:xfrm>
          <a:prstGeom prst="rect">
            <a:avLst/>
          </a:prstGeom>
        </p:spPr>
        <p:txBody>
          <a:bodyPr vert="horz" wrap="square" lIns="0" tIns="48895" rIns="0" bIns="0" rtlCol="0">
            <a:spAutoFit/>
          </a:bodyPr>
          <a:lstStyle/>
          <a:p>
            <a:pPr marL="12700">
              <a:spcBef>
                <a:spcPts val="385"/>
              </a:spcBef>
            </a:pPr>
            <a:r>
              <a:rPr sz="1700" spc="-5" dirty="0">
                <a:solidFill>
                  <a:srgbClr val="B40808"/>
                </a:solidFill>
                <a:latin typeface="Archivo Black"/>
                <a:cs typeface="Archivo Black"/>
              </a:rPr>
              <a:t>SHOUTOUT</a:t>
            </a:r>
            <a:endParaRPr sz="1700">
              <a:latin typeface="Archivo Black"/>
              <a:cs typeface="Archivo Black"/>
            </a:endParaRPr>
          </a:p>
          <a:p>
            <a:pPr marL="12700">
              <a:spcBef>
                <a:spcPts val="285"/>
              </a:spcBef>
            </a:pPr>
            <a:r>
              <a:rPr sz="1700" b="1" spc="195" dirty="0">
                <a:solidFill>
                  <a:srgbClr val="B40808"/>
                </a:solidFill>
                <a:latin typeface="Book Antiqua"/>
                <a:cs typeface="Book Antiqua"/>
              </a:rPr>
              <a:t>My</a:t>
            </a:r>
            <a:r>
              <a:rPr sz="1700" b="1" spc="25" dirty="0">
                <a:solidFill>
                  <a:srgbClr val="B40808"/>
                </a:solidFill>
                <a:latin typeface="Book Antiqua"/>
                <a:cs typeface="Book Antiqua"/>
              </a:rPr>
              <a:t> </a:t>
            </a:r>
            <a:r>
              <a:rPr sz="1700" b="1" spc="160" dirty="0">
                <a:solidFill>
                  <a:srgbClr val="B40808"/>
                </a:solidFill>
                <a:latin typeface="Book Antiqua"/>
                <a:cs typeface="Book Antiqua"/>
              </a:rPr>
              <a:t>Americorp</a:t>
            </a:r>
            <a:r>
              <a:rPr sz="1700" b="1" spc="25" dirty="0">
                <a:solidFill>
                  <a:srgbClr val="B40808"/>
                </a:solidFill>
                <a:latin typeface="Book Antiqua"/>
                <a:cs typeface="Book Antiqua"/>
              </a:rPr>
              <a:t> </a:t>
            </a:r>
            <a:r>
              <a:rPr sz="1700" b="1" spc="75" dirty="0">
                <a:solidFill>
                  <a:srgbClr val="B40808"/>
                </a:solidFill>
                <a:latin typeface="Book Antiqua"/>
                <a:cs typeface="Book Antiqua"/>
              </a:rPr>
              <a:t>vista</a:t>
            </a:r>
            <a:r>
              <a:rPr sz="1700" b="1" spc="25" dirty="0">
                <a:solidFill>
                  <a:srgbClr val="B40808"/>
                </a:solidFill>
                <a:latin typeface="Book Antiqua"/>
                <a:cs typeface="Book Antiqua"/>
              </a:rPr>
              <a:t> </a:t>
            </a:r>
            <a:r>
              <a:rPr sz="1700" b="1" spc="145" dirty="0">
                <a:solidFill>
                  <a:srgbClr val="B40808"/>
                </a:solidFill>
                <a:latin typeface="Book Antiqua"/>
                <a:cs typeface="Book Antiqua"/>
              </a:rPr>
              <a:t>partner</a:t>
            </a:r>
            <a:r>
              <a:rPr sz="1700" b="1" spc="25" dirty="0">
                <a:solidFill>
                  <a:srgbClr val="B40808"/>
                </a:solidFill>
                <a:latin typeface="Book Antiqua"/>
                <a:cs typeface="Book Antiqua"/>
              </a:rPr>
              <a:t> </a:t>
            </a:r>
            <a:r>
              <a:rPr sz="1700" b="1" spc="110" dirty="0">
                <a:solidFill>
                  <a:srgbClr val="B40808"/>
                </a:solidFill>
                <a:latin typeface="Book Antiqua"/>
                <a:cs typeface="Book Antiqua"/>
              </a:rPr>
              <a:t>Jenna.</a:t>
            </a:r>
            <a:endParaRPr sz="1700">
              <a:latin typeface="Book Antiqua"/>
              <a:cs typeface="Book Antiqua"/>
            </a:endParaRPr>
          </a:p>
        </p:txBody>
      </p:sp>
      <p:grpSp>
        <p:nvGrpSpPr>
          <p:cNvPr id="11" name="object 11"/>
          <p:cNvGrpSpPr/>
          <p:nvPr/>
        </p:nvGrpSpPr>
        <p:grpSpPr>
          <a:xfrm>
            <a:off x="400507" y="2472736"/>
            <a:ext cx="9438005" cy="4570095"/>
            <a:chOff x="400504" y="2701333"/>
            <a:chExt cx="9438005" cy="4570095"/>
          </a:xfrm>
        </p:grpSpPr>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6961430" y="2726444"/>
              <a:ext cx="2847576" cy="3842973"/>
            </a:xfrm>
            <a:prstGeom prst="rect">
              <a:avLst/>
            </a:prstGeom>
          </p:spPr>
        </p:pic>
        <p:sp>
          <p:nvSpPr>
            <p:cNvPr id="13" name="object 13"/>
            <p:cNvSpPr/>
            <p:nvPr/>
          </p:nvSpPr>
          <p:spPr>
            <a:xfrm>
              <a:off x="6936366" y="2701333"/>
              <a:ext cx="2901950" cy="3897629"/>
            </a:xfrm>
            <a:custGeom>
              <a:avLst/>
              <a:gdLst/>
              <a:ahLst/>
              <a:cxnLst/>
              <a:rect l="l" t="t" r="r" b="b"/>
              <a:pathLst>
                <a:path w="2901950" h="3897629">
                  <a:moveTo>
                    <a:pt x="2591828" y="3897212"/>
                  </a:moveTo>
                  <a:lnTo>
                    <a:pt x="309888" y="3897212"/>
                  </a:lnTo>
                  <a:lnTo>
                    <a:pt x="264122" y="3893853"/>
                  </a:lnTo>
                  <a:lnTo>
                    <a:pt x="220429" y="3884096"/>
                  </a:lnTo>
                  <a:lnTo>
                    <a:pt x="179294" y="3868420"/>
                  </a:lnTo>
                  <a:lnTo>
                    <a:pt x="141198" y="3847307"/>
                  </a:lnTo>
                  <a:lnTo>
                    <a:pt x="106622" y="3821236"/>
                  </a:lnTo>
                  <a:lnTo>
                    <a:pt x="76046" y="3790689"/>
                  </a:lnTo>
                  <a:lnTo>
                    <a:pt x="49951" y="3756144"/>
                  </a:lnTo>
                  <a:lnTo>
                    <a:pt x="28819" y="3718084"/>
                  </a:lnTo>
                  <a:lnTo>
                    <a:pt x="13129" y="3676987"/>
                  </a:lnTo>
                  <a:lnTo>
                    <a:pt x="3366" y="3633354"/>
                  </a:lnTo>
                  <a:lnTo>
                    <a:pt x="0" y="3587607"/>
                  </a:lnTo>
                  <a:lnTo>
                    <a:pt x="73" y="309605"/>
                  </a:lnTo>
                  <a:lnTo>
                    <a:pt x="3362" y="264633"/>
                  </a:lnTo>
                  <a:lnTo>
                    <a:pt x="13129" y="220776"/>
                  </a:lnTo>
                  <a:lnTo>
                    <a:pt x="28819" y="179515"/>
                  </a:lnTo>
                  <a:lnTo>
                    <a:pt x="49951" y="141327"/>
                  </a:lnTo>
                  <a:lnTo>
                    <a:pt x="76046" y="106687"/>
                  </a:lnTo>
                  <a:lnTo>
                    <a:pt x="106622" y="76070"/>
                  </a:lnTo>
                  <a:lnTo>
                    <a:pt x="141198" y="49954"/>
                  </a:lnTo>
                  <a:lnTo>
                    <a:pt x="179348" y="28792"/>
                  </a:lnTo>
                  <a:lnTo>
                    <a:pt x="220456" y="13116"/>
                  </a:lnTo>
                  <a:lnTo>
                    <a:pt x="264132" y="3359"/>
                  </a:lnTo>
                  <a:lnTo>
                    <a:pt x="309892" y="0"/>
                  </a:lnTo>
                  <a:lnTo>
                    <a:pt x="2591828" y="0"/>
                  </a:lnTo>
                  <a:lnTo>
                    <a:pt x="2637602" y="3360"/>
                  </a:lnTo>
                  <a:lnTo>
                    <a:pt x="2681307" y="13122"/>
                  </a:lnTo>
                  <a:lnTo>
                    <a:pt x="2722463" y="28812"/>
                  </a:lnTo>
                  <a:lnTo>
                    <a:pt x="2760586" y="49954"/>
                  </a:lnTo>
                  <a:lnTo>
                    <a:pt x="2760992" y="50260"/>
                  </a:lnTo>
                  <a:lnTo>
                    <a:pt x="309892" y="50260"/>
                  </a:lnTo>
                  <a:lnTo>
                    <a:pt x="263361" y="54455"/>
                  </a:lnTo>
                  <a:lnTo>
                    <a:pt x="219513" y="66542"/>
                  </a:lnTo>
                  <a:lnTo>
                    <a:pt x="179093" y="85778"/>
                  </a:lnTo>
                  <a:lnTo>
                    <a:pt x="142847" y="111417"/>
                  </a:lnTo>
                  <a:lnTo>
                    <a:pt x="111520" y="142715"/>
                  </a:lnTo>
                  <a:lnTo>
                    <a:pt x="85857" y="178928"/>
                  </a:lnTo>
                  <a:lnTo>
                    <a:pt x="66604" y="219310"/>
                  </a:lnTo>
                  <a:lnTo>
                    <a:pt x="54505" y="263117"/>
                  </a:lnTo>
                  <a:lnTo>
                    <a:pt x="50307" y="309605"/>
                  </a:lnTo>
                  <a:lnTo>
                    <a:pt x="50397" y="3587607"/>
                  </a:lnTo>
                  <a:lnTo>
                    <a:pt x="54505" y="3633354"/>
                  </a:lnTo>
                  <a:lnTo>
                    <a:pt x="66604" y="3677302"/>
                  </a:lnTo>
                  <a:lnTo>
                    <a:pt x="85857" y="3717726"/>
                  </a:lnTo>
                  <a:lnTo>
                    <a:pt x="111520" y="3753905"/>
                  </a:lnTo>
                  <a:lnTo>
                    <a:pt x="142847" y="3785121"/>
                  </a:lnTo>
                  <a:lnTo>
                    <a:pt x="179093" y="3810652"/>
                  </a:lnTo>
                  <a:lnTo>
                    <a:pt x="219513" y="3829780"/>
                  </a:lnTo>
                  <a:lnTo>
                    <a:pt x="263361" y="3841785"/>
                  </a:lnTo>
                  <a:lnTo>
                    <a:pt x="309892" y="3845946"/>
                  </a:lnTo>
                  <a:lnTo>
                    <a:pt x="2762175" y="3845946"/>
                  </a:lnTo>
                  <a:lnTo>
                    <a:pt x="2760776" y="3847004"/>
                  </a:lnTo>
                  <a:lnTo>
                    <a:pt x="2722589" y="3868236"/>
                  </a:lnTo>
                  <a:lnTo>
                    <a:pt x="2681373" y="3884008"/>
                  </a:lnTo>
                  <a:lnTo>
                    <a:pt x="2637621" y="3893829"/>
                  </a:lnTo>
                  <a:lnTo>
                    <a:pt x="2591828" y="3897212"/>
                  </a:lnTo>
                  <a:close/>
                </a:path>
                <a:path w="2901950" h="3897629">
                  <a:moveTo>
                    <a:pt x="2762175" y="3845946"/>
                  </a:moveTo>
                  <a:lnTo>
                    <a:pt x="2591828" y="3845946"/>
                  </a:lnTo>
                  <a:lnTo>
                    <a:pt x="2638624" y="3841752"/>
                  </a:lnTo>
                  <a:lnTo>
                    <a:pt x="2682613" y="3829664"/>
                  </a:lnTo>
                  <a:lnTo>
                    <a:pt x="2723074" y="3810429"/>
                  </a:lnTo>
                  <a:lnTo>
                    <a:pt x="2759287" y="3784790"/>
                  </a:lnTo>
                  <a:lnTo>
                    <a:pt x="2790531" y="3753491"/>
                  </a:lnTo>
                  <a:lnTo>
                    <a:pt x="2816094" y="3717262"/>
                  </a:lnTo>
                  <a:lnTo>
                    <a:pt x="2835232" y="3676897"/>
                  </a:lnTo>
                  <a:lnTo>
                    <a:pt x="2847248" y="3633089"/>
                  </a:lnTo>
                  <a:lnTo>
                    <a:pt x="2851323" y="3587607"/>
                  </a:lnTo>
                  <a:lnTo>
                    <a:pt x="2851413" y="309605"/>
                  </a:lnTo>
                  <a:lnTo>
                    <a:pt x="2847215" y="262852"/>
                  </a:lnTo>
                  <a:lnTo>
                    <a:pt x="2835116" y="218904"/>
                  </a:lnTo>
                  <a:lnTo>
                    <a:pt x="2815863" y="178481"/>
                  </a:lnTo>
                  <a:lnTo>
                    <a:pt x="2790200" y="142301"/>
                  </a:lnTo>
                  <a:lnTo>
                    <a:pt x="2758873" y="111086"/>
                  </a:lnTo>
                  <a:lnTo>
                    <a:pt x="2722627" y="85554"/>
                  </a:lnTo>
                  <a:lnTo>
                    <a:pt x="2682207" y="66426"/>
                  </a:lnTo>
                  <a:lnTo>
                    <a:pt x="2638359" y="54422"/>
                  </a:lnTo>
                  <a:lnTo>
                    <a:pt x="2591828" y="50260"/>
                  </a:lnTo>
                  <a:lnTo>
                    <a:pt x="2760992" y="50260"/>
                  </a:lnTo>
                  <a:lnTo>
                    <a:pt x="2795098" y="75976"/>
                  </a:lnTo>
                  <a:lnTo>
                    <a:pt x="2825674" y="106523"/>
                  </a:lnTo>
                  <a:lnTo>
                    <a:pt x="2851768" y="141068"/>
                  </a:lnTo>
                  <a:lnTo>
                    <a:pt x="2872901" y="179128"/>
                  </a:lnTo>
                  <a:lnTo>
                    <a:pt x="2888591" y="220225"/>
                  </a:lnTo>
                  <a:lnTo>
                    <a:pt x="2898358" y="263877"/>
                  </a:lnTo>
                  <a:lnTo>
                    <a:pt x="2901720" y="309605"/>
                  </a:lnTo>
                  <a:lnTo>
                    <a:pt x="2901651" y="3587607"/>
                  </a:lnTo>
                  <a:lnTo>
                    <a:pt x="2898585" y="3632352"/>
                  </a:lnTo>
                  <a:lnTo>
                    <a:pt x="2888959" y="3676069"/>
                  </a:lnTo>
                  <a:lnTo>
                    <a:pt x="2873327" y="3717279"/>
                  </a:lnTo>
                  <a:lnTo>
                    <a:pt x="2852213" y="3755441"/>
                  </a:lnTo>
                  <a:lnTo>
                    <a:pt x="2826082" y="3790117"/>
                  </a:lnTo>
                  <a:lnTo>
                    <a:pt x="2795438" y="3820802"/>
                  </a:lnTo>
                  <a:lnTo>
                    <a:pt x="2762175" y="3845946"/>
                  </a:lnTo>
                  <a:close/>
                </a:path>
              </a:pathLst>
            </a:custGeom>
            <a:solidFill>
              <a:srgbClr val="B40808"/>
            </a:solidFill>
          </p:spPr>
          <p:txBody>
            <a:bodyPr wrap="square" lIns="0" tIns="0" rIns="0" bIns="0" rtlCol="0"/>
            <a:lstStyle/>
            <a:p>
              <a:endParaRPr sz="1800"/>
            </a:p>
          </p:txBody>
        </p:sp>
        <p:pic>
          <p:nvPicPr>
            <p:cNvPr id="14" name="object 14"/>
            <p:cNvPicPr/>
            <p:nvPr/>
          </p:nvPicPr>
          <p:blipFill>
            <a:blip r:embed="rId5" cstate="email">
              <a:extLst>
                <a:ext uri="{28A0092B-C50C-407E-A947-70E740481C1C}">
                  <a14:useLocalDpi xmlns:a14="http://schemas.microsoft.com/office/drawing/2010/main"/>
                </a:ext>
              </a:extLst>
            </a:blip>
            <a:stretch>
              <a:fillRect/>
            </a:stretch>
          </p:blipFill>
          <p:spPr>
            <a:xfrm>
              <a:off x="400504" y="6156440"/>
              <a:ext cx="2971799" cy="1114424"/>
            </a:xfrm>
            <a:prstGeom prst="rect">
              <a:avLst/>
            </a:prstGeom>
          </p:spPr>
        </p:pic>
      </p:grpSp>
      <p:sp>
        <p:nvSpPr>
          <p:cNvPr id="15" name="object 15"/>
          <p:cNvSpPr txBox="1"/>
          <p:nvPr/>
        </p:nvSpPr>
        <p:spPr>
          <a:xfrm>
            <a:off x="5486329" y="7162800"/>
            <a:ext cx="4351655" cy="332783"/>
          </a:xfrm>
          <a:prstGeom prst="rect">
            <a:avLst/>
          </a:prstGeom>
        </p:spPr>
        <p:txBody>
          <a:bodyPr vert="horz" wrap="square" lIns="0" tIns="17145" rIns="0" bIns="0" rtlCol="0">
            <a:spAutoFit/>
          </a:bodyPr>
          <a:lstStyle/>
          <a:p>
            <a:pPr marL="12700">
              <a:spcBef>
                <a:spcPts val="135"/>
              </a:spcBef>
            </a:pPr>
            <a:r>
              <a:rPr sz="2050" b="1" i="1" spc="55" dirty="0">
                <a:solidFill>
                  <a:srgbClr val="E3FFFD"/>
                </a:solidFill>
                <a:latin typeface="Open Sans ExtraBold"/>
                <a:cs typeface="Open Sans ExtraBold"/>
              </a:rPr>
              <a:t>Community</a:t>
            </a:r>
            <a:r>
              <a:rPr sz="2050" b="1" i="1" spc="8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Action</a:t>
            </a:r>
            <a:r>
              <a:rPr sz="2050" b="1" i="1" spc="8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Organization</a:t>
            </a:r>
            <a:endParaRPr sz="2050">
              <a:latin typeface="Open Sans ExtraBold"/>
              <a:cs typeface="Open Sans ExtraBold"/>
            </a:endParaRPr>
          </a:p>
        </p:txBody>
      </p:sp>
      <p:sp>
        <p:nvSpPr>
          <p:cNvPr id="16" name="object 16"/>
          <p:cNvSpPr txBox="1"/>
          <p:nvPr/>
        </p:nvSpPr>
        <p:spPr>
          <a:xfrm>
            <a:off x="579826" y="4090011"/>
            <a:ext cx="2696845" cy="735073"/>
          </a:xfrm>
          <a:prstGeom prst="rect">
            <a:avLst/>
          </a:prstGeom>
        </p:spPr>
        <p:txBody>
          <a:bodyPr vert="horz" wrap="square" lIns="0" tIns="12065" rIns="0" bIns="0" rtlCol="0">
            <a:spAutoFit/>
          </a:bodyPr>
          <a:lstStyle/>
          <a:p>
            <a:pPr marL="12700" marR="5080" indent="-635" algn="ctr">
              <a:lnSpc>
                <a:spcPct val="115700"/>
              </a:lnSpc>
              <a:spcBef>
                <a:spcPts val="95"/>
              </a:spcBef>
            </a:pPr>
            <a:r>
              <a:rPr sz="1350" b="1" spc="80" dirty="0">
                <a:solidFill>
                  <a:srgbClr val="B40808"/>
                </a:solidFill>
                <a:latin typeface="Book Antiqua"/>
                <a:cs typeface="Book Antiqua"/>
              </a:rPr>
              <a:t>King</a:t>
            </a:r>
            <a:r>
              <a:rPr sz="1350" b="1" dirty="0">
                <a:solidFill>
                  <a:srgbClr val="B40808"/>
                </a:solidFill>
                <a:latin typeface="Book Antiqua"/>
                <a:cs typeface="Book Antiqua"/>
              </a:rPr>
              <a:t> </a:t>
            </a:r>
            <a:r>
              <a:rPr sz="1350" b="1" spc="125" dirty="0">
                <a:solidFill>
                  <a:srgbClr val="B40808"/>
                </a:solidFill>
                <a:latin typeface="Book Antiqua"/>
                <a:cs typeface="Book Antiqua"/>
              </a:rPr>
              <a:t>Urban</a:t>
            </a:r>
            <a:r>
              <a:rPr sz="1350" b="1" spc="5" dirty="0">
                <a:solidFill>
                  <a:srgbClr val="B40808"/>
                </a:solidFill>
                <a:latin typeface="Book Antiqua"/>
                <a:cs typeface="Book Antiqua"/>
              </a:rPr>
              <a:t> </a:t>
            </a:r>
            <a:r>
              <a:rPr sz="1350" b="1" spc="105" dirty="0">
                <a:solidFill>
                  <a:srgbClr val="B40808"/>
                </a:solidFill>
                <a:latin typeface="Book Antiqua"/>
                <a:cs typeface="Book Antiqua"/>
              </a:rPr>
              <a:t>Life</a:t>
            </a:r>
            <a:r>
              <a:rPr sz="1350" b="1" spc="5" dirty="0">
                <a:solidFill>
                  <a:srgbClr val="B40808"/>
                </a:solidFill>
                <a:latin typeface="Book Antiqua"/>
                <a:cs typeface="Book Antiqua"/>
              </a:rPr>
              <a:t> </a:t>
            </a:r>
            <a:r>
              <a:rPr sz="1350" b="1" spc="155" dirty="0">
                <a:solidFill>
                  <a:srgbClr val="B40808"/>
                </a:solidFill>
                <a:latin typeface="Book Antiqua"/>
                <a:cs typeface="Book Antiqua"/>
              </a:rPr>
              <a:t>Community </a:t>
            </a:r>
            <a:r>
              <a:rPr sz="1350" b="1" spc="-320" dirty="0">
                <a:solidFill>
                  <a:srgbClr val="B40808"/>
                </a:solidFill>
                <a:latin typeface="Book Antiqua"/>
                <a:cs typeface="Book Antiqua"/>
              </a:rPr>
              <a:t> </a:t>
            </a:r>
            <a:r>
              <a:rPr sz="1350" b="1" spc="110" dirty="0">
                <a:solidFill>
                  <a:srgbClr val="B40808"/>
                </a:solidFill>
                <a:latin typeface="Book Antiqua"/>
                <a:cs typeface="Book Antiqua"/>
              </a:rPr>
              <a:t>project-</a:t>
            </a:r>
            <a:r>
              <a:rPr sz="1350" b="1" spc="15" dirty="0">
                <a:solidFill>
                  <a:srgbClr val="B40808"/>
                </a:solidFill>
                <a:latin typeface="Book Antiqua"/>
                <a:cs typeface="Book Antiqua"/>
              </a:rPr>
              <a:t> </a:t>
            </a:r>
            <a:r>
              <a:rPr sz="1350" b="1" spc="100" dirty="0">
                <a:solidFill>
                  <a:srgbClr val="B40808"/>
                </a:solidFill>
                <a:latin typeface="Book Antiqua"/>
                <a:cs typeface="Book Antiqua"/>
              </a:rPr>
              <a:t>housing</a:t>
            </a:r>
            <a:r>
              <a:rPr sz="1350" b="1" spc="15" dirty="0">
                <a:solidFill>
                  <a:srgbClr val="B40808"/>
                </a:solidFill>
                <a:latin typeface="Book Antiqua"/>
                <a:cs typeface="Book Antiqua"/>
              </a:rPr>
              <a:t> </a:t>
            </a:r>
            <a:r>
              <a:rPr sz="1350" b="1" spc="80" dirty="0">
                <a:solidFill>
                  <a:srgbClr val="B40808"/>
                </a:solidFill>
                <a:latin typeface="Book Antiqua"/>
                <a:cs typeface="Book Antiqua"/>
              </a:rPr>
              <a:t>assistance</a:t>
            </a:r>
            <a:r>
              <a:rPr sz="1350" b="1" spc="20" dirty="0">
                <a:solidFill>
                  <a:srgbClr val="B40808"/>
                </a:solidFill>
                <a:latin typeface="Book Antiqua"/>
                <a:cs typeface="Book Antiqua"/>
              </a:rPr>
              <a:t> </a:t>
            </a:r>
            <a:r>
              <a:rPr sz="1350" b="1" spc="100" dirty="0">
                <a:solidFill>
                  <a:srgbClr val="B40808"/>
                </a:solidFill>
                <a:latin typeface="Book Antiqua"/>
                <a:cs typeface="Book Antiqua"/>
              </a:rPr>
              <a:t>in </a:t>
            </a:r>
            <a:r>
              <a:rPr sz="1350" b="1" spc="-325" dirty="0">
                <a:solidFill>
                  <a:srgbClr val="B40808"/>
                </a:solidFill>
                <a:latin typeface="Book Antiqua"/>
                <a:cs typeface="Book Antiqua"/>
              </a:rPr>
              <a:t> </a:t>
            </a:r>
            <a:r>
              <a:rPr sz="1350" b="1" spc="100" dirty="0">
                <a:solidFill>
                  <a:srgbClr val="B40808"/>
                </a:solidFill>
                <a:latin typeface="Book Antiqua"/>
                <a:cs typeface="Book Antiqua"/>
              </a:rPr>
              <a:t>Buffalo</a:t>
            </a:r>
            <a:r>
              <a:rPr sz="1350" b="1" spc="15" dirty="0">
                <a:solidFill>
                  <a:srgbClr val="B40808"/>
                </a:solidFill>
                <a:latin typeface="Book Antiqua"/>
                <a:cs typeface="Book Antiqua"/>
              </a:rPr>
              <a:t> </a:t>
            </a:r>
            <a:r>
              <a:rPr sz="1350" b="1" spc="110" dirty="0">
                <a:solidFill>
                  <a:srgbClr val="B40808"/>
                </a:solidFill>
                <a:latin typeface="Book Antiqua"/>
                <a:cs typeface="Book Antiqua"/>
              </a:rPr>
              <a:t>neighborhoods</a:t>
            </a:r>
            <a:endParaRPr sz="1350">
              <a:latin typeface="Book Antiqua"/>
              <a:cs typeface="Book Antiqua"/>
            </a:endParaRPr>
          </a:p>
        </p:txBody>
      </p:sp>
      <p:sp>
        <p:nvSpPr>
          <p:cNvPr id="17" name="object 17"/>
          <p:cNvSpPr txBox="1"/>
          <p:nvPr/>
        </p:nvSpPr>
        <p:spPr>
          <a:xfrm>
            <a:off x="3981424" y="703857"/>
            <a:ext cx="5878195" cy="1902572"/>
          </a:xfrm>
          <a:prstGeom prst="rect">
            <a:avLst/>
          </a:prstGeom>
        </p:spPr>
        <p:txBody>
          <a:bodyPr vert="horz" wrap="square" lIns="0" tIns="50800" rIns="0" bIns="0" rtlCol="0">
            <a:spAutoFit/>
          </a:bodyPr>
          <a:lstStyle/>
          <a:p>
            <a:pPr marL="12700">
              <a:spcBef>
                <a:spcPts val="400"/>
              </a:spcBef>
            </a:pPr>
            <a:r>
              <a:rPr sz="1500" dirty="0">
                <a:solidFill>
                  <a:srgbClr val="B40808"/>
                </a:solidFill>
                <a:latin typeface="Archivo Black"/>
                <a:cs typeface="Archivo Black"/>
              </a:rPr>
              <a:t>FAVORITE</a:t>
            </a:r>
            <a:r>
              <a:rPr sz="1500" spc="-50" dirty="0">
                <a:solidFill>
                  <a:srgbClr val="B40808"/>
                </a:solidFill>
                <a:latin typeface="Archivo Black"/>
                <a:cs typeface="Archivo Black"/>
              </a:rPr>
              <a:t> </a:t>
            </a:r>
            <a:r>
              <a:rPr sz="1500" dirty="0">
                <a:solidFill>
                  <a:srgbClr val="B40808"/>
                </a:solidFill>
                <a:latin typeface="Archivo Black"/>
                <a:cs typeface="Archivo Black"/>
              </a:rPr>
              <a:t>MEMORIES</a:t>
            </a:r>
            <a:endParaRPr sz="1500" dirty="0">
              <a:latin typeface="Archivo Black"/>
              <a:cs typeface="Archivo Black"/>
            </a:endParaRPr>
          </a:p>
          <a:p>
            <a:pPr marL="12700" marR="5080">
              <a:lnSpc>
                <a:spcPct val="116700"/>
              </a:lnSpc>
            </a:pPr>
            <a:r>
              <a:rPr sz="1500" b="1" spc="55" dirty="0">
                <a:solidFill>
                  <a:srgbClr val="B40808"/>
                </a:solidFill>
                <a:latin typeface="Book Antiqua"/>
                <a:cs typeface="Book Antiqua"/>
              </a:rPr>
              <a:t>I </a:t>
            </a:r>
            <a:r>
              <a:rPr sz="1500" b="1" spc="105" dirty="0">
                <a:solidFill>
                  <a:srgbClr val="B40808"/>
                </a:solidFill>
                <a:latin typeface="Book Antiqua"/>
                <a:cs typeface="Book Antiqua"/>
              </a:rPr>
              <a:t>loved attending </a:t>
            </a:r>
            <a:r>
              <a:rPr sz="1500" b="1" spc="120" dirty="0">
                <a:solidFill>
                  <a:srgbClr val="B40808"/>
                </a:solidFill>
                <a:latin typeface="Book Antiqua"/>
                <a:cs typeface="Book Antiqua"/>
              </a:rPr>
              <a:t>meetings </a:t>
            </a:r>
            <a:r>
              <a:rPr sz="1500" b="1" spc="85" dirty="0">
                <a:solidFill>
                  <a:srgbClr val="B40808"/>
                </a:solidFill>
                <a:latin typeface="Book Antiqua"/>
                <a:cs typeface="Book Antiqua"/>
              </a:rPr>
              <a:t>with </a:t>
            </a:r>
            <a:r>
              <a:rPr sz="1500" b="1" spc="55" dirty="0">
                <a:solidFill>
                  <a:srgbClr val="B40808"/>
                </a:solidFill>
                <a:latin typeface="Book Antiqua"/>
                <a:cs typeface="Book Antiqua"/>
              </a:rPr>
              <a:t>all </a:t>
            </a:r>
            <a:r>
              <a:rPr sz="1500" b="1" spc="114" dirty="0">
                <a:solidFill>
                  <a:srgbClr val="B40808"/>
                </a:solidFill>
                <a:latin typeface="Book Antiqua"/>
                <a:cs typeface="Book Antiqua"/>
              </a:rPr>
              <a:t>the </a:t>
            </a:r>
            <a:r>
              <a:rPr sz="1500" b="1" spc="105" dirty="0">
                <a:solidFill>
                  <a:srgbClr val="B40808"/>
                </a:solidFill>
                <a:latin typeface="Book Antiqua"/>
                <a:cs typeface="Book Antiqua"/>
              </a:rPr>
              <a:t>participants </a:t>
            </a:r>
            <a:r>
              <a:rPr sz="1500" b="1" spc="110" dirty="0">
                <a:solidFill>
                  <a:srgbClr val="B40808"/>
                </a:solidFill>
                <a:latin typeface="Book Antiqua"/>
                <a:cs typeface="Book Antiqua"/>
              </a:rPr>
              <a:t> </a:t>
            </a:r>
            <a:r>
              <a:rPr sz="1500" b="1" spc="95" dirty="0">
                <a:solidFill>
                  <a:srgbClr val="B40808"/>
                </a:solidFill>
                <a:latin typeface="Book Antiqua"/>
                <a:cs typeface="Book Antiqua"/>
              </a:rPr>
              <a:t>involved. </a:t>
            </a:r>
            <a:r>
              <a:rPr sz="1500" b="1" spc="110" dirty="0">
                <a:solidFill>
                  <a:srgbClr val="B40808"/>
                </a:solidFill>
                <a:latin typeface="Book Antiqua"/>
                <a:cs typeface="Book Antiqua"/>
              </a:rPr>
              <a:t>Interacting </a:t>
            </a:r>
            <a:r>
              <a:rPr sz="1500" b="1" spc="85" dirty="0">
                <a:solidFill>
                  <a:srgbClr val="B40808"/>
                </a:solidFill>
                <a:latin typeface="Book Antiqua"/>
                <a:cs typeface="Book Antiqua"/>
              </a:rPr>
              <a:t>with </a:t>
            </a:r>
            <a:r>
              <a:rPr sz="1500" b="1" spc="105" dirty="0">
                <a:solidFill>
                  <a:srgbClr val="B40808"/>
                </a:solidFill>
                <a:latin typeface="Book Antiqua"/>
                <a:cs typeface="Book Antiqua"/>
              </a:rPr>
              <a:t>participants in </a:t>
            </a:r>
            <a:r>
              <a:rPr sz="1500" b="1" spc="95" dirty="0">
                <a:solidFill>
                  <a:srgbClr val="B40808"/>
                </a:solidFill>
                <a:latin typeface="Book Antiqua"/>
                <a:cs typeface="Book Antiqua"/>
              </a:rPr>
              <a:t>trainings </a:t>
            </a:r>
            <a:r>
              <a:rPr sz="1500" b="1" spc="135" dirty="0">
                <a:solidFill>
                  <a:srgbClr val="B40808"/>
                </a:solidFill>
                <a:latin typeface="Book Antiqua"/>
                <a:cs typeface="Book Antiqua"/>
              </a:rPr>
              <a:t>and </a:t>
            </a:r>
            <a:r>
              <a:rPr sz="1500" b="1" spc="140" dirty="0">
                <a:solidFill>
                  <a:srgbClr val="B40808"/>
                </a:solidFill>
                <a:latin typeface="Book Antiqua"/>
                <a:cs typeface="Book Antiqua"/>
              </a:rPr>
              <a:t> </a:t>
            </a:r>
            <a:r>
              <a:rPr sz="1500" b="1" spc="120" dirty="0">
                <a:solidFill>
                  <a:srgbClr val="B40808"/>
                </a:solidFill>
                <a:latin typeface="Book Antiqua"/>
                <a:cs typeface="Book Antiqua"/>
              </a:rPr>
              <a:t>meetings </a:t>
            </a:r>
            <a:r>
              <a:rPr sz="1500" b="1" spc="135" dirty="0">
                <a:solidFill>
                  <a:srgbClr val="B40808"/>
                </a:solidFill>
                <a:latin typeface="Book Antiqua"/>
                <a:cs typeface="Book Antiqua"/>
              </a:rPr>
              <a:t>narrowed </a:t>
            </a:r>
            <a:r>
              <a:rPr sz="1500" b="1" spc="114" dirty="0">
                <a:solidFill>
                  <a:srgbClr val="B40808"/>
                </a:solidFill>
                <a:latin typeface="Book Antiqua"/>
                <a:cs typeface="Book Antiqua"/>
              </a:rPr>
              <a:t>the </a:t>
            </a:r>
            <a:r>
              <a:rPr sz="1500" b="1" spc="105" dirty="0">
                <a:solidFill>
                  <a:srgbClr val="B40808"/>
                </a:solidFill>
                <a:latin typeface="Book Antiqua"/>
                <a:cs typeface="Book Antiqua"/>
              </a:rPr>
              <a:t>gap </a:t>
            </a:r>
            <a:r>
              <a:rPr sz="1500" b="1" spc="114" dirty="0">
                <a:solidFill>
                  <a:srgbClr val="B40808"/>
                </a:solidFill>
                <a:latin typeface="Book Antiqua"/>
                <a:cs typeface="Book Antiqua"/>
              </a:rPr>
              <a:t>between </a:t>
            </a:r>
            <a:r>
              <a:rPr sz="1500" b="1" spc="229" dirty="0">
                <a:solidFill>
                  <a:srgbClr val="B40808"/>
                </a:solidFill>
                <a:latin typeface="Book Antiqua"/>
                <a:cs typeface="Book Antiqua"/>
              </a:rPr>
              <a:t>my </a:t>
            </a:r>
            <a:r>
              <a:rPr sz="1500" b="1" spc="100" dirty="0">
                <a:solidFill>
                  <a:srgbClr val="B40808"/>
                </a:solidFill>
                <a:latin typeface="Book Antiqua"/>
                <a:cs typeface="Book Antiqua"/>
              </a:rPr>
              <a:t>efforts </a:t>
            </a:r>
            <a:r>
              <a:rPr sz="1500" b="1" spc="135" dirty="0">
                <a:solidFill>
                  <a:srgbClr val="B40808"/>
                </a:solidFill>
                <a:latin typeface="Book Antiqua"/>
                <a:cs typeface="Book Antiqua"/>
              </a:rPr>
              <a:t>and </a:t>
            </a:r>
            <a:r>
              <a:rPr sz="1500" b="1" spc="114" dirty="0">
                <a:solidFill>
                  <a:srgbClr val="B40808"/>
                </a:solidFill>
                <a:latin typeface="Book Antiqua"/>
                <a:cs typeface="Book Antiqua"/>
              </a:rPr>
              <a:t>the </a:t>
            </a:r>
            <a:r>
              <a:rPr sz="1500" b="1" spc="120" dirty="0">
                <a:solidFill>
                  <a:srgbClr val="B40808"/>
                </a:solidFill>
                <a:latin typeface="Book Antiqua"/>
                <a:cs typeface="Book Antiqua"/>
              </a:rPr>
              <a:t> </a:t>
            </a:r>
            <a:r>
              <a:rPr sz="1500" b="1" spc="140" dirty="0">
                <a:solidFill>
                  <a:srgbClr val="B40808"/>
                </a:solidFill>
                <a:latin typeface="Book Antiqua"/>
                <a:cs typeface="Book Antiqua"/>
              </a:rPr>
              <a:t>impact </a:t>
            </a:r>
            <a:r>
              <a:rPr sz="1500" b="1" spc="114" dirty="0">
                <a:solidFill>
                  <a:srgbClr val="B40808"/>
                </a:solidFill>
                <a:latin typeface="Book Antiqua"/>
                <a:cs typeface="Book Antiqua"/>
              </a:rPr>
              <a:t>of </a:t>
            </a:r>
            <a:r>
              <a:rPr sz="1500" b="1" spc="229" dirty="0">
                <a:solidFill>
                  <a:srgbClr val="B40808"/>
                </a:solidFill>
                <a:latin typeface="Book Antiqua"/>
                <a:cs typeface="Book Antiqua"/>
              </a:rPr>
              <a:t>my </a:t>
            </a:r>
            <a:r>
              <a:rPr sz="1500" b="1" spc="90" dirty="0">
                <a:solidFill>
                  <a:srgbClr val="B40808"/>
                </a:solidFill>
                <a:latin typeface="Book Antiqua"/>
                <a:cs typeface="Book Antiqua"/>
              </a:rPr>
              <a:t>efforts. </a:t>
            </a:r>
            <a:r>
              <a:rPr sz="1500" b="1" spc="114" dirty="0">
                <a:solidFill>
                  <a:srgbClr val="B40808"/>
                </a:solidFill>
                <a:latin typeface="Book Antiqua"/>
                <a:cs typeface="Book Antiqua"/>
              </a:rPr>
              <a:t>This </a:t>
            </a:r>
            <a:r>
              <a:rPr sz="1500" b="1" spc="35" dirty="0">
                <a:solidFill>
                  <a:srgbClr val="B40808"/>
                </a:solidFill>
                <a:latin typeface="Book Antiqua"/>
                <a:cs typeface="Book Antiqua"/>
              </a:rPr>
              <a:t>is </a:t>
            </a:r>
            <a:r>
              <a:rPr sz="1500" b="1" spc="110" dirty="0">
                <a:solidFill>
                  <a:srgbClr val="B40808"/>
                </a:solidFill>
                <a:latin typeface="Book Antiqua"/>
                <a:cs typeface="Book Antiqua"/>
              </a:rPr>
              <a:t>a </a:t>
            </a:r>
            <a:r>
              <a:rPr sz="1500" b="1" spc="90" dirty="0">
                <a:solidFill>
                  <a:srgbClr val="B40808"/>
                </a:solidFill>
                <a:latin typeface="Book Antiqua"/>
                <a:cs typeface="Book Antiqua"/>
              </a:rPr>
              <a:t>valuable </a:t>
            </a:r>
            <a:r>
              <a:rPr sz="1500" b="1" spc="140" dirty="0">
                <a:solidFill>
                  <a:srgbClr val="B40808"/>
                </a:solidFill>
                <a:latin typeface="Book Antiqua"/>
                <a:cs typeface="Book Antiqua"/>
              </a:rPr>
              <a:t>experience </a:t>
            </a:r>
            <a:r>
              <a:rPr sz="1500" b="1" spc="130" dirty="0">
                <a:solidFill>
                  <a:srgbClr val="B40808"/>
                </a:solidFill>
                <a:latin typeface="Book Antiqua"/>
                <a:cs typeface="Book Antiqua"/>
              </a:rPr>
              <a:t>for </a:t>
            </a:r>
            <a:r>
              <a:rPr sz="1500" b="1" spc="135" dirty="0">
                <a:solidFill>
                  <a:srgbClr val="B40808"/>
                </a:solidFill>
                <a:latin typeface="Book Antiqua"/>
                <a:cs typeface="Book Antiqua"/>
              </a:rPr>
              <a:t> </a:t>
            </a:r>
            <a:r>
              <a:rPr sz="1500" b="1" spc="145" dirty="0">
                <a:solidFill>
                  <a:srgbClr val="B40808"/>
                </a:solidFill>
                <a:latin typeface="Book Antiqua"/>
                <a:cs typeface="Book Antiqua"/>
              </a:rPr>
              <a:t>anyone</a:t>
            </a:r>
            <a:r>
              <a:rPr sz="1500" b="1" spc="15" dirty="0">
                <a:solidFill>
                  <a:srgbClr val="B40808"/>
                </a:solidFill>
                <a:latin typeface="Book Antiqua"/>
                <a:cs typeface="Book Antiqua"/>
              </a:rPr>
              <a:t> </a:t>
            </a:r>
            <a:r>
              <a:rPr sz="1500" b="1" spc="130" dirty="0">
                <a:solidFill>
                  <a:srgbClr val="B40808"/>
                </a:solidFill>
                <a:latin typeface="Book Antiqua"/>
                <a:cs typeface="Book Antiqua"/>
              </a:rPr>
              <a:t>who</a:t>
            </a:r>
            <a:r>
              <a:rPr sz="1500" b="1" spc="15" dirty="0">
                <a:solidFill>
                  <a:srgbClr val="B40808"/>
                </a:solidFill>
                <a:latin typeface="Book Antiqua"/>
                <a:cs typeface="Book Antiqua"/>
              </a:rPr>
              <a:t> </a:t>
            </a:r>
            <a:r>
              <a:rPr sz="1500" b="1" spc="80" dirty="0">
                <a:solidFill>
                  <a:srgbClr val="B40808"/>
                </a:solidFill>
                <a:latin typeface="Book Antiqua"/>
                <a:cs typeface="Book Antiqua"/>
              </a:rPr>
              <a:t>feels</a:t>
            </a:r>
            <a:r>
              <a:rPr sz="1500" b="1" spc="20" dirty="0">
                <a:solidFill>
                  <a:srgbClr val="B40808"/>
                </a:solidFill>
                <a:latin typeface="Book Antiqua"/>
                <a:cs typeface="Book Antiqua"/>
              </a:rPr>
              <a:t> </a:t>
            </a:r>
            <a:r>
              <a:rPr sz="1500" b="1" spc="110" dirty="0">
                <a:solidFill>
                  <a:srgbClr val="B40808"/>
                </a:solidFill>
                <a:latin typeface="Book Antiqua"/>
                <a:cs typeface="Book Antiqua"/>
              </a:rPr>
              <a:t>a</a:t>
            </a:r>
            <a:r>
              <a:rPr sz="1500" b="1" spc="15" dirty="0">
                <a:solidFill>
                  <a:srgbClr val="B40808"/>
                </a:solidFill>
                <a:latin typeface="Book Antiqua"/>
                <a:cs typeface="Book Antiqua"/>
              </a:rPr>
              <a:t> </a:t>
            </a:r>
            <a:r>
              <a:rPr sz="1500" b="1" spc="125" dirty="0">
                <a:solidFill>
                  <a:srgbClr val="B40808"/>
                </a:solidFill>
                <a:latin typeface="Book Antiqua"/>
                <a:cs typeface="Book Antiqua"/>
              </a:rPr>
              <a:t>disconnect</a:t>
            </a:r>
            <a:r>
              <a:rPr sz="1500" b="1" spc="20" dirty="0">
                <a:solidFill>
                  <a:srgbClr val="B40808"/>
                </a:solidFill>
                <a:latin typeface="Book Antiqua"/>
                <a:cs typeface="Book Antiqua"/>
              </a:rPr>
              <a:t> </a:t>
            </a:r>
            <a:r>
              <a:rPr sz="1500" b="1" spc="114" dirty="0">
                <a:solidFill>
                  <a:srgbClr val="B40808"/>
                </a:solidFill>
                <a:latin typeface="Book Antiqua"/>
                <a:cs typeface="Book Antiqua"/>
              </a:rPr>
              <a:t>between</a:t>
            </a:r>
            <a:r>
              <a:rPr sz="1500" b="1" spc="15" dirty="0">
                <a:solidFill>
                  <a:srgbClr val="B40808"/>
                </a:solidFill>
                <a:latin typeface="Book Antiqua"/>
                <a:cs typeface="Book Antiqua"/>
              </a:rPr>
              <a:t> </a:t>
            </a:r>
            <a:r>
              <a:rPr sz="1500" b="1" spc="110" dirty="0">
                <a:solidFill>
                  <a:srgbClr val="B40808"/>
                </a:solidFill>
                <a:latin typeface="Book Antiqua"/>
                <a:cs typeface="Book Antiqua"/>
              </a:rPr>
              <a:t>their</a:t>
            </a:r>
            <a:r>
              <a:rPr sz="1500" b="1" spc="20" dirty="0">
                <a:solidFill>
                  <a:srgbClr val="B40808"/>
                </a:solidFill>
                <a:latin typeface="Book Antiqua"/>
                <a:cs typeface="Book Antiqua"/>
              </a:rPr>
              <a:t> </a:t>
            </a:r>
            <a:r>
              <a:rPr sz="1500" b="1" spc="110" dirty="0">
                <a:solidFill>
                  <a:srgbClr val="B40808"/>
                </a:solidFill>
                <a:latin typeface="Book Antiqua"/>
                <a:cs typeface="Book Antiqua"/>
              </a:rPr>
              <a:t>labor</a:t>
            </a:r>
            <a:r>
              <a:rPr sz="1500" b="1" spc="15" dirty="0">
                <a:solidFill>
                  <a:srgbClr val="B40808"/>
                </a:solidFill>
                <a:latin typeface="Book Antiqua"/>
                <a:cs typeface="Book Antiqua"/>
              </a:rPr>
              <a:t> </a:t>
            </a:r>
            <a:r>
              <a:rPr sz="1500" b="1" spc="135" dirty="0">
                <a:solidFill>
                  <a:srgbClr val="B40808"/>
                </a:solidFill>
                <a:latin typeface="Book Antiqua"/>
                <a:cs typeface="Book Antiqua"/>
              </a:rPr>
              <a:t>and</a:t>
            </a:r>
            <a:r>
              <a:rPr sz="1500" b="1" spc="20" dirty="0">
                <a:solidFill>
                  <a:srgbClr val="B40808"/>
                </a:solidFill>
                <a:latin typeface="Book Antiqua"/>
                <a:cs typeface="Book Antiqua"/>
              </a:rPr>
              <a:t> </a:t>
            </a:r>
            <a:r>
              <a:rPr sz="1500" b="1" spc="114" dirty="0">
                <a:solidFill>
                  <a:srgbClr val="B40808"/>
                </a:solidFill>
                <a:latin typeface="Book Antiqua"/>
                <a:cs typeface="Book Antiqua"/>
              </a:rPr>
              <a:t>the </a:t>
            </a:r>
            <a:r>
              <a:rPr sz="1500" b="1" spc="-360" dirty="0">
                <a:solidFill>
                  <a:srgbClr val="B40808"/>
                </a:solidFill>
                <a:latin typeface="Book Antiqua"/>
                <a:cs typeface="Book Antiqua"/>
              </a:rPr>
              <a:t> </a:t>
            </a:r>
            <a:r>
              <a:rPr sz="1500" b="1" spc="85" dirty="0">
                <a:solidFill>
                  <a:srgbClr val="B40808"/>
                </a:solidFill>
                <a:latin typeface="Book Antiqua"/>
                <a:cs typeface="Book Antiqua"/>
              </a:rPr>
              <a:t>results</a:t>
            </a:r>
            <a:r>
              <a:rPr sz="1500" b="1" spc="15" dirty="0">
                <a:solidFill>
                  <a:srgbClr val="B40808"/>
                </a:solidFill>
                <a:latin typeface="Book Antiqua"/>
                <a:cs typeface="Book Antiqua"/>
              </a:rPr>
              <a:t> </a:t>
            </a:r>
            <a:r>
              <a:rPr sz="1500" b="1" spc="114" dirty="0">
                <a:solidFill>
                  <a:srgbClr val="B40808"/>
                </a:solidFill>
                <a:latin typeface="Book Antiqua"/>
                <a:cs typeface="Book Antiqua"/>
              </a:rPr>
              <a:t>of</a:t>
            </a:r>
            <a:r>
              <a:rPr sz="1500" b="1" spc="20" dirty="0">
                <a:solidFill>
                  <a:srgbClr val="B40808"/>
                </a:solidFill>
                <a:latin typeface="Book Antiqua"/>
                <a:cs typeface="Book Antiqua"/>
              </a:rPr>
              <a:t> </a:t>
            </a:r>
            <a:r>
              <a:rPr sz="1500" b="1" spc="110" dirty="0">
                <a:solidFill>
                  <a:srgbClr val="B40808"/>
                </a:solidFill>
                <a:latin typeface="Book Antiqua"/>
                <a:cs typeface="Book Antiqua"/>
              </a:rPr>
              <a:t>their</a:t>
            </a:r>
            <a:r>
              <a:rPr sz="1500" b="1" spc="20" dirty="0">
                <a:solidFill>
                  <a:srgbClr val="B40808"/>
                </a:solidFill>
                <a:latin typeface="Book Antiqua"/>
                <a:cs typeface="Book Antiqua"/>
              </a:rPr>
              <a:t> </a:t>
            </a:r>
            <a:r>
              <a:rPr sz="1500" b="1" spc="95" dirty="0">
                <a:solidFill>
                  <a:srgbClr val="B40808"/>
                </a:solidFill>
                <a:latin typeface="Book Antiqua"/>
                <a:cs typeface="Book Antiqua"/>
              </a:rPr>
              <a:t>labor.</a:t>
            </a:r>
            <a:endParaRPr sz="1500" dirty="0">
              <a:latin typeface="Book Antiqua"/>
              <a:cs typeface="Book Antiqua"/>
            </a:endParaRPr>
          </a:p>
        </p:txBody>
      </p:sp>
      <p:sp>
        <p:nvSpPr>
          <p:cNvPr id="18" name="object 18"/>
          <p:cNvSpPr txBox="1"/>
          <p:nvPr/>
        </p:nvSpPr>
        <p:spPr>
          <a:xfrm>
            <a:off x="3981422" y="2914300"/>
            <a:ext cx="2692400" cy="1945404"/>
          </a:xfrm>
          <a:prstGeom prst="rect">
            <a:avLst/>
          </a:prstGeom>
        </p:spPr>
        <p:txBody>
          <a:bodyPr vert="horz" wrap="square" lIns="0" tIns="62230" rIns="0" bIns="0" rtlCol="0">
            <a:spAutoFit/>
          </a:bodyPr>
          <a:lstStyle/>
          <a:p>
            <a:pPr marL="12700">
              <a:spcBef>
                <a:spcPts val="490"/>
              </a:spcBef>
            </a:pPr>
            <a:r>
              <a:rPr sz="1800" dirty="0">
                <a:solidFill>
                  <a:srgbClr val="B40808"/>
                </a:solidFill>
                <a:latin typeface="Archivo Black"/>
                <a:cs typeface="Archivo Black"/>
              </a:rPr>
              <a:t>SUMMER</a:t>
            </a:r>
            <a:r>
              <a:rPr sz="1800" spc="-90" dirty="0">
                <a:solidFill>
                  <a:srgbClr val="B40808"/>
                </a:solidFill>
                <a:latin typeface="Archivo Black"/>
                <a:cs typeface="Archivo Black"/>
              </a:rPr>
              <a:t> </a:t>
            </a:r>
            <a:r>
              <a:rPr sz="1800" dirty="0">
                <a:solidFill>
                  <a:srgbClr val="B40808"/>
                </a:solidFill>
                <a:latin typeface="Archivo Black"/>
                <a:cs typeface="Archivo Black"/>
              </a:rPr>
              <a:t>TAKEAWAY</a:t>
            </a:r>
            <a:endParaRPr sz="1800" dirty="0">
              <a:latin typeface="Archivo Black"/>
              <a:cs typeface="Archivo Black"/>
            </a:endParaRPr>
          </a:p>
          <a:p>
            <a:pPr marL="12700" marR="66677">
              <a:lnSpc>
                <a:spcPct val="114599"/>
              </a:lnSpc>
              <a:spcBef>
                <a:spcPts val="75"/>
              </a:spcBef>
            </a:pPr>
            <a:r>
              <a:rPr sz="1800" b="1" spc="50" dirty="0">
                <a:solidFill>
                  <a:srgbClr val="B40808"/>
                </a:solidFill>
                <a:latin typeface="Book Antiqua"/>
                <a:cs typeface="Book Antiqua"/>
              </a:rPr>
              <a:t>I’d </a:t>
            </a:r>
            <a:r>
              <a:rPr sz="1800" b="1" spc="80" dirty="0">
                <a:solidFill>
                  <a:srgbClr val="B40808"/>
                </a:solidFill>
                <a:latin typeface="Book Antiqua"/>
                <a:cs typeface="Book Antiqua"/>
              </a:rPr>
              <a:t>like </a:t>
            </a:r>
            <a:r>
              <a:rPr sz="1800" b="1" spc="135" dirty="0">
                <a:solidFill>
                  <a:srgbClr val="B40808"/>
                </a:solidFill>
                <a:latin typeface="Book Antiqua"/>
                <a:cs typeface="Book Antiqua"/>
              </a:rPr>
              <a:t>to </a:t>
            </a:r>
            <a:r>
              <a:rPr sz="1800" b="1" spc="145" dirty="0">
                <a:solidFill>
                  <a:srgbClr val="B40808"/>
                </a:solidFill>
                <a:latin typeface="Book Antiqua"/>
                <a:cs typeface="Book Antiqua"/>
              </a:rPr>
              <a:t>learn </a:t>
            </a:r>
            <a:r>
              <a:rPr sz="1800" b="1" spc="135" dirty="0">
                <a:solidFill>
                  <a:srgbClr val="B40808"/>
                </a:solidFill>
                <a:latin typeface="Book Antiqua"/>
                <a:cs typeface="Book Antiqua"/>
              </a:rPr>
              <a:t>about </a:t>
            </a:r>
            <a:r>
              <a:rPr sz="1800" b="1" spc="-434" dirty="0">
                <a:solidFill>
                  <a:srgbClr val="B40808"/>
                </a:solidFill>
                <a:latin typeface="Book Antiqua"/>
                <a:cs typeface="Book Antiqua"/>
              </a:rPr>
              <a:t> </a:t>
            </a:r>
            <a:r>
              <a:rPr sz="1800" b="1" spc="155" dirty="0">
                <a:solidFill>
                  <a:srgbClr val="B40808"/>
                </a:solidFill>
                <a:latin typeface="Book Antiqua"/>
                <a:cs typeface="Book Antiqua"/>
              </a:rPr>
              <a:t>how</a:t>
            </a:r>
            <a:r>
              <a:rPr sz="1800" b="1" spc="5" dirty="0">
                <a:solidFill>
                  <a:srgbClr val="B40808"/>
                </a:solidFill>
                <a:latin typeface="Book Antiqua"/>
                <a:cs typeface="Book Antiqua"/>
              </a:rPr>
              <a:t> </a:t>
            </a:r>
            <a:r>
              <a:rPr sz="1800" b="1" spc="155" dirty="0">
                <a:solidFill>
                  <a:srgbClr val="B40808"/>
                </a:solidFill>
                <a:latin typeface="Book Antiqua"/>
                <a:cs typeface="Book Antiqua"/>
              </a:rPr>
              <a:t>new</a:t>
            </a:r>
            <a:r>
              <a:rPr sz="1800" b="1" spc="10" dirty="0">
                <a:solidFill>
                  <a:srgbClr val="B40808"/>
                </a:solidFill>
                <a:latin typeface="Book Antiqua"/>
                <a:cs typeface="Book Antiqua"/>
              </a:rPr>
              <a:t> </a:t>
            </a:r>
            <a:r>
              <a:rPr sz="1800" b="1" spc="50" dirty="0">
                <a:solidFill>
                  <a:srgbClr val="B40808"/>
                </a:solidFill>
                <a:latin typeface="Book Antiqua"/>
                <a:cs typeface="Book Antiqua"/>
              </a:rPr>
              <a:t>skills</a:t>
            </a:r>
            <a:r>
              <a:rPr sz="1800" b="1" spc="10" dirty="0">
                <a:solidFill>
                  <a:srgbClr val="B40808"/>
                </a:solidFill>
                <a:latin typeface="Book Antiqua"/>
                <a:cs typeface="Book Antiqua"/>
              </a:rPr>
              <a:t> </a:t>
            </a:r>
            <a:r>
              <a:rPr sz="1800" b="1" spc="185" dirty="0">
                <a:solidFill>
                  <a:srgbClr val="B40808"/>
                </a:solidFill>
                <a:latin typeface="Book Antiqua"/>
                <a:cs typeface="Book Antiqua"/>
              </a:rPr>
              <a:t>can</a:t>
            </a:r>
            <a:r>
              <a:rPr sz="1800" b="1" spc="5" dirty="0">
                <a:solidFill>
                  <a:srgbClr val="B40808"/>
                </a:solidFill>
                <a:latin typeface="Book Antiqua"/>
                <a:cs typeface="Book Antiqua"/>
              </a:rPr>
              <a:t> </a:t>
            </a:r>
            <a:r>
              <a:rPr sz="1800" b="1" spc="130" dirty="0">
                <a:solidFill>
                  <a:srgbClr val="B40808"/>
                </a:solidFill>
                <a:latin typeface="Book Antiqua"/>
                <a:cs typeface="Book Antiqua"/>
              </a:rPr>
              <a:t>be </a:t>
            </a:r>
            <a:r>
              <a:rPr sz="1800" b="1" spc="-434" dirty="0">
                <a:solidFill>
                  <a:srgbClr val="B40808"/>
                </a:solidFill>
                <a:latin typeface="Book Antiqua"/>
                <a:cs typeface="Book Antiqua"/>
              </a:rPr>
              <a:t> </a:t>
            </a:r>
            <a:r>
              <a:rPr sz="1800" b="1" spc="140" dirty="0">
                <a:solidFill>
                  <a:srgbClr val="B40808"/>
                </a:solidFill>
                <a:latin typeface="Book Antiqua"/>
                <a:cs typeface="Book Antiqua"/>
              </a:rPr>
              <a:t>developed</a:t>
            </a:r>
            <a:r>
              <a:rPr sz="1800" b="1" spc="-5" dirty="0">
                <a:solidFill>
                  <a:srgbClr val="B40808"/>
                </a:solidFill>
                <a:latin typeface="Book Antiqua"/>
                <a:cs typeface="Book Antiqua"/>
              </a:rPr>
              <a:t> </a:t>
            </a:r>
            <a:r>
              <a:rPr sz="1800" b="1" spc="135" dirty="0">
                <a:solidFill>
                  <a:srgbClr val="B40808"/>
                </a:solidFill>
                <a:latin typeface="Book Antiqua"/>
                <a:cs typeface="Book Antiqua"/>
              </a:rPr>
              <a:t>to</a:t>
            </a:r>
            <a:r>
              <a:rPr sz="1800" b="1" spc="-5" dirty="0">
                <a:solidFill>
                  <a:srgbClr val="B40808"/>
                </a:solidFill>
                <a:latin typeface="Book Antiqua"/>
                <a:cs typeface="Book Antiqua"/>
              </a:rPr>
              <a:t> </a:t>
            </a:r>
            <a:r>
              <a:rPr sz="1800" b="1" spc="155" dirty="0">
                <a:solidFill>
                  <a:srgbClr val="B40808"/>
                </a:solidFill>
                <a:latin typeface="Book Antiqua"/>
                <a:cs typeface="Book Antiqua"/>
              </a:rPr>
              <a:t>advance </a:t>
            </a:r>
            <a:r>
              <a:rPr sz="1800" b="1" spc="-434" dirty="0">
                <a:solidFill>
                  <a:srgbClr val="B40808"/>
                </a:solidFill>
                <a:latin typeface="Book Antiqua"/>
                <a:cs typeface="Book Antiqua"/>
              </a:rPr>
              <a:t> </a:t>
            </a:r>
            <a:r>
              <a:rPr sz="1800" b="1" spc="110" dirty="0">
                <a:solidFill>
                  <a:srgbClr val="B40808"/>
                </a:solidFill>
                <a:latin typeface="Book Antiqua"/>
                <a:cs typeface="Book Antiqua"/>
              </a:rPr>
              <a:t>social </a:t>
            </a:r>
            <a:r>
              <a:rPr sz="1800" b="1" spc="100" dirty="0">
                <a:solidFill>
                  <a:srgbClr val="B40808"/>
                </a:solidFill>
                <a:latin typeface="Book Antiqua"/>
                <a:cs typeface="Book Antiqua"/>
              </a:rPr>
              <a:t>justice </a:t>
            </a:r>
            <a:r>
              <a:rPr sz="1800" b="1" spc="125" dirty="0">
                <a:solidFill>
                  <a:srgbClr val="B40808"/>
                </a:solidFill>
                <a:latin typeface="Book Antiqua"/>
                <a:cs typeface="Book Antiqua"/>
              </a:rPr>
              <a:t>in </a:t>
            </a:r>
            <a:r>
              <a:rPr sz="1800" b="1" spc="130" dirty="0">
                <a:solidFill>
                  <a:srgbClr val="B40808"/>
                </a:solidFill>
                <a:latin typeface="Book Antiqua"/>
                <a:cs typeface="Book Antiqua"/>
              </a:rPr>
              <a:t> </a:t>
            </a:r>
            <a:r>
              <a:rPr sz="1800" b="1" spc="160" dirty="0">
                <a:solidFill>
                  <a:srgbClr val="B40808"/>
                </a:solidFill>
                <a:latin typeface="Book Antiqua"/>
                <a:cs typeface="Book Antiqua"/>
              </a:rPr>
              <a:t>communities.</a:t>
            </a:r>
            <a:endParaRPr sz="1800" dirty="0">
              <a:latin typeface="Book Antiqua"/>
              <a:cs typeface="Book Antiqua"/>
            </a:endParaRPr>
          </a:p>
        </p:txBody>
      </p:sp>
      <p:sp>
        <p:nvSpPr>
          <p:cNvPr id="19" name="object 19"/>
          <p:cNvSpPr txBox="1"/>
          <p:nvPr/>
        </p:nvSpPr>
        <p:spPr>
          <a:xfrm>
            <a:off x="581208" y="5006927"/>
            <a:ext cx="1868805" cy="726224"/>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Future</a:t>
            </a:r>
            <a:r>
              <a:rPr sz="1300" spc="-50" dirty="0">
                <a:solidFill>
                  <a:srgbClr val="B40808"/>
                </a:solidFill>
                <a:latin typeface="Archivo Black"/>
                <a:cs typeface="Archivo Black"/>
              </a:rPr>
              <a:t> </a:t>
            </a:r>
            <a:r>
              <a:rPr sz="1300" spc="-5" dirty="0">
                <a:solidFill>
                  <a:srgbClr val="B40808"/>
                </a:solidFill>
                <a:latin typeface="Archivo Black"/>
                <a:cs typeface="Archivo Black"/>
              </a:rPr>
              <a:t>Career:</a:t>
            </a:r>
            <a:endParaRPr sz="1300" dirty="0">
              <a:latin typeface="Archivo Black"/>
              <a:cs typeface="Archivo Black"/>
            </a:endParaRPr>
          </a:p>
          <a:p>
            <a:pPr marL="12700" marR="5080">
              <a:lnSpc>
                <a:spcPct val="115399"/>
              </a:lnSpc>
              <a:spcBef>
                <a:spcPts val="75"/>
              </a:spcBef>
            </a:pPr>
            <a:r>
              <a:rPr sz="1300" spc="130" dirty="0">
                <a:solidFill>
                  <a:srgbClr val="B40808"/>
                </a:solidFill>
                <a:latin typeface="Book Antiqua"/>
                <a:cs typeface="Book Antiqua"/>
              </a:rPr>
              <a:t>Work</a:t>
            </a:r>
            <a:r>
              <a:rPr sz="1300" spc="15" dirty="0">
                <a:solidFill>
                  <a:srgbClr val="B40808"/>
                </a:solidFill>
                <a:latin typeface="Book Antiqua"/>
                <a:cs typeface="Book Antiqua"/>
              </a:rPr>
              <a:t> </a:t>
            </a:r>
            <a:r>
              <a:rPr sz="1300" spc="95" dirty="0">
                <a:solidFill>
                  <a:srgbClr val="B40808"/>
                </a:solidFill>
                <a:latin typeface="Book Antiqua"/>
                <a:cs typeface="Book Antiqua"/>
              </a:rPr>
              <a:t>in</a:t>
            </a:r>
            <a:r>
              <a:rPr sz="1300" spc="15" dirty="0">
                <a:solidFill>
                  <a:srgbClr val="B40808"/>
                </a:solidFill>
                <a:latin typeface="Book Antiqua"/>
                <a:cs typeface="Book Antiqua"/>
              </a:rPr>
              <a:t> </a:t>
            </a:r>
            <a:r>
              <a:rPr sz="1300" spc="90" dirty="0">
                <a:solidFill>
                  <a:srgbClr val="B40808"/>
                </a:solidFill>
                <a:latin typeface="Book Antiqua"/>
                <a:cs typeface="Book Antiqua"/>
              </a:rPr>
              <a:t>international </a:t>
            </a:r>
            <a:r>
              <a:rPr sz="1300" spc="-310" dirty="0">
                <a:solidFill>
                  <a:srgbClr val="B40808"/>
                </a:solidFill>
                <a:latin typeface="Book Antiqua"/>
                <a:cs typeface="Book Antiqua"/>
              </a:rPr>
              <a:t> </a:t>
            </a:r>
            <a:r>
              <a:rPr sz="1300" spc="105" dirty="0">
                <a:solidFill>
                  <a:srgbClr val="B40808"/>
                </a:solidFill>
                <a:latin typeface="Book Antiqua"/>
                <a:cs typeface="Book Antiqua"/>
              </a:rPr>
              <a:t>development</a:t>
            </a:r>
            <a:endParaRPr sz="1300" dirty="0">
              <a:latin typeface="Book Antiqua"/>
              <a:cs typeface="Book Antiqua"/>
            </a:endParaRPr>
          </a:p>
        </p:txBody>
      </p:sp>
      <p:sp>
        <p:nvSpPr>
          <p:cNvPr id="20" name="object 20"/>
          <p:cNvSpPr txBox="1">
            <a:spLocks noGrp="1"/>
          </p:cNvSpPr>
          <p:nvPr>
            <p:ph type="title"/>
          </p:nvPr>
        </p:nvSpPr>
        <p:spPr>
          <a:xfrm>
            <a:off x="1544717" y="11576"/>
            <a:ext cx="4990465" cy="602088"/>
          </a:xfrm>
          <a:prstGeom prst="rect">
            <a:avLst/>
          </a:prstGeom>
        </p:spPr>
        <p:txBody>
          <a:bodyPr vert="horz" wrap="square" lIns="0" tIns="17145" rIns="0" bIns="0" rtlCol="0" anchor="ctr">
            <a:spAutoFit/>
          </a:bodyPr>
          <a:lstStyle/>
          <a:p>
            <a:pPr marL="12700">
              <a:lnSpc>
                <a:spcPct val="100000"/>
              </a:lnSpc>
              <a:spcBef>
                <a:spcPts val="135"/>
              </a:spcBef>
            </a:pPr>
            <a:r>
              <a:rPr sz="3800" spc="-55" dirty="0">
                <a:solidFill>
                  <a:schemeClr val="bg1"/>
                </a:solidFill>
                <a:latin typeface="Garamond" panose="02020404030301010803" pitchFamily="18" charset="0"/>
              </a:rPr>
              <a:t>Nabiha</a:t>
            </a:r>
            <a:r>
              <a:rPr sz="3800" spc="-210" dirty="0">
                <a:solidFill>
                  <a:schemeClr val="bg1"/>
                </a:solidFill>
                <a:latin typeface="Garamond" panose="02020404030301010803" pitchFamily="18" charset="0"/>
              </a:rPr>
              <a:t> </a:t>
            </a:r>
            <a:r>
              <a:rPr sz="3800" spc="-55" dirty="0">
                <a:solidFill>
                  <a:schemeClr val="bg1"/>
                </a:solidFill>
                <a:latin typeface="Garamond" panose="02020404030301010803" pitchFamily="18" charset="0"/>
              </a:rPr>
              <a:t>Qureshi</a:t>
            </a:r>
            <a:endParaRPr sz="3800" dirty="0">
              <a:solidFill>
                <a:schemeClr val="bg1"/>
              </a:solidFill>
              <a:latin typeface="Garamond" panose="02020404030301010803" pitchFamily="18" charset="0"/>
            </a:endParaRPr>
          </a:p>
        </p:txBody>
      </p:sp>
      <p:sp>
        <p:nvSpPr>
          <p:cNvPr id="22" name="object 22"/>
          <p:cNvSpPr txBox="1"/>
          <p:nvPr/>
        </p:nvSpPr>
        <p:spPr>
          <a:xfrm>
            <a:off x="4478834" y="5008181"/>
            <a:ext cx="1654810" cy="1011174"/>
          </a:xfrm>
          <a:prstGeom prst="rect">
            <a:avLst/>
          </a:prstGeom>
        </p:spPr>
        <p:txBody>
          <a:bodyPr vert="horz" wrap="square" lIns="0" tIns="56515" rIns="0" bIns="0" rtlCol="0">
            <a:spAutoFit/>
          </a:bodyPr>
          <a:lstStyle/>
          <a:p>
            <a:pPr marL="12700" marR="5080" algn="ctr"/>
            <a:r>
              <a:rPr sz="1550" dirty="0">
                <a:solidFill>
                  <a:srgbClr val="B40808"/>
                </a:solidFill>
                <a:latin typeface="Archivo Black" panose="020B0A03020202020B04" pitchFamily="34" charset="0"/>
                <a:cs typeface="Palatino Linotype"/>
              </a:rPr>
              <a:t>MOST LIKELY  TO QUIETLY  TAKE OVER  THE WORLD</a:t>
            </a:r>
            <a:endParaRPr sz="1550" dirty="0">
              <a:latin typeface="Archivo Black" panose="020B0A03020202020B04" pitchFamily="34" charset="0"/>
              <a:cs typeface="Palatino Linotype"/>
            </a:endParaRPr>
          </a:p>
        </p:txBody>
      </p:sp>
      <p:sp>
        <p:nvSpPr>
          <p:cNvPr id="24"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Melville, NY</a:t>
            </a:r>
            <a:endParaRPr sz="2050" dirty="0">
              <a:latin typeface="Open Sans ExtraBold"/>
              <a:cs typeface="Open Sans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5645685" y="284068"/>
            <a:ext cx="4415155" cy="33020"/>
          </a:xfrm>
          <a:custGeom>
            <a:avLst/>
            <a:gdLst/>
            <a:ahLst/>
            <a:cxnLst/>
            <a:rect l="l" t="t" r="r" b="b"/>
            <a:pathLst>
              <a:path w="4415155" h="33020">
                <a:moveTo>
                  <a:pt x="4414949" y="32636"/>
                </a:moveTo>
                <a:lnTo>
                  <a:pt x="0" y="32636"/>
                </a:lnTo>
                <a:lnTo>
                  <a:pt x="0" y="0"/>
                </a:lnTo>
                <a:lnTo>
                  <a:pt x="4278990" y="0"/>
                </a:lnTo>
                <a:lnTo>
                  <a:pt x="4414949" y="0"/>
                </a:lnTo>
                <a:lnTo>
                  <a:pt x="4414949" y="32636"/>
                </a:lnTo>
                <a:close/>
              </a:path>
            </a:pathLst>
          </a:custGeom>
          <a:solidFill>
            <a:srgbClr val="E3FFFD"/>
          </a:solidFill>
        </p:spPr>
        <p:txBody>
          <a:bodyPr wrap="square" lIns="0" tIns="0" rIns="0" bIns="0" rtlCol="0"/>
          <a:lstStyle/>
          <a:p>
            <a:endParaRPr sz="1800"/>
          </a:p>
        </p:txBody>
      </p:sp>
      <p:sp>
        <p:nvSpPr>
          <p:cNvPr id="3" name="object 3"/>
          <p:cNvSpPr/>
          <p:nvPr/>
        </p:nvSpPr>
        <p:spPr>
          <a:xfrm>
            <a:off x="0" y="7402345"/>
            <a:ext cx="4578350" cy="24130"/>
          </a:xfrm>
          <a:custGeom>
            <a:avLst/>
            <a:gdLst/>
            <a:ahLst/>
            <a:cxnLst/>
            <a:rect l="l" t="t" r="r" b="b"/>
            <a:pathLst>
              <a:path w="4578350" h="24129">
                <a:moveTo>
                  <a:pt x="4578349" y="23681"/>
                </a:moveTo>
                <a:lnTo>
                  <a:pt x="0" y="23681"/>
                </a:lnTo>
                <a:lnTo>
                  <a:pt x="0" y="0"/>
                </a:lnTo>
                <a:lnTo>
                  <a:pt x="4578349" y="0"/>
                </a:lnTo>
                <a:lnTo>
                  <a:pt x="4578349" y="23681"/>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3" y="655150"/>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2260803" y="6012965"/>
            <a:ext cx="1552574" cy="1162049"/>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9" name="object 9"/>
          <p:cNvSpPr/>
          <p:nvPr/>
        </p:nvSpPr>
        <p:spPr>
          <a:xfrm>
            <a:off x="371301" y="764182"/>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10" name="object 10"/>
          <p:cNvSpPr/>
          <p:nvPr/>
        </p:nvSpPr>
        <p:spPr>
          <a:xfrm>
            <a:off x="3814252" y="655149"/>
            <a:ext cx="6244590" cy="6519865"/>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7376208" y="2024225"/>
            <a:ext cx="2306469" cy="2305995"/>
          </a:xfrm>
          <a:prstGeom prst="rect">
            <a:avLst/>
          </a:prstGeom>
        </p:spPr>
      </p:pic>
      <p:sp>
        <p:nvSpPr>
          <p:cNvPr id="13" name="object 13"/>
          <p:cNvSpPr txBox="1"/>
          <p:nvPr/>
        </p:nvSpPr>
        <p:spPr>
          <a:xfrm>
            <a:off x="4781925" y="7162800"/>
            <a:ext cx="5130165"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Center</a:t>
            </a:r>
            <a:r>
              <a:rPr sz="2050" b="1" i="1" spc="85" dirty="0">
                <a:solidFill>
                  <a:srgbClr val="E3FFFD"/>
                </a:solidFill>
                <a:latin typeface="Open Sans ExtraBold"/>
                <a:cs typeface="Open Sans ExtraBold"/>
              </a:rPr>
              <a:t> </a:t>
            </a:r>
            <a:r>
              <a:rPr sz="2050" b="1" i="1" spc="45" dirty="0">
                <a:solidFill>
                  <a:srgbClr val="E3FFFD"/>
                </a:solidFill>
                <a:latin typeface="Open Sans ExtraBold"/>
                <a:cs typeface="Open Sans ExtraBold"/>
              </a:rPr>
              <a:t>for</a:t>
            </a:r>
            <a:r>
              <a:rPr sz="2050" b="1" i="1" spc="9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Employment</a:t>
            </a:r>
            <a:r>
              <a:rPr sz="2050" b="1" i="1" spc="9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Opportunities</a:t>
            </a:r>
            <a:endParaRPr sz="2050">
              <a:latin typeface="Open Sans ExtraBold"/>
              <a:cs typeface="Open Sans ExtraBold"/>
            </a:endParaRPr>
          </a:p>
        </p:txBody>
      </p:sp>
      <p:sp>
        <p:nvSpPr>
          <p:cNvPr id="14" name="object 14"/>
          <p:cNvSpPr txBox="1"/>
          <p:nvPr/>
        </p:nvSpPr>
        <p:spPr>
          <a:xfrm>
            <a:off x="3981425" y="5515399"/>
            <a:ext cx="5702935" cy="1497333"/>
          </a:xfrm>
          <a:prstGeom prst="rect">
            <a:avLst/>
          </a:prstGeom>
        </p:spPr>
        <p:txBody>
          <a:bodyPr vert="horz" wrap="square" lIns="0" tIns="12700" rIns="0" bIns="0" rtlCol="0">
            <a:spAutoFit/>
          </a:bodyPr>
          <a:lstStyle/>
          <a:p>
            <a:pPr marL="12700" marR="5080">
              <a:lnSpc>
                <a:spcPct val="114599"/>
              </a:lnSpc>
              <a:spcBef>
                <a:spcPts val="100"/>
              </a:spcBef>
            </a:pPr>
            <a:r>
              <a:rPr sz="1200" b="1" spc="45" dirty="0">
                <a:solidFill>
                  <a:srgbClr val="B40808"/>
                </a:solidFill>
                <a:latin typeface="Book Antiqua"/>
                <a:cs typeface="Book Antiqua"/>
              </a:rPr>
              <a:t>I </a:t>
            </a:r>
            <a:r>
              <a:rPr sz="1200" b="1" spc="170" dirty="0">
                <a:solidFill>
                  <a:srgbClr val="B40808"/>
                </a:solidFill>
                <a:latin typeface="Book Antiqua"/>
                <a:cs typeface="Book Antiqua"/>
              </a:rPr>
              <a:t>am </a:t>
            </a:r>
            <a:r>
              <a:rPr sz="1200" b="1" spc="114" dirty="0">
                <a:solidFill>
                  <a:srgbClr val="B40808"/>
                </a:solidFill>
                <a:latin typeface="Book Antiqua"/>
                <a:cs typeface="Book Antiqua"/>
              </a:rPr>
              <a:t>most </a:t>
            </a:r>
            <a:r>
              <a:rPr sz="1200" b="1" spc="80" dirty="0">
                <a:solidFill>
                  <a:srgbClr val="B40808"/>
                </a:solidFill>
                <a:latin typeface="Book Antiqua"/>
                <a:cs typeface="Book Antiqua"/>
              </a:rPr>
              <a:t>grateful </a:t>
            </a:r>
            <a:r>
              <a:rPr sz="1200" b="1" spc="105" dirty="0">
                <a:solidFill>
                  <a:srgbClr val="B40808"/>
                </a:solidFill>
                <a:latin typeface="Book Antiqua"/>
                <a:cs typeface="Book Antiqua"/>
              </a:rPr>
              <a:t>for </a:t>
            </a:r>
            <a:r>
              <a:rPr sz="1200" b="1" spc="65" dirty="0" err="1" smtClean="0">
                <a:solidFill>
                  <a:srgbClr val="B40808"/>
                </a:solidFill>
                <a:latin typeface="Book Antiqua"/>
                <a:cs typeface="Book Antiqua"/>
              </a:rPr>
              <a:t>Kri</a:t>
            </a:r>
            <a:r>
              <a:rPr lang="en-US" sz="1200" b="1" spc="65" dirty="0" err="1" smtClean="0">
                <a:solidFill>
                  <a:srgbClr val="B40808"/>
                </a:solidFill>
                <a:latin typeface="Book Antiqua"/>
                <a:cs typeface="Book Antiqua"/>
              </a:rPr>
              <a:t>cky</a:t>
            </a:r>
            <a:r>
              <a:rPr sz="1200" b="1" spc="65" dirty="0" smtClean="0">
                <a:solidFill>
                  <a:srgbClr val="B40808"/>
                </a:solidFill>
                <a:latin typeface="Book Antiqua"/>
                <a:cs typeface="Book Antiqua"/>
              </a:rPr>
              <a:t>, </a:t>
            </a:r>
            <a:r>
              <a:rPr sz="1200" b="1" spc="85" dirty="0">
                <a:solidFill>
                  <a:srgbClr val="B40808"/>
                </a:solidFill>
                <a:latin typeface="Book Antiqua"/>
                <a:cs typeface="Book Antiqua"/>
              </a:rPr>
              <a:t>Cathy, </a:t>
            </a:r>
            <a:r>
              <a:rPr sz="1200" b="1" spc="105" dirty="0">
                <a:solidFill>
                  <a:srgbClr val="B40808"/>
                </a:solidFill>
                <a:latin typeface="Book Antiqua"/>
                <a:cs typeface="Book Antiqua"/>
              </a:rPr>
              <a:t>and </a:t>
            </a:r>
            <a:r>
              <a:rPr sz="1200" b="1" spc="90" dirty="0">
                <a:solidFill>
                  <a:srgbClr val="B40808"/>
                </a:solidFill>
                <a:latin typeface="Book Antiqua"/>
                <a:cs typeface="Book Antiqua"/>
              </a:rPr>
              <a:t>Micaela </a:t>
            </a:r>
            <a:r>
              <a:rPr sz="1200" b="1" spc="105" dirty="0">
                <a:solidFill>
                  <a:srgbClr val="B40808"/>
                </a:solidFill>
                <a:latin typeface="Book Antiqua"/>
                <a:cs typeface="Book Antiqua"/>
              </a:rPr>
              <a:t>for </a:t>
            </a:r>
            <a:r>
              <a:rPr sz="1200" b="1" spc="90" dirty="0">
                <a:solidFill>
                  <a:srgbClr val="B40808"/>
                </a:solidFill>
                <a:latin typeface="Book Antiqua"/>
                <a:cs typeface="Book Antiqua"/>
              </a:rPr>
              <a:t>organizing </a:t>
            </a:r>
            <a:r>
              <a:rPr sz="1200" b="1" spc="60" dirty="0">
                <a:solidFill>
                  <a:srgbClr val="B40808"/>
                </a:solidFill>
                <a:latin typeface="Book Antiqua"/>
                <a:cs typeface="Book Antiqua"/>
              </a:rPr>
              <a:t>this </a:t>
            </a:r>
            <a:r>
              <a:rPr sz="1200" b="1" spc="65" dirty="0">
                <a:solidFill>
                  <a:srgbClr val="B40808"/>
                </a:solidFill>
                <a:latin typeface="Book Antiqua"/>
                <a:cs typeface="Book Antiqua"/>
              </a:rPr>
              <a:t> </a:t>
            </a:r>
            <a:r>
              <a:rPr sz="1200" b="1" spc="60" dirty="0">
                <a:solidFill>
                  <a:srgbClr val="B40808"/>
                </a:solidFill>
                <a:latin typeface="Book Antiqua"/>
                <a:cs typeface="Book Antiqua"/>
              </a:rPr>
              <a:t>fellowship. </a:t>
            </a:r>
            <a:r>
              <a:rPr sz="1200" b="1" spc="45" dirty="0">
                <a:solidFill>
                  <a:srgbClr val="B40808"/>
                </a:solidFill>
                <a:latin typeface="Book Antiqua"/>
                <a:cs typeface="Book Antiqua"/>
              </a:rPr>
              <a:t>I </a:t>
            </a:r>
            <a:r>
              <a:rPr sz="1200" b="1" spc="114" dirty="0">
                <a:solidFill>
                  <a:srgbClr val="B40808"/>
                </a:solidFill>
                <a:latin typeface="Book Antiqua"/>
                <a:cs typeface="Book Antiqua"/>
              </a:rPr>
              <a:t>cannot </a:t>
            </a:r>
            <a:r>
              <a:rPr sz="1200" b="1" spc="100" dirty="0">
                <a:solidFill>
                  <a:srgbClr val="B40808"/>
                </a:solidFill>
                <a:latin typeface="Book Antiqua"/>
                <a:cs typeface="Book Antiqua"/>
              </a:rPr>
              <a:t>imagine </a:t>
            </a:r>
            <a:r>
              <a:rPr sz="1200" b="1" spc="90" dirty="0">
                <a:solidFill>
                  <a:srgbClr val="B40808"/>
                </a:solidFill>
                <a:latin typeface="Book Antiqua"/>
                <a:cs typeface="Book Antiqua"/>
              </a:rPr>
              <a:t>the </a:t>
            </a:r>
            <a:r>
              <a:rPr sz="1200" b="1" spc="95" dirty="0">
                <a:solidFill>
                  <a:srgbClr val="B40808"/>
                </a:solidFill>
                <a:latin typeface="Book Antiqua"/>
                <a:cs typeface="Book Antiqua"/>
              </a:rPr>
              <a:t>work </a:t>
            </a:r>
            <a:r>
              <a:rPr sz="1200" b="1" spc="80" dirty="0">
                <a:solidFill>
                  <a:srgbClr val="B40808"/>
                </a:solidFill>
                <a:latin typeface="Book Antiqua"/>
                <a:cs typeface="Book Antiqua"/>
              </a:rPr>
              <a:t>that </a:t>
            </a:r>
            <a:r>
              <a:rPr sz="1200" b="1" spc="90" dirty="0">
                <a:solidFill>
                  <a:srgbClr val="B40808"/>
                </a:solidFill>
                <a:latin typeface="Book Antiqua"/>
                <a:cs typeface="Book Antiqua"/>
              </a:rPr>
              <a:t>went </a:t>
            </a:r>
            <a:r>
              <a:rPr sz="1200" b="1" spc="85" dirty="0">
                <a:solidFill>
                  <a:srgbClr val="B40808"/>
                </a:solidFill>
                <a:latin typeface="Book Antiqua"/>
                <a:cs typeface="Book Antiqua"/>
              </a:rPr>
              <a:t>into </a:t>
            </a:r>
            <a:r>
              <a:rPr sz="1200" b="1" spc="90" dirty="0">
                <a:solidFill>
                  <a:srgbClr val="B40808"/>
                </a:solidFill>
                <a:latin typeface="Book Antiqua"/>
                <a:cs typeface="Book Antiqua"/>
              </a:rPr>
              <a:t>transferring </a:t>
            </a:r>
            <a:r>
              <a:rPr sz="1200" b="1" spc="60" dirty="0">
                <a:solidFill>
                  <a:srgbClr val="B40808"/>
                </a:solidFill>
                <a:latin typeface="Book Antiqua"/>
                <a:cs typeface="Book Antiqua"/>
              </a:rPr>
              <a:t>this </a:t>
            </a:r>
            <a:r>
              <a:rPr sz="1200" b="1" spc="65" dirty="0">
                <a:solidFill>
                  <a:srgbClr val="B40808"/>
                </a:solidFill>
                <a:latin typeface="Book Antiqua"/>
                <a:cs typeface="Book Antiqua"/>
              </a:rPr>
              <a:t> </a:t>
            </a:r>
            <a:r>
              <a:rPr sz="1200" b="1" spc="125" dirty="0">
                <a:solidFill>
                  <a:srgbClr val="B40808"/>
                </a:solidFill>
                <a:latin typeface="Book Antiqua"/>
                <a:cs typeface="Book Antiqua"/>
              </a:rPr>
              <a:t>program</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110" dirty="0">
                <a:solidFill>
                  <a:srgbClr val="B40808"/>
                </a:solidFill>
                <a:latin typeface="Book Antiqua"/>
                <a:cs typeface="Book Antiqua"/>
              </a:rPr>
              <a:t>an</a:t>
            </a:r>
            <a:r>
              <a:rPr sz="1200" b="1" spc="20" dirty="0">
                <a:solidFill>
                  <a:srgbClr val="B40808"/>
                </a:solidFill>
                <a:latin typeface="Book Antiqua"/>
                <a:cs typeface="Book Antiqua"/>
              </a:rPr>
              <a:t> </a:t>
            </a:r>
            <a:r>
              <a:rPr sz="1200" b="1" spc="85" dirty="0">
                <a:solidFill>
                  <a:srgbClr val="B40808"/>
                </a:solidFill>
                <a:latin typeface="Book Antiqua"/>
                <a:cs typeface="Book Antiqua"/>
              </a:rPr>
              <a:t>entirely</a:t>
            </a:r>
            <a:r>
              <a:rPr sz="1200" b="1" spc="20" dirty="0">
                <a:solidFill>
                  <a:srgbClr val="B40808"/>
                </a:solidFill>
                <a:latin typeface="Book Antiqua"/>
                <a:cs typeface="Book Antiqua"/>
              </a:rPr>
              <a:t> </a:t>
            </a:r>
            <a:r>
              <a:rPr sz="1200" b="1" spc="75" dirty="0">
                <a:solidFill>
                  <a:srgbClr val="B40808"/>
                </a:solidFill>
                <a:latin typeface="Book Antiqua"/>
                <a:cs typeface="Book Antiqua"/>
              </a:rPr>
              <a:t>virtual</a:t>
            </a:r>
            <a:r>
              <a:rPr sz="1200" b="1" spc="25" dirty="0">
                <a:solidFill>
                  <a:srgbClr val="B40808"/>
                </a:solidFill>
                <a:latin typeface="Book Antiqua"/>
                <a:cs typeface="Book Antiqua"/>
              </a:rPr>
              <a:t> </a:t>
            </a:r>
            <a:r>
              <a:rPr sz="1200" b="1" spc="105" dirty="0">
                <a:solidFill>
                  <a:srgbClr val="B40808"/>
                </a:solidFill>
                <a:latin typeface="Book Antiqua"/>
                <a:cs typeface="Book Antiqua"/>
              </a:rPr>
              <a:t>format.</a:t>
            </a:r>
            <a:r>
              <a:rPr sz="1200" b="1" spc="20" dirty="0">
                <a:solidFill>
                  <a:srgbClr val="B40808"/>
                </a:solidFill>
                <a:latin typeface="Book Antiqua"/>
                <a:cs typeface="Book Antiqua"/>
              </a:rPr>
              <a:t> </a:t>
            </a:r>
            <a:r>
              <a:rPr sz="1200" b="1" spc="135" dirty="0">
                <a:solidFill>
                  <a:srgbClr val="B40808"/>
                </a:solidFill>
                <a:latin typeface="Book Antiqua"/>
                <a:cs typeface="Book Antiqua"/>
              </a:rPr>
              <a:t>The</a:t>
            </a:r>
            <a:r>
              <a:rPr sz="1200" b="1" spc="20" dirty="0">
                <a:solidFill>
                  <a:srgbClr val="B40808"/>
                </a:solidFill>
                <a:latin typeface="Book Antiqua"/>
                <a:cs typeface="Book Antiqua"/>
              </a:rPr>
              <a:t> </a:t>
            </a:r>
            <a:r>
              <a:rPr sz="1200" b="1" spc="95" dirty="0">
                <a:solidFill>
                  <a:srgbClr val="B40808"/>
                </a:solidFill>
                <a:latin typeface="Book Antiqua"/>
                <a:cs typeface="Book Antiqua"/>
              </a:rPr>
              <a:t>enthusiasm</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114" dirty="0">
                <a:solidFill>
                  <a:srgbClr val="B40808"/>
                </a:solidFill>
                <a:latin typeface="Book Antiqua"/>
                <a:cs typeface="Book Antiqua"/>
              </a:rPr>
              <a:t>excitement </a:t>
            </a:r>
            <a:r>
              <a:rPr sz="1200" b="1" spc="-285"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114" dirty="0">
                <a:solidFill>
                  <a:srgbClr val="B40808"/>
                </a:solidFill>
                <a:latin typeface="Book Antiqua"/>
                <a:cs typeface="Book Antiqua"/>
              </a:rPr>
              <a:t>you</a:t>
            </a:r>
            <a:r>
              <a:rPr sz="1200" b="1" spc="20" dirty="0">
                <a:solidFill>
                  <a:srgbClr val="B40808"/>
                </a:solidFill>
                <a:latin typeface="Book Antiqua"/>
                <a:cs typeface="Book Antiqua"/>
              </a:rPr>
              <a:t> </a:t>
            </a:r>
            <a:r>
              <a:rPr sz="1200" b="1" spc="45" dirty="0">
                <a:solidFill>
                  <a:srgbClr val="B40808"/>
                </a:solidFill>
                <a:latin typeface="Book Antiqua"/>
                <a:cs typeface="Book Antiqua"/>
              </a:rPr>
              <a:t>all</a:t>
            </a:r>
            <a:r>
              <a:rPr sz="1200" b="1" spc="20" dirty="0">
                <a:solidFill>
                  <a:srgbClr val="B40808"/>
                </a:solidFill>
                <a:latin typeface="Book Antiqua"/>
                <a:cs typeface="Book Antiqua"/>
              </a:rPr>
              <a:t> </a:t>
            </a:r>
            <a:r>
              <a:rPr sz="1200" b="1" spc="30" dirty="0">
                <a:solidFill>
                  <a:srgbClr val="B40808"/>
                </a:solidFill>
                <a:latin typeface="Book Antiqua"/>
                <a:cs typeface="Book Antiqua"/>
              </a:rPr>
              <a:t>is</a:t>
            </a:r>
            <a:r>
              <a:rPr sz="1200" b="1" spc="20" dirty="0">
                <a:solidFill>
                  <a:srgbClr val="B40808"/>
                </a:solidFill>
                <a:latin typeface="Book Antiqua"/>
                <a:cs typeface="Book Antiqua"/>
              </a:rPr>
              <a:t> </a:t>
            </a:r>
            <a:r>
              <a:rPr sz="1200" b="1" spc="75" dirty="0">
                <a:solidFill>
                  <a:srgbClr val="B40808"/>
                </a:solidFill>
                <a:latin typeface="Book Antiqua"/>
                <a:cs typeface="Book Antiqua"/>
              </a:rPr>
              <a:t>inimitable.</a:t>
            </a:r>
            <a:r>
              <a:rPr sz="1200" b="1" spc="20" dirty="0">
                <a:solidFill>
                  <a:srgbClr val="B40808"/>
                </a:solidFill>
                <a:latin typeface="Book Antiqua"/>
                <a:cs typeface="Book Antiqua"/>
              </a:rPr>
              <a:t> </a:t>
            </a:r>
            <a:r>
              <a:rPr sz="1200" b="1" spc="135" dirty="0">
                <a:solidFill>
                  <a:srgbClr val="B40808"/>
                </a:solidFill>
                <a:latin typeface="Book Antiqua"/>
                <a:cs typeface="Book Antiqua"/>
              </a:rPr>
              <a:t>The</a:t>
            </a:r>
            <a:r>
              <a:rPr sz="1200" b="1" spc="20" dirty="0">
                <a:solidFill>
                  <a:srgbClr val="B40808"/>
                </a:solidFill>
                <a:latin typeface="Book Antiqua"/>
                <a:cs typeface="Book Antiqua"/>
              </a:rPr>
              <a:t> </a:t>
            </a:r>
            <a:r>
              <a:rPr sz="1200" b="1" spc="75" dirty="0">
                <a:solidFill>
                  <a:srgbClr val="B40808"/>
                </a:solidFill>
                <a:latin typeface="Book Antiqua"/>
                <a:cs typeface="Book Antiqua"/>
              </a:rPr>
              <a:t>passion</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114" dirty="0">
                <a:solidFill>
                  <a:srgbClr val="B40808"/>
                </a:solidFill>
                <a:latin typeface="Book Antiqua"/>
                <a:cs typeface="Book Antiqua"/>
              </a:rPr>
              <a:t>you</a:t>
            </a:r>
            <a:r>
              <a:rPr sz="1200" b="1" spc="20" dirty="0">
                <a:solidFill>
                  <a:srgbClr val="B40808"/>
                </a:solidFill>
                <a:latin typeface="Book Antiqua"/>
                <a:cs typeface="Book Antiqua"/>
              </a:rPr>
              <a:t> </a:t>
            </a:r>
            <a:r>
              <a:rPr sz="1200" b="1" spc="45" dirty="0">
                <a:solidFill>
                  <a:srgbClr val="B40808"/>
                </a:solidFill>
                <a:latin typeface="Book Antiqua"/>
                <a:cs typeface="Book Antiqua"/>
              </a:rPr>
              <a:t>all</a:t>
            </a:r>
            <a:r>
              <a:rPr sz="1200" b="1" spc="20" dirty="0">
                <a:solidFill>
                  <a:srgbClr val="B40808"/>
                </a:solidFill>
                <a:latin typeface="Book Antiqua"/>
                <a:cs typeface="Book Antiqua"/>
              </a:rPr>
              <a:t> </a:t>
            </a:r>
            <a:r>
              <a:rPr sz="1200" b="1" spc="30" dirty="0">
                <a:solidFill>
                  <a:srgbClr val="B40808"/>
                </a:solidFill>
                <a:latin typeface="Book Antiqua"/>
                <a:cs typeface="Book Antiqua"/>
              </a:rPr>
              <a:t>is</a:t>
            </a:r>
            <a:r>
              <a:rPr sz="1200" b="1" spc="20" dirty="0">
                <a:solidFill>
                  <a:srgbClr val="B40808"/>
                </a:solidFill>
                <a:latin typeface="Book Antiqua"/>
                <a:cs typeface="Book Antiqua"/>
              </a:rPr>
              <a:t> </a:t>
            </a:r>
            <a:r>
              <a:rPr sz="1200" b="1" spc="75" dirty="0">
                <a:solidFill>
                  <a:srgbClr val="B40808"/>
                </a:solidFill>
                <a:latin typeface="Book Antiqua"/>
                <a:cs typeface="Book Antiqua"/>
              </a:rPr>
              <a:t>so</a:t>
            </a:r>
            <a:r>
              <a:rPr sz="1200" b="1" spc="20" dirty="0">
                <a:solidFill>
                  <a:srgbClr val="B40808"/>
                </a:solidFill>
                <a:latin typeface="Book Antiqua"/>
                <a:cs typeface="Book Antiqua"/>
              </a:rPr>
              <a:t> </a:t>
            </a:r>
            <a:r>
              <a:rPr sz="1200" b="1" spc="85" dirty="0">
                <a:solidFill>
                  <a:srgbClr val="B40808"/>
                </a:solidFill>
                <a:latin typeface="Book Antiqua"/>
                <a:cs typeface="Book Antiqua"/>
              </a:rPr>
              <a:t>incredible</a:t>
            </a:r>
            <a:r>
              <a:rPr sz="1200" b="1" spc="20" dirty="0">
                <a:solidFill>
                  <a:srgbClr val="B40808"/>
                </a:solidFill>
                <a:latin typeface="Book Antiqua"/>
                <a:cs typeface="Book Antiqua"/>
              </a:rPr>
              <a:t> </a:t>
            </a:r>
            <a:r>
              <a:rPr sz="1200" b="1" spc="80" dirty="0">
                <a:solidFill>
                  <a:srgbClr val="B40808"/>
                </a:solidFill>
                <a:latin typeface="Book Antiqua"/>
                <a:cs typeface="Book Antiqua"/>
              </a:rPr>
              <a:t>that</a:t>
            </a:r>
            <a:r>
              <a:rPr sz="1200" b="1" spc="20"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70" dirty="0">
                <a:solidFill>
                  <a:srgbClr val="B40808"/>
                </a:solidFill>
                <a:latin typeface="Book Antiqua"/>
                <a:cs typeface="Book Antiqua"/>
              </a:rPr>
              <a:t>feel </a:t>
            </a:r>
            <a:r>
              <a:rPr sz="1200" b="1" spc="-285"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120" dirty="0">
                <a:solidFill>
                  <a:srgbClr val="B40808"/>
                </a:solidFill>
                <a:latin typeface="Book Antiqua"/>
                <a:cs typeface="Book Antiqua"/>
              </a:rPr>
              <a:t>can</a:t>
            </a:r>
            <a:r>
              <a:rPr sz="1200" b="1" spc="20" dirty="0">
                <a:solidFill>
                  <a:srgbClr val="B40808"/>
                </a:solidFill>
                <a:latin typeface="Book Antiqua"/>
                <a:cs typeface="Book Antiqua"/>
              </a:rPr>
              <a:t> </a:t>
            </a:r>
            <a:r>
              <a:rPr sz="1200" b="1" spc="90" dirty="0">
                <a:solidFill>
                  <a:srgbClr val="B40808"/>
                </a:solidFill>
                <a:latin typeface="Book Antiqua"/>
                <a:cs typeface="Book Antiqua"/>
              </a:rPr>
              <a:t>go</a:t>
            </a:r>
            <a:r>
              <a:rPr sz="1200" b="1" spc="20" dirty="0">
                <a:solidFill>
                  <a:srgbClr val="B40808"/>
                </a:solidFill>
                <a:latin typeface="Book Antiqua"/>
                <a:cs typeface="Book Antiqua"/>
              </a:rPr>
              <a:t> </a:t>
            </a:r>
            <a:r>
              <a:rPr sz="1200" b="1" spc="85" dirty="0">
                <a:solidFill>
                  <a:srgbClr val="B40808"/>
                </a:solidFill>
                <a:latin typeface="Book Antiqua"/>
                <a:cs typeface="Book Antiqua"/>
              </a:rPr>
              <a:t>miles</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85" dirty="0">
                <a:solidFill>
                  <a:srgbClr val="B40808"/>
                </a:solidFill>
                <a:latin typeface="Book Antiqua"/>
                <a:cs typeface="Book Antiqua"/>
              </a:rPr>
              <a:t>miles</a:t>
            </a:r>
            <a:r>
              <a:rPr sz="1200" b="1" spc="20" dirty="0">
                <a:solidFill>
                  <a:srgbClr val="B40808"/>
                </a:solidFill>
                <a:latin typeface="Book Antiqua"/>
                <a:cs typeface="Book Antiqua"/>
              </a:rPr>
              <a:t> </a:t>
            </a:r>
            <a:r>
              <a:rPr sz="1200" b="1" spc="70" dirty="0">
                <a:solidFill>
                  <a:srgbClr val="B40808"/>
                </a:solidFill>
                <a:latin typeface="Book Antiqua"/>
                <a:cs typeface="Book Antiqua"/>
              </a:rPr>
              <a:t>with</a:t>
            </a:r>
            <a:r>
              <a:rPr sz="1200" b="1" spc="20" dirty="0">
                <a:solidFill>
                  <a:srgbClr val="B40808"/>
                </a:solidFill>
                <a:latin typeface="Book Antiqua"/>
                <a:cs typeface="Book Antiqua"/>
              </a:rPr>
              <a:t> </a:t>
            </a:r>
            <a:r>
              <a:rPr sz="1200" b="1" spc="50" dirty="0">
                <a:solidFill>
                  <a:srgbClr val="B40808"/>
                </a:solidFill>
                <a:latin typeface="Book Antiqua"/>
                <a:cs typeface="Book Antiqua"/>
              </a:rPr>
              <a:t>just</a:t>
            </a:r>
            <a:r>
              <a:rPr sz="1200" b="1" spc="20" dirty="0">
                <a:solidFill>
                  <a:srgbClr val="B40808"/>
                </a:solidFill>
                <a:latin typeface="Book Antiqua"/>
                <a:cs typeface="Book Antiqua"/>
              </a:rPr>
              <a:t> </a:t>
            </a:r>
            <a:r>
              <a:rPr sz="1200" b="1" spc="85" dirty="0">
                <a:solidFill>
                  <a:srgbClr val="B40808"/>
                </a:solidFill>
                <a:latin typeface="Book Antiqua"/>
                <a:cs typeface="Book Antiqua"/>
              </a:rPr>
              <a:t>a</a:t>
            </a:r>
            <a:r>
              <a:rPr sz="1200" b="1" spc="20" dirty="0">
                <a:solidFill>
                  <a:srgbClr val="B40808"/>
                </a:solidFill>
                <a:latin typeface="Book Antiqua"/>
                <a:cs typeface="Book Antiqua"/>
              </a:rPr>
              <a:t> </a:t>
            </a:r>
            <a:r>
              <a:rPr sz="1200" b="1" spc="95" dirty="0">
                <a:solidFill>
                  <a:srgbClr val="B40808"/>
                </a:solidFill>
                <a:latin typeface="Book Antiqua"/>
                <a:cs typeface="Book Antiqua"/>
              </a:rPr>
              <a:t>fraction</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40" dirty="0">
                <a:solidFill>
                  <a:srgbClr val="B40808"/>
                </a:solidFill>
                <a:latin typeface="Book Antiqua"/>
                <a:cs typeface="Book Antiqua"/>
              </a:rPr>
              <a:t>it!</a:t>
            </a:r>
            <a:r>
              <a:rPr sz="1200" b="1" spc="20"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90" dirty="0">
                <a:solidFill>
                  <a:srgbClr val="B40808"/>
                </a:solidFill>
                <a:latin typeface="Book Antiqua"/>
                <a:cs typeface="Book Antiqua"/>
              </a:rPr>
              <a:t>thank</a:t>
            </a:r>
            <a:r>
              <a:rPr sz="1200" b="1" spc="20" dirty="0">
                <a:solidFill>
                  <a:srgbClr val="B40808"/>
                </a:solidFill>
                <a:latin typeface="Book Antiqua"/>
                <a:cs typeface="Book Antiqua"/>
              </a:rPr>
              <a:t> </a:t>
            </a:r>
            <a:r>
              <a:rPr sz="1200" b="1" spc="114" dirty="0">
                <a:solidFill>
                  <a:srgbClr val="B40808"/>
                </a:solidFill>
                <a:latin typeface="Book Antiqua"/>
                <a:cs typeface="Book Antiqua"/>
              </a:rPr>
              <a:t>you</a:t>
            </a:r>
            <a:r>
              <a:rPr sz="1200" b="1" spc="20" dirty="0">
                <a:solidFill>
                  <a:srgbClr val="B40808"/>
                </a:solidFill>
                <a:latin typeface="Book Antiqua"/>
                <a:cs typeface="Book Antiqua"/>
              </a:rPr>
              <a:t> </a:t>
            </a:r>
            <a:r>
              <a:rPr sz="1200" b="1" spc="145" dirty="0">
                <a:solidFill>
                  <a:srgbClr val="B40808"/>
                </a:solidFill>
                <a:latin typeface="Book Antiqua"/>
                <a:cs typeface="Book Antiqua"/>
              </a:rPr>
              <a:t>from</a:t>
            </a:r>
            <a:r>
              <a:rPr sz="1200" b="1" spc="20" dirty="0">
                <a:solidFill>
                  <a:srgbClr val="B40808"/>
                </a:solidFill>
                <a:latin typeface="Book Antiqua"/>
                <a:cs typeface="Book Antiqua"/>
              </a:rPr>
              <a:t> </a:t>
            </a:r>
            <a:r>
              <a:rPr sz="1200" b="1" spc="90" dirty="0">
                <a:solidFill>
                  <a:srgbClr val="B40808"/>
                </a:solidFill>
                <a:latin typeface="Book Antiqua"/>
                <a:cs typeface="Book Antiqua"/>
              </a:rPr>
              <a:t>the </a:t>
            </a:r>
            <a:r>
              <a:rPr sz="1200" b="1" spc="95" dirty="0">
                <a:solidFill>
                  <a:srgbClr val="B40808"/>
                </a:solidFill>
                <a:latin typeface="Book Antiqua"/>
                <a:cs typeface="Book Antiqua"/>
              </a:rPr>
              <a:t> </a:t>
            </a:r>
            <a:r>
              <a:rPr sz="1200" b="1" spc="114" dirty="0">
                <a:solidFill>
                  <a:srgbClr val="B40808"/>
                </a:solidFill>
                <a:latin typeface="Book Antiqua"/>
                <a:cs typeface="Book Antiqua"/>
              </a:rPr>
              <a:t>bottom</a:t>
            </a:r>
            <a:r>
              <a:rPr sz="1200" b="1" spc="15" dirty="0">
                <a:solidFill>
                  <a:srgbClr val="B40808"/>
                </a:solidFill>
                <a:latin typeface="Book Antiqua"/>
                <a:cs typeface="Book Antiqua"/>
              </a:rPr>
              <a:t> </a:t>
            </a:r>
            <a:r>
              <a:rPr sz="1200" b="1" spc="90" dirty="0">
                <a:solidFill>
                  <a:srgbClr val="B40808"/>
                </a:solidFill>
                <a:latin typeface="Book Antiqua"/>
                <a:cs typeface="Book Antiqua"/>
              </a:rPr>
              <a:t>of</a:t>
            </a:r>
            <a:r>
              <a:rPr sz="1200" b="1" spc="15" dirty="0">
                <a:solidFill>
                  <a:srgbClr val="B40808"/>
                </a:solidFill>
                <a:latin typeface="Book Antiqua"/>
                <a:cs typeface="Book Antiqua"/>
              </a:rPr>
              <a:t> </a:t>
            </a:r>
            <a:r>
              <a:rPr sz="1200" b="1" spc="180" dirty="0">
                <a:solidFill>
                  <a:srgbClr val="B40808"/>
                </a:solidFill>
                <a:latin typeface="Book Antiqua"/>
                <a:cs typeface="Book Antiqua"/>
              </a:rPr>
              <a:t>my</a:t>
            </a:r>
            <a:r>
              <a:rPr sz="1200" b="1" spc="15" dirty="0">
                <a:solidFill>
                  <a:srgbClr val="B40808"/>
                </a:solidFill>
                <a:latin typeface="Book Antiqua"/>
                <a:cs typeface="Book Antiqua"/>
              </a:rPr>
              <a:t> </a:t>
            </a:r>
            <a:r>
              <a:rPr sz="1200" b="1" spc="100" dirty="0">
                <a:solidFill>
                  <a:srgbClr val="B40808"/>
                </a:solidFill>
                <a:latin typeface="Book Antiqua"/>
                <a:cs typeface="Book Antiqua"/>
              </a:rPr>
              <a:t>heart</a:t>
            </a:r>
            <a:r>
              <a:rPr sz="1200" b="1" spc="15" dirty="0">
                <a:solidFill>
                  <a:srgbClr val="B40808"/>
                </a:solidFill>
                <a:latin typeface="Book Antiqua"/>
                <a:cs typeface="Book Antiqua"/>
              </a:rPr>
              <a:t> </a:t>
            </a:r>
            <a:r>
              <a:rPr sz="1200" b="1" spc="105" dirty="0">
                <a:solidFill>
                  <a:srgbClr val="B40808"/>
                </a:solidFill>
                <a:latin typeface="Book Antiqua"/>
                <a:cs typeface="Book Antiqua"/>
              </a:rPr>
              <a:t>for</a:t>
            </a:r>
            <a:r>
              <a:rPr sz="1200" b="1" spc="20" dirty="0">
                <a:solidFill>
                  <a:srgbClr val="B40808"/>
                </a:solidFill>
                <a:latin typeface="Book Antiqua"/>
                <a:cs typeface="Book Antiqua"/>
              </a:rPr>
              <a:t> </a:t>
            </a:r>
            <a:r>
              <a:rPr sz="1200" b="1" spc="105" dirty="0">
                <a:solidFill>
                  <a:srgbClr val="B40808"/>
                </a:solidFill>
                <a:latin typeface="Book Antiqua"/>
                <a:cs typeface="Book Antiqua"/>
              </a:rPr>
              <a:t>making</a:t>
            </a:r>
            <a:r>
              <a:rPr sz="1200" b="1" spc="15" dirty="0">
                <a:solidFill>
                  <a:srgbClr val="B40808"/>
                </a:solidFill>
                <a:latin typeface="Book Antiqua"/>
                <a:cs typeface="Book Antiqua"/>
              </a:rPr>
              <a:t> </a:t>
            </a:r>
            <a:r>
              <a:rPr sz="1200" b="1" spc="60" dirty="0">
                <a:solidFill>
                  <a:srgbClr val="B40808"/>
                </a:solidFill>
                <a:latin typeface="Book Antiqua"/>
                <a:cs typeface="Book Antiqua"/>
              </a:rPr>
              <a:t>this</a:t>
            </a:r>
            <a:r>
              <a:rPr sz="1200" b="1" spc="15" dirty="0">
                <a:solidFill>
                  <a:srgbClr val="B40808"/>
                </a:solidFill>
                <a:latin typeface="Book Antiqua"/>
                <a:cs typeface="Book Antiqua"/>
              </a:rPr>
              <a:t> </a:t>
            </a:r>
            <a:r>
              <a:rPr sz="1200" b="1" spc="70" dirty="0">
                <a:solidFill>
                  <a:srgbClr val="B40808"/>
                </a:solidFill>
                <a:latin typeface="Book Antiqua"/>
                <a:cs typeface="Book Antiqua"/>
              </a:rPr>
              <a:t>fellowship</a:t>
            </a:r>
            <a:r>
              <a:rPr sz="1200" b="1" spc="15" dirty="0">
                <a:solidFill>
                  <a:srgbClr val="B40808"/>
                </a:solidFill>
                <a:latin typeface="Book Antiqua"/>
                <a:cs typeface="Book Antiqua"/>
              </a:rPr>
              <a:t> </a:t>
            </a:r>
            <a:r>
              <a:rPr sz="1200" b="1" spc="55" dirty="0">
                <a:solidFill>
                  <a:srgbClr val="B40808"/>
                </a:solidFill>
                <a:latin typeface="Book Antiqua"/>
                <a:cs typeface="Book Antiqua"/>
              </a:rPr>
              <a:t>as</a:t>
            </a:r>
            <a:r>
              <a:rPr sz="1200" b="1" spc="15" dirty="0">
                <a:solidFill>
                  <a:srgbClr val="B40808"/>
                </a:solidFill>
                <a:latin typeface="Book Antiqua"/>
                <a:cs typeface="Book Antiqua"/>
              </a:rPr>
              <a:t> </a:t>
            </a:r>
            <a:r>
              <a:rPr sz="1200" b="1" spc="75" dirty="0">
                <a:solidFill>
                  <a:srgbClr val="B40808"/>
                </a:solidFill>
                <a:latin typeface="Book Antiqua"/>
                <a:cs typeface="Book Antiqua"/>
              </a:rPr>
              <a:t>fantastic</a:t>
            </a:r>
            <a:r>
              <a:rPr sz="1200" b="1" spc="20" dirty="0">
                <a:solidFill>
                  <a:srgbClr val="B40808"/>
                </a:solidFill>
                <a:latin typeface="Book Antiqua"/>
                <a:cs typeface="Book Antiqua"/>
              </a:rPr>
              <a:t> </a:t>
            </a:r>
            <a:r>
              <a:rPr sz="1200" b="1" spc="55" dirty="0">
                <a:solidFill>
                  <a:srgbClr val="B40808"/>
                </a:solidFill>
                <a:latin typeface="Book Antiqua"/>
                <a:cs typeface="Book Antiqua"/>
              </a:rPr>
              <a:t>as</a:t>
            </a:r>
            <a:r>
              <a:rPr sz="1200" b="1" spc="15" dirty="0">
                <a:solidFill>
                  <a:srgbClr val="B40808"/>
                </a:solidFill>
                <a:latin typeface="Book Antiqua"/>
                <a:cs typeface="Book Antiqua"/>
              </a:rPr>
              <a:t> </a:t>
            </a:r>
            <a:r>
              <a:rPr sz="1200" b="1" spc="45" dirty="0">
                <a:solidFill>
                  <a:srgbClr val="B40808"/>
                </a:solidFill>
                <a:latin typeface="Book Antiqua"/>
                <a:cs typeface="Book Antiqua"/>
              </a:rPr>
              <a:t>it</a:t>
            </a:r>
            <a:r>
              <a:rPr sz="1200" b="1" spc="15" dirty="0">
                <a:solidFill>
                  <a:srgbClr val="B40808"/>
                </a:solidFill>
                <a:latin typeface="Book Antiqua"/>
                <a:cs typeface="Book Antiqua"/>
              </a:rPr>
              <a:t> </a:t>
            </a:r>
            <a:r>
              <a:rPr sz="1200" b="1" spc="45" dirty="0">
                <a:solidFill>
                  <a:srgbClr val="B40808"/>
                </a:solidFill>
                <a:latin typeface="Book Antiqua"/>
                <a:cs typeface="Book Antiqua"/>
              </a:rPr>
              <a:t>was.</a:t>
            </a:r>
            <a:endParaRPr sz="1200" dirty="0">
              <a:latin typeface="Book Antiqua"/>
              <a:cs typeface="Book Antiqua"/>
            </a:endParaRPr>
          </a:p>
          <a:p>
            <a:pPr marL="12700">
              <a:spcBef>
                <a:spcPts val="209"/>
              </a:spcBef>
            </a:pPr>
            <a:r>
              <a:rPr sz="1200" b="1" spc="120" dirty="0">
                <a:solidFill>
                  <a:srgbClr val="B40808"/>
                </a:solidFill>
                <a:latin typeface="Book Antiqua"/>
                <a:cs typeface="Book Antiqua"/>
              </a:rPr>
              <a:t>Thank</a:t>
            </a:r>
            <a:r>
              <a:rPr sz="1200" b="1" spc="5" dirty="0">
                <a:solidFill>
                  <a:srgbClr val="B40808"/>
                </a:solidFill>
                <a:latin typeface="Book Antiqua"/>
                <a:cs typeface="Book Antiqua"/>
              </a:rPr>
              <a:t> </a:t>
            </a:r>
            <a:r>
              <a:rPr sz="1200" b="1" spc="90" dirty="0">
                <a:solidFill>
                  <a:srgbClr val="B40808"/>
                </a:solidFill>
                <a:latin typeface="Book Antiqua"/>
                <a:cs typeface="Book Antiqua"/>
              </a:rPr>
              <a:t>you.</a:t>
            </a:r>
            <a:r>
              <a:rPr sz="1200" b="1" spc="5" dirty="0">
                <a:solidFill>
                  <a:srgbClr val="B40808"/>
                </a:solidFill>
                <a:latin typeface="Book Antiqua"/>
                <a:cs typeface="Book Antiqua"/>
              </a:rPr>
              <a:t> </a:t>
            </a:r>
            <a:r>
              <a:rPr sz="1200" b="1" spc="120" dirty="0">
                <a:solidFill>
                  <a:srgbClr val="B40808"/>
                </a:solidFill>
                <a:latin typeface="Book Antiqua"/>
                <a:cs typeface="Book Antiqua"/>
              </a:rPr>
              <a:t>Thank</a:t>
            </a:r>
            <a:r>
              <a:rPr sz="1200" b="1" spc="5" dirty="0">
                <a:solidFill>
                  <a:srgbClr val="B40808"/>
                </a:solidFill>
                <a:latin typeface="Book Antiqua"/>
                <a:cs typeface="Book Antiqua"/>
              </a:rPr>
              <a:t> </a:t>
            </a:r>
            <a:r>
              <a:rPr sz="1200" b="1" spc="95" dirty="0">
                <a:solidFill>
                  <a:srgbClr val="B40808"/>
                </a:solidFill>
                <a:latin typeface="Book Antiqua"/>
                <a:cs typeface="Book Antiqua"/>
              </a:rPr>
              <a:t>you!</a:t>
            </a:r>
            <a:r>
              <a:rPr sz="1200" b="1" spc="10" dirty="0">
                <a:solidFill>
                  <a:srgbClr val="B40808"/>
                </a:solidFill>
                <a:latin typeface="Book Antiqua"/>
                <a:cs typeface="Book Antiqua"/>
              </a:rPr>
              <a:t> </a:t>
            </a:r>
            <a:r>
              <a:rPr sz="1200" b="1" spc="120" dirty="0">
                <a:solidFill>
                  <a:srgbClr val="B40808"/>
                </a:solidFill>
                <a:latin typeface="Book Antiqua"/>
                <a:cs typeface="Book Antiqua"/>
              </a:rPr>
              <a:t>Thank</a:t>
            </a:r>
            <a:r>
              <a:rPr sz="1200" b="1" spc="5" dirty="0">
                <a:solidFill>
                  <a:srgbClr val="B40808"/>
                </a:solidFill>
                <a:latin typeface="Book Antiqua"/>
                <a:cs typeface="Book Antiqua"/>
              </a:rPr>
              <a:t> </a:t>
            </a:r>
            <a:r>
              <a:rPr sz="1200" b="1" spc="95" dirty="0">
                <a:solidFill>
                  <a:srgbClr val="B40808"/>
                </a:solidFill>
                <a:latin typeface="Book Antiqua"/>
                <a:cs typeface="Book Antiqua"/>
              </a:rPr>
              <a:t>you!</a:t>
            </a:r>
            <a:endParaRPr sz="1200" dirty="0">
              <a:latin typeface="Book Antiqua"/>
              <a:cs typeface="Book Antiqua"/>
            </a:endParaRPr>
          </a:p>
        </p:txBody>
      </p:sp>
      <p:sp>
        <p:nvSpPr>
          <p:cNvPr id="15" name="object 15"/>
          <p:cNvSpPr txBox="1"/>
          <p:nvPr/>
        </p:nvSpPr>
        <p:spPr>
          <a:xfrm>
            <a:off x="3981423" y="700046"/>
            <a:ext cx="5934710" cy="1308692"/>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FAVORITE</a:t>
            </a:r>
            <a:r>
              <a:rPr sz="1200" spc="-50" dirty="0">
                <a:solidFill>
                  <a:srgbClr val="B40808"/>
                </a:solidFill>
                <a:latin typeface="Archivo Black"/>
                <a:cs typeface="Archivo Black"/>
              </a:rPr>
              <a:t> </a:t>
            </a:r>
            <a:r>
              <a:rPr sz="1200" dirty="0">
                <a:solidFill>
                  <a:srgbClr val="B40808"/>
                </a:solidFill>
                <a:latin typeface="Archivo Black"/>
                <a:cs typeface="Archivo Black"/>
              </a:rPr>
              <a:t>MEMORIES</a:t>
            </a:r>
            <a:endParaRPr sz="1200" dirty="0">
              <a:latin typeface="Archivo Black"/>
              <a:cs typeface="Archivo Black"/>
            </a:endParaRPr>
          </a:p>
          <a:p>
            <a:pPr marL="12700" marR="5080">
              <a:lnSpc>
                <a:spcPct val="114599"/>
              </a:lnSpc>
              <a:spcBef>
                <a:spcPts val="75"/>
              </a:spcBef>
            </a:pPr>
            <a:r>
              <a:rPr sz="1200" b="1" spc="45" dirty="0">
                <a:solidFill>
                  <a:srgbClr val="B40808"/>
                </a:solidFill>
                <a:latin typeface="Book Antiqua"/>
                <a:cs typeface="Book Antiqua"/>
              </a:rPr>
              <a:t>I </a:t>
            </a:r>
            <a:r>
              <a:rPr sz="1200" b="1" spc="85" dirty="0">
                <a:solidFill>
                  <a:srgbClr val="B40808"/>
                </a:solidFill>
                <a:latin typeface="Book Antiqua"/>
                <a:cs typeface="Book Antiqua"/>
              </a:rPr>
              <a:t>loved attending </a:t>
            </a:r>
            <a:r>
              <a:rPr sz="1200" b="1" spc="95" dirty="0">
                <a:solidFill>
                  <a:srgbClr val="B40808"/>
                </a:solidFill>
                <a:latin typeface="Book Antiqua"/>
                <a:cs typeface="Book Antiqua"/>
              </a:rPr>
              <a:t>meetings </a:t>
            </a:r>
            <a:r>
              <a:rPr sz="1200" b="1" spc="70" dirty="0">
                <a:solidFill>
                  <a:srgbClr val="B40808"/>
                </a:solidFill>
                <a:latin typeface="Book Antiqua"/>
                <a:cs typeface="Book Antiqua"/>
              </a:rPr>
              <a:t>with </a:t>
            </a:r>
            <a:r>
              <a:rPr sz="1200" b="1" spc="45" dirty="0">
                <a:solidFill>
                  <a:srgbClr val="B40808"/>
                </a:solidFill>
                <a:latin typeface="Book Antiqua"/>
                <a:cs typeface="Book Antiqua"/>
              </a:rPr>
              <a:t>all </a:t>
            </a:r>
            <a:r>
              <a:rPr sz="1200" b="1" spc="90" dirty="0">
                <a:solidFill>
                  <a:srgbClr val="B40808"/>
                </a:solidFill>
                <a:latin typeface="Book Antiqua"/>
                <a:cs typeface="Book Antiqua"/>
              </a:rPr>
              <a:t>the </a:t>
            </a:r>
            <a:r>
              <a:rPr sz="1200" b="1" spc="80" dirty="0">
                <a:solidFill>
                  <a:srgbClr val="B40808"/>
                </a:solidFill>
                <a:latin typeface="Book Antiqua"/>
                <a:cs typeface="Book Antiqua"/>
              </a:rPr>
              <a:t>participants </a:t>
            </a:r>
            <a:r>
              <a:rPr sz="1200" b="1" spc="75" dirty="0">
                <a:solidFill>
                  <a:srgbClr val="B40808"/>
                </a:solidFill>
                <a:latin typeface="Book Antiqua"/>
                <a:cs typeface="Book Antiqua"/>
              </a:rPr>
              <a:t>involved. </a:t>
            </a:r>
            <a:r>
              <a:rPr sz="1200" b="1" spc="90" dirty="0">
                <a:solidFill>
                  <a:srgbClr val="B40808"/>
                </a:solidFill>
                <a:latin typeface="Book Antiqua"/>
                <a:cs typeface="Book Antiqua"/>
              </a:rPr>
              <a:t>Interacting </a:t>
            </a:r>
            <a:r>
              <a:rPr sz="1200" b="1" spc="95" dirty="0">
                <a:solidFill>
                  <a:srgbClr val="B40808"/>
                </a:solidFill>
                <a:latin typeface="Book Antiqua"/>
                <a:cs typeface="Book Antiqua"/>
              </a:rPr>
              <a:t> </a:t>
            </a:r>
            <a:r>
              <a:rPr sz="1200" b="1" spc="70" dirty="0">
                <a:solidFill>
                  <a:srgbClr val="B40808"/>
                </a:solidFill>
                <a:latin typeface="Book Antiqua"/>
                <a:cs typeface="Book Antiqua"/>
              </a:rPr>
              <a:t>with</a:t>
            </a:r>
            <a:r>
              <a:rPr sz="1200" b="1" spc="20" dirty="0">
                <a:solidFill>
                  <a:srgbClr val="B40808"/>
                </a:solidFill>
                <a:latin typeface="Book Antiqua"/>
                <a:cs typeface="Book Antiqua"/>
              </a:rPr>
              <a:t> </a:t>
            </a:r>
            <a:r>
              <a:rPr sz="1200" b="1" spc="80" dirty="0">
                <a:solidFill>
                  <a:srgbClr val="B40808"/>
                </a:solidFill>
                <a:latin typeface="Book Antiqua"/>
                <a:cs typeface="Book Antiqua"/>
              </a:rPr>
              <a:t>participants</a:t>
            </a:r>
            <a:r>
              <a:rPr sz="1200" b="1" spc="25" dirty="0">
                <a:solidFill>
                  <a:srgbClr val="B40808"/>
                </a:solidFill>
                <a:latin typeface="Book Antiqua"/>
                <a:cs typeface="Book Antiqua"/>
              </a:rPr>
              <a:t> </a:t>
            </a:r>
            <a:r>
              <a:rPr sz="1200" b="1" spc="85" dirty="0">
                <a:solidFill>
                  <a:srgbClr val="B40808"/>
                </a:solidFill>
                <a:latin typeface="Book Antiqua"/>
                <a:cs typeface="Book Antiqua"/>
              </a:rPr>
              <a:t>in</a:t>
            </a:r>
            <a:r>
              <a:rPr sz="1200" b="1" spc="25" dirty="0">
                <a:solidFill>
                  <a:srgbClr val="B40808"/>
                </a:solidFill>
                <a:latin typeface="Book Antiqua"/>
                <a:cs typeface="Book Antiqua"/>
              </a:rPr>
              <a:t> </a:t>
            </a:r>
            <a:r>
              <a:rPr sz="1200" b="1" spc="75" dirty="0">
                <a:solidFill>
                  <a:srgbClr val="B40808"/>
                </a:solidFill>
                <a:latin typeface="Book Antiqua"/>
                <a:cs typeface="Book Antiqua"/>
              </a:rPr>
              <a:t>trainings</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5" dirty="0">
                <a:solidFill>
                  <a:srgbClr val="B40808"/>
                </a:solidFill>
                <a:latin typeface="Book Antiqua"/>
                <a:cs typeface="Book Antiqua"/>
              </a:rPr>
              <a:t> </a:t>
            </a:r>
            <a:r>
              <a:rPr sz="1200" b="1" spc="95" dirty="0">
                <a:solidFill>
                  <a:srgbClr val="B40808"/>
                </a:solidFill>
                <a:latin typeface="Book Antiqua"/>
                <a:cs typeface="Book Antiqua"/>
              </a:rPr>
              <a:t>meetings</a:t>
            </a:r>
            <a:r>
              <a:rPr sz="1200" b="1" spc="25" dirty="0">
                <a:solidFill>
                  <a:srgbClr val="B40808"/>
                </a:solidFill>
                <a:latin typeface="Book Antiqua"/>
                <a:cs typeface="Book Antiqua"/>
              </a:rPr>
              <a:t> </a:t>
            </a:r>
            <a:r>
              <a:rPr sz="1200" b="1" spc="110" dirty="0">
                <a:solidFill>
                  <a:srgbClr val="B40808"/>
                </a:solidFill>
                <a:latin typeface="Book Antiqua"/>
                <a:cs typeface="Book Antiqua"/>
              </a:rPr>
              <a:t>narrowed</a:t>
            </a:r>
            <a:r>
              <a:rPr sz="1200" b="1" spc="25" dirty="0">
                <a:solidFill>
                  <a:srgbClr val="B40808"/>
                </a:solidFill>
                <a:latin typeface="Book Antiqua"/>
                <a:cs typeface="Book Antiqua"/>
              </a:rPr>
              <a:t> </a:t>
            </a:r>
            <a:r>
              <a:rPr sz="1200" b="1" spc="90" dirty="0">
                <a:solidFill>
                  <a:srgbClr val="B40808"/>
                </a:solidFill>
                <a:latin typeface="Book Antiqua"/>
                <a:cs typeface="Book Antiqua"/>
              </a:rPr>
              <a:t>the</a:t>
            </a:r>
            <a:r>
              <a:rPr sz="1200" b="1" spc="20" dirty="0">
                <a:solidFill>
                  <a:srgbClr val="B40808"/>
                </a:solidFill>
                <a:latin typeface="Book Antiqua"/>
                <a:cs typeface="Book Antiqua"/>
              </a:rPr>
              <a:t> </a:t>
            </a:r>
            <a:r>
              <a:rPr sz="1200" b="1" spc="85" dirty="0">
                <a:solidFill>
                  <a:srgbClr val="B40808"/>
                </a:solidFill>
                <a:latin typeface="Book Antiqua"/>
                <a:cs typeface="Book Antiqua"/>
              </a:rPr>
              <a:t>gap</a:t>
            </a:r>
            <a:r>
              <a:rPr sz="1200" b="1" spc="25" dirty="0">
                <a:solidFill>
                  <a:srgbClr val="B40808"/>
                </a:solidFill>
                <a:latin typeface="Book Antiqua"/>
                <a:cs typeface="Book Antiqua"/>
              </a:rPr>
              <a:t> </a:t>
            </a:r>
            <a:r>
              <a:rPr sz="1200" b="1" spc="90" dirty="0">
                <a:solidFill>
                  <a:srgbClr val="B40808"/>
                </a:solidFill>
                <a:latin typeface="Book Antiqua"/>
                <a:cs typeface="Book Antiqua"/>
              </a:rPr>
              <a:t>between</a:t>
            </a:r>
            <a:r>
              <a:rPr sz="1200" b="1" spc="25" dirty="0">
                <a:solidFill>
                  <a:srgbClr val="B40808"/>
                </a:solidFill>
                <a:latin typeface="Book Antiqua"/>
                <a:cs typeface="Book Antiqua"/>
              </a:rPr>
              <a:t> </a:t>
            </a:r>
            <a:r>
              <a:rPr sz="1200" b="1" spc="180" dirty="0">
                <a:solidFill>
                  <a:srgbClr val="B40808"/>
                </a:solidFill>
                <a:latin typeface="Book Antiqua"/>
                <a:cs typeface="Book Antiqua"/>
              </a:rPr>
              <a:t>my </a:t>
            </a:r>
            <a:r>
              <a:rPr sz="1200" b="1" spc="-285" dirty="0">
                <a:solidFill>
                  <a:srgbClr val="B40808"/>
                </a:solidFill>
                <a:latin typeface="Book Antiqua"/>
                <a:cs typeface="Book Antiqua"/>
              </a:rPr>
              <a:t> </a:t>
            </a:r>
            <a:r>
              <a:rPr sz="1200" b="1" spc="80" dirty="0">
                <a:solidFill>
                  <a:srgbClr val="B40808"/>
                </a:solidFill>
                <a:latin typeface="Book Antiqua"/>
                <a:cs typeface="Book Antiqua"/>
              </a:rPr>
              <a:t>efforts </a:t>
            </a:r>
            <a:r>
              <a:rPr sz="1200" b="1" spc="105" dirty="0">
                <a:solidFill>
                  <a:srgbClr val="B40808"/>
                </a:solidFill>
                <a:latin typeface="Book Antiqua"/>
                <a:cs typeface="Book Antiqua"/>
              </a:rPr>
              <a:t>and </a:t>
            </a:r>
            <a:r>
              <a:rPr sz="1200" b="1" spc="90" dirty="0">
                <a:solidFill>
                  <a:srgbClr val="B40808"/>
                </a:solidFill>
                <a:latin typeface="Book Antiqua"/>
                <a:cs typeface="Book Antiqua"/>
              </a:rPr>
              <a:t>the </a:t>
            </a:r>
            <a:r>
              <a:rPr sz="1200" b="1" spc="110" dirty="0">
                <a:solidFill>
                  <a:srgbClr val="B40808"/>
                </a:solidFill>
                <a:latin typeface="Book Antiqua"/>
                <a:cs typeface="Book Antiqua"/>
              </a:rPr>
              <a:t>impact </a:t>
            </a:r>
            <a:r>
              <a:rPr sz="1200" b="1" spc="90" dirty="0">
                <a:solidFill>
                  <a:srgbClr val="B40808"/>
                </a:solidFill>
                <a:latin typeface="Book Antiqua"/>
                <a:cs typeface="Book Antiqua"/>
              </a:rPr>
              <a:t>of </a:t>
            </a:r>
            <a:r>
              <a:rPr sz="1200" b="1" spc="180" dirty="0">
                <a:solidFill>
                  <a:srgbClr val="B40808"/>
                </a:solidFill>
                <a:latin typeface="Book Antiqua"/>
                <a:cs typeface="Book Antiqua"/>
              </a:rPr>
              <a:t>my </a:t>
            </a:r>
            <a:r>
              <a:rPr sz="1200" b="1" spc="70" dirty="0">
                <a:solidFill>
                  <a:srgbClr val="B40808"/>
                </a:solidFill>
                <a:latin typeface="Book Antiqua"/>
                <a:cs typeface="Book Antiqua"/>
              </a:rPr>
              <a:t>efforts. </a:t>
            </a:r>
            <a:r>
              <a:rPr sz="1200" b="1" spc="90" dirty="0">
                <a:solidFill>
                  <a:srgbClr val="B40808"/>
                </a:solidFill>
                <a:latin typeface="Book Antiqua"/>
                <a:cs typeface="Book Antiqua"/>
              </a:rPr>
              <a:t>This </a:t>
            </a:r>
            <a:r>
              <a:rPr sz="1200" b="1" spc="30" dirty="0">
                <a:solidFill>
                  <a:srgbClr val="B40808"/>
                </a:solidFill>
                <a:latin typeface="Book Antiqua"/>
                <a:cs typeface="Book Antiqua"/>
              </a:rPr>
              <a:t>is </a:t>
            </a:r>
            <a:r>
              <a:rPr sz="1200" b="1" spc="85" dirty="0">
                <a:solidFill>
                  <a:srgbClr val="B40808"/>
                </a:solidFill>
                <a:latin typeface="Book Antiqua"/>
                <a:cs typeface="Book Antiqua"/>
              </a:rPr>
              <a:t>a </a:t>
            </a:r>
            <a:r>
              <a:rPr sz="1200" b="1" spc="75" dirty="0">
                <a:solidFill>
                  <a:srgbClr val="B40808"/>
                </a:solidFill>
                <a:latin typeface="Book Antiqua"/>
                <a:cs typeface="Book Antiqua"/>
              </a:rPr>
              <a:t>valuable </a:t>
            </a:r>
            <a:r>
              <a:rPr sz="1200" b="1" spc="110" dirty="0">
                <a:solidFill>
                  <a:srgbClr val="B40808"/>
                </a:solidFill>
                <a:latin typeface="Book Antiqua"/>
                <a:cs typeface="Book Antiqua"/>
              </a:rPr>
              <a:t>experience </a:t>
            </a:r>
            <a:r>
              <a:rPr sz="1200" b="1" spc="105" dirty="0">
                <a:solidFill>
                  <a:srgbClr val="B40808"/>
                </a:solidFill>
                <a:latin typeface="Book Antiqua"/>
                <a:cs typeface="Book Antiqua"/>
              </a:rPr>
              <a:t>for </a:t>
            </a:r>
            <a:r>
              <a:rPr sz="1200" b="1" spc="110" dirty="0">
                <a:solidFill>
                  <a:srgbClr val="B40808"/>
                </a:solidFill>
                <a:latin typeface="Book Antiqua"/>
                <a:cs typeface="Book Antiqua"/>
              </a:rPr>
              <a:t> </a:t>
            </a:r>
            <a:r>
              <a:rPr sz="1200" b="1" spc="114" dirty="0">
                <a:solidFill>
                  <a:srgbClr val="B40808"/>
                </a:solidFill>
                <a:latin typeface="Book Antiqua"/>
                <a:cs typeface="Book Antiqua"/>
              </a:rPr>
              <a:t>anyone</a:t>
            </a:r>
            <a:r>
              <a:rPr sz="1200" b="1" spc="20" dirty="0">
                <a:solidFill>
                  <a:srgbClr val="B40808"/>
                </a:solidFill>
                <a:latin typeface="Book Antiqua"/>
                <a:cs typeface="Book Antiqua"/>
              </a:rPr>
              <a:t> </a:t>
            </a:r>
            <a:r>
              <a:rPr sz="1200" b="1" spc="105" dirty="0">
                <a:solidFill>
                  <a:srgbClr val="B40808"/>
                </a:solidFill>
                <a:latin typeface="Book Antiqua"/>
                <a:cs typeface="Book Antiqua"/>
              </a:rPr>
              <a:t>who</a:t>
            </a:r>
            <a:r>
              <a:rPr sz="1200" b="1" spc="25" dirty="0">
                <a:solidFill>
                  <a:srgbClr val="B40808"/>
                </a:solidFill>
                <a:latin typeface="Book Antiqua"/>
                <a:cs typeface="Book Antiqua"/>
              </a:rPr>
              <a:t> </a:t>
            </a:r>
            <a:r>
              <a:rPr sz="1200" b="1" spc="60" dirty="0">
                <a:solidFill>
                  <a:srgbClr val="B40808"/>
                </a:solidFill>
                <a:latin typeface="Book Antiqua"/>
                <a:cs typeface="Book Antiqua"/>
              </a:rPr>
              <a:t>feels</a:t>
            </a:r>
            <a:r>
              <a:rPr sz="1200" b="1" spc="25" dirty="0">
                <a:solidFill>
                  <a:srgbClr val="B40808"/>
                </a:solidFill>
                <a:latin typeface="Book Antiqua"/>
                <a:cs typeface="Book Antiqua"/>
              </a:rPr>
              <a:t> </a:t>
            </a:r>
            <a:r>
              <a:rPr sz="1200" b="1" spc="85" dirty="0">
                <a:solidFill>
                  <a:srgbClr val="B40808"/>
                </a:solidFill>
                <a:latin typeface="Book Antiqua"/>
                <a:cs typeface="Book Antiqua"/>
              </a:rPr>
              <a:t>a</a:t>
            </a:r>
            <a:r>
              <a:rPr sz="1200" b="1" spc="25" dirty="0">
                <a:solidFill>
                  <a:srgbClr val="B40808"/>
                </a:solidFill>
                <a:latin typeface="Book Antiqua"/>
                <a:cs typeface="Book Antiqua"/>
              </a:rPr>
              <a:t> </a:t>
            </a:r>
            <a:r>
              <a:rPr sz="1200" b="1" spc="100" dirty="0">
                <a:solidFill>
                  <a:srgbClr val="B40808"/>
                </a:solidFill>
                <a:latin typeface="Book Antiqua"/>
                <a:cs typeface="Book Antiqua"/>
              </a:rPr>
              <a:t>disconnect</a:t>
            </a:r>
            <a:r>
              <a:rPr sz="1200" b="1" spc="20" dirty="0">
                <a:solidFill>
                  <a:srgbClr val="B40808"/>
                </a:solidFill>
                <a:latin typeface="Book Antiqua"/>
                <a:cs typeface="Book Antiqua"/>
              </a:rPr>
              <a:t> </a:t>
            </a:r>
            <a:r>
              <a:rPr sz="1200" b="1" spc="90" dirty="0">
                <a:solidFill>
                  <a:srgbClr val="B40808"/>
                </a:solidFill>
                <a:latin typeface="Book Antiqua"/>
                <a:cs typeface="Book Antiqua"/>
              </a:rPr>
              <a:t>between</a:t>
            </a:r>
            <a:r>
              <a:rPr sz="1200" b="1" spc="25" dirty="0">
                <a:solidFill>
                  <a:srgbClr val="B40808"/>
                </a:solidFill>
                <a:latin typeface="Book Antiqua"/>
                <a:cs typeface="Book Antiqua"/>
              </a:rPr>
              <a:t> </a:t>
            </a:r>
            <a:r>
              <a:rPr sz="1200" b="1" spc="85" dirty="0">
                <a:solidFill>
                  <a:srgbClr val="B40808"/>
                </a:solidFill>
                <a:latin typeface="Book Antiqua"/>
                <a:cs typeface="Book Antiqua"/>
              </a:rPr>
              <a:t>their</a:t>
            </a:r>
            <a:r>
              <a:rPr sz="1200" b="1" spc="25" dirty="0">
                <a:solidFill>
                  <a:srgbClr val="B40808"/>
                </a:solidFill>
                <a:latin typeface="Book Antiqua"/>
                <a:cs typeface="Book Antiqua"/>
              </a:rPr>
              <a:t> </a:t>
            </a:r>
            <a:r>
              <a:rPr sz="1200" b="1" spc="85" dirty="0">
                <a:solidFill>
                  <a:srgbClr val="B40808"/>
                </a:solidFill>
                <a:latin typeface="Book Antiqua"/>
                <a:cs typeface="Book Antiqua"/>
              </a:rPr>
              <a:t>labor</a:t>
            </a:r>
            <a:r>
              <a:rPr sz="1200" b="1" spc="2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90" dirty="0">
                <a:solidFill>
                  <a:srgbClr val="B40808"/>
                </a:solidFill>
                <a:latin typeface="Book Antiqua"/>
                <a:cs typeface="Book Antiqua"/>
              </a:rPr>
              <a:t>the</a:t>
            </a:r>
            <a:r>
              <a:rPr sz="1200" b="1" spc="25" dirty="0">
                <a:solidFill>
                  <a:srgbClr val="B40808"/>
                </a:solidFill>
                <a:latin typeface="Book Antiqua"/>
                <a:cs typeface="Book Antiqua"/>
              </a:rPr>
              <a:t> </a:t>
            </a:r>
            <a:r>
              <a:rPr sz="1200" b="1" spc="65" dirty="0">
                <a:solidFill>
                  <a:srgbClr val="B40808"/>
                </a:solidFill>
                <a:latin typeface="Book Antiqua"/>
                <a:cs typeface="Book Antiqua"/>
              </a:rPr>
              <a:t>results</a:t>
            </a:r>
            <a:r>
              <a:rPr sz="1200" b="1" spc="25" dirty="0">
                <a:solidFill>
                  <a:srgbClr val="B40808"/>
                </a:solidFill>
                <a:latin typeface="Book Antiqua"/>
                <a:cs typeface="Book Antiqua"/>
              </a:rPr>
              <a:t> </a:t>
            </a:r>
            <a:r>
              <a:rPr sz="1200" b="1" spc="90" dirty="0">
                <a:solidFill>
                  <a:srgbClr val="B40808"/>
                </a:solidFill>
                <a:latin typeface="Book Antiqua"/>
                <a:cs typeface="Book Antiqua"/>
              </a:rPr>
              <a:t>of</a:t>
            </a:r>
            <a:r>
              <a:rPr sz="1200" b="1" spc="25" dirty="0">
                <a:solidFill>
                  <a:srgbClr val="B40808"/>
                </a:solidFill>
                <a:latin typeface="Book Antiqua"/>
                <a:cs typeface="Book Antiqua"/>
              </a:rPr>
              <a:t> </a:t>
            </a:r>
            <a:r>
              <a:rPr sz="1200" b="1" spc="85" dirty="0">
                <a:solidFill>
                  <a:srgbClr val="B40808"/>
                </a:solidFill>
                <a:latin typeface="Book Antiqua"/>
                <a:cs typeface="Book Antiqua"/>
              </a:rPr>
              <a:t>their </a:t>
            </a:r>
            <a:r>
              <a:rPr sz="1200" b="1" spc="-285" dirty="0">
                <a:solidFill>
                  <a:srgbClr val="B40808"/>
                </a:solidFill>
                <a:latin typeface="Book Antiqua"/>
                <a:cs typeface="Book Antiqua"/>
              </a:rPr>
              <a:t> </a:t>
            </a:r>
            <a:r>
              <a:rPr sz="1200" b="1" spc="75" dirty="0">
                <a:solidFill>
                  <a:srgbClr val="B40808"/>
                </a:solidFill>
                <a:latin typeface="Book Antiqua"/>
                <a:cs typeface="Book Antiqua"/>
              </a:rPr>
              <a:t>labor.</a:t>
            </a:r>
            <a:endParaRPr sz="1200" dirty="0">
              <a:latin typeface="Book Antiqua"/>
              <a:cs typeface="Book Antiqua"/>
            </a:endParaRPr>
          </a:p>
        </p:txBody>
      </p:sp>
      <p:sp>
        <p:nvSpPr>
          <p:cNvPr id="16" name="object 16"/>
          <p:cNvSpPr txBox="1"/>
          <p:nvPr/>
        </p:nvSpPr>
        <p:spPr>
          <a:xfrm>
            <a:off x="3981425" y="2174574"/>
            <a:ext cx="3189605" cy="3390928"/>
          </a:xfrm>
          <a:prstGeom prst="rect">
            <a:avLst/>
          </a:prstGeom>
        </p:spPr>
        <p:txBody>
          <a:bodyPr vert="horz" wrap="square" lIns="0" tIns="31750" rIns="0" bIns="0" rtlCol="0">
            <a:spAutoFit/>
          </a:bodyPr>
          <a:lstStyle/>
          <a:p>
            <a:pPr marL="12700">
              <a:spcBef>
                <a:spcPts val="250"/>
              </a:spcBef>
            </a:pPr>
            <a:r>
              <a:rPr sz="1000" spc="-5" dirty="0">
                <a:solidFill>
                  <a:srgbClr val="B40808"/>
                </a:solidFill>
                <a:latin typeface="Archivo Black"/>
                <a:cs typeface="Archivo Black"/>
              </a:rPr>
              <a:t>SUMMER</a:t>
            </a:r>
            <a:r>
              <a:rPr sz="1000" spc="-50" dirty="0">
                <a:solidFill>
                  <a:srgbClr val="B40808"/>
                </a:solidFill>
                <a:latin typeface="Archivo Black"/>
                <a:cs typeface="Archivo Black"/>
              </a:rPr>
              <a:t> </a:t>
            </a:r>
            <a:r>
              <a:rPr sz="1000" spc="-5" dirty="0">
                <a:solidFill>
                  <a:srgbClr val="B40808"/>
                </a:solidFill>
                <a:latin typeface="Archivo Black"/>
                <a:cs typeface="Archivo Black"/>
              </a:rPr>
              <a:t>TAKEAWAY</a:t>
            </a:r>
            <a:endParaRPr sz="1000" dirty="0">
              <a:latin typeface="Archivo Black"/>
              <a:cs typeface="Archivo Black"/>
            </a:endParaRPr>
          </a:p>
          <a:p>
            <a:pPr marL="12700" marR="5080">
              <a:lnSpc>
                <a:spcPct val="112500"/>
              </a:lnSpc>
            </a:pPr>
            <a:r>
              <a:rPr sz="1000" b="1" spc="35" dirty="0">
                <a:solidFill>
                  <a:srgbClr val="B40808"/>
                </a:solidFill>
                <a:latin typeface="Book Antiqua"/>
                <a:cs typeface="Book Antiqua"/>
              </a:rPr>
              <a:t>I </a:t>
            </a:r>
            <a:r>
              <a:rPr sz="1000" b="1" spc="75" dirty="0">
                <a:solidFill>
                  <a:srgbClr val="B40808"/>
                </a:solidFill>
                <a:latin typeface="Book Antiqua"/>
                <a:cs typeface="Book Antiqua"/>
              </a:rPr>
              <a:t>learned </a:t>
            </a:r>
            <a:r>
              <a:rPr sz="1000" b="1" spc="60" dirty="0">
                <a:solidFill>
                  <a:srgbClr val="B40808"/>
                </a:solidFill>
                <a:latin typeface="Book Antiqua"/>
                <a:cs typeface="Book Antiqua"/>
              </a:rPr>
              <a:t>so </a:t>
            </a:r>
            <a:r>
              <a:rPr sz="1000" b="1" spc="130" dirty="0">
                <a:solidFill>
                  <a:srgbClr val="B40808"/>
                </a:solidFill>
                <a:latin typeface="Book Antiqua"/>
                <a:cs typeface="Book Antiqua"/>
              </a:rPr>
              <a:t>much </a:t>
            </a:r>
            <a:r>
              <a:rPr sz="1000" b="1" spc="70" dirty="0">
                <a:solidFill>
                  <a:srgbClr val="B40808"/>
                </a:solidFill>
                <a:latin typeface="Book Antiqua"/>
                <a:cs typeface="Book Antiqua"/>
              </a:rPr>
              <a:t>about </a:t>
            </a:r>
            <a:r>
              <a:rPr sz="1000" b="1" spc="110" dirty="0">
                <a:solidFill>
                  <a:srgbClr val="B40808"/>
                </a:solidFill>
                <a:latin typeface="Book Antiqua"/>
                <a:cs typeface="Book Antiqua"/>
              </a:rPr>
              <a:t>community </a:t>
            </a:r>
            <a:r>
              <a:rPr sz="1000" b="1" spc="114" dirty="0">
                <a:solidFill>
                  <a:srgbClr val="B40808"/>
                </a:solidFill>
                <a:latin typeface="Book Antiqua"/>
                <a:cs typeface="Book Antiqua"/>
              </a:rPr>
              <a:t> </a:t>
            </a:r>
            <a:r>
              <a:rPr sz="1000" b="1" spc="85" dirty="0">
                <a:solidFill>
                  <a:srgbClr val="B40808"/>
                </a:solidFill>
                <a:latin typeface="Book Antiqua"/>
                <a:cs typeface="Book Antiqua"/>
              </a:rPr>
              <a:t>development</a:t>
            </a:r>
            <a:r>
              <a:rPr sz="1000" b="1" spc="10" dirty="0">
                <a:solidFill>
                  <a:srgbClr val="B40808"/>
                </a:solidFill>
                <a:latin typeface="Book Antiqua"/>
                <a:cs typeface="Book Antiqua"/>
              </a:rPr>
              <a:t> </a:t>
            </a:r>
            <a:r>
              <a:rPr sz="1000" b="1" spc="85" dirty="0">
                <a:solidFill>
                  <a:srgbClr val="B40808"/>
                </a:solidFill>
                <a:latin typeface="Book Antiqua"/>
                <a:cs typeface="Book Antiqua"/>
              </a:rPr>
              <a:t>and</a:t>
            </a:r>
            <a:r>
              <a:rPr sz="1000" b="1" spc="10" dirty="0">
                <a:solidFill>
                  <a:srgbClr val="B40808"/>
                </a:solidFill>
                <a:latin typeface="Book Antiqua"/>
                <a:cs typeface="Book Antiqua"/>
              </a:rPr>
              <a:t> </a:t>
            </a:r>
            <a:r>
              <a:rPr sz="1000" b="1" spc="45" dirty="0">
                <a:solidFill>
                  <a:srgbClr val="B40808"/>
                </a:solidFill>
                <a:latin typeface="Book Antiqua"/>
                <a:cs typeface="Book Antiqua"/>
              </a:rPr>
              <a:t>"taking</a:t>
            </a:r>
            <a:r>
              <a:rPr sz="1000" b="1" spc="10" dirty="0">
                <a:solidFill>
                  <a:srgbClr val="B40808"/>
                </a:solidFill>
                <a:latin typeface="Book Antiqua"/>
                <a:cs typeface="Book Antiqua"/>
              </a:rPr>
              <a:t> </a:t>
            </a:r>
            <a:r>
              <a:rPr sz="1000" b="1" spc="75" dirty="0">
                <a:solidFill>
                  <a:srgbClr val="B40808"/>
                </a:solidFill>
                <a:latin typeface="Book Antiqua"/>
                <a:cs typeface="Book Antiqua"/>
              </a:rPr>
              <a:t>the</a:t>
            </a:r>
            <a:r>
              <a:rPr sz="1000" b="1" spc="10" dirty="0">
                <a:solidFill>
                  <a:srgbClr val="B40808"/>
                </a:solidFill>
                <a:latin typeface="Book Antiqua"/>
                <a:cs typeface="Book Antiqua"/>
              </a:rPr>
              <a:t> </a:t>
            </a:r>
            <a:r>
              <a:rPr sz="1000" b="1" spc="70" dirty="0">
                <a:solidFill>
                  <a:srgbClr val="B40808"/>
                </a:solidFill>
                <a:latin typeface="Book Antiqua"/>
                <a:cs typeface="Book Antiqua"/>
              </a:rPr>
              <a:t>High</a:t>
            </a:r>
            <a:r>
              <a:rPr sz="1000" b="1" spc="10" dirty="0">
                <a:solidFill>
                  <a:srgbClr val="B40808"/>
                </a:solidFill>
                <a:latin typeface="Book Antiqua"/>
                <a:cs typeface="Book Antiqua"/>
              </a:rPr>
              <a:t> </a:t>
            </a:r>
            <a:r>
              <a:rPr sz="1000" b="1" spc="55" dirty="0">
                <a:solidFill>
                  <a:srgbClr val="B40808"/>
                </a:solidFill>
                <a:latin typeface="Book Antiqua"/>
                <a:cs typeface="Book Antiqua"/>
              </a:rPr>
              <a:t>Road,"</a:t>
            </a:r>
            <a:r>
              <a:rPr sz="1000" b="1" spc="10" dirty="0">
                <a:solidFill>
                  <a:srgbClr val="B40808"/>
                </a:solidFill>
                <a:latin typeface="Book Antiqua"/>
                <a:cs typeface="Book Antiqua"/>
              </a:rPr>
              <a:t> </a:t>
            </a:r>
            <a:r>
              <a:rPr sz="1000" b="1" spc="45" dirty="0">
                <a:solidFill>
                  <a:srgbClr val="B40808"/>
                </a:solidFill>
                <a:latin typeface="Book Antiqua"/>
                <a:cs typeface="Book Antiqua"/>
              </a:rPr>
              <a:t>as</a:t>
            </a:r>
            <a:r>
              <a:rPr sz="1000" b="1" spc="10" dirty="0">
                <a:solidFill>
                  <a:srgbClr val="B40808"/>
                </a:solidFill>
                <a:latin typeface="Book Antiqua"/>
                <a:cs typeface="Book Antiqua"/>
              </a:rPr>
              <a:t> </a:t>
            </a:r>
            <a:r>
              <a:rPr sz="1000" b="1" spc="65" dirty="0">
                <a:solidFill>
                  <a:srgbClr val="B40808"/>
                </a:solidFill>
                <a:latin typeface="Book Antiqua"/>
                <a:cs typeface="Book Antiqua"/>
              </a:rPr>
              <a:t>we </a:t>
            </a:r>
            <a:r>
              <a:rPr sz="1000" b="1" spc="-235" dirty="0">
                <a:solidFill>
                  <a:srgbClr val="B40808"/>
                </a:solidFill>
                <a:latin typeface="Book Antiqua"/>
                <a:cs typeface="Book Antiqua"/>
              </a:rPr>
              <a:t> </a:t>
            </a:r>
            <a:r>
              <a:rPr sz="1000" b="1" spc="40" dirty="0">
                <a:solidFill>
                  <a:srgbClr val="B40808"/>
                </a:solidFill>
                <a:latin typeface="Book Antiqua"/>
                <a:cs typeface="Book Antiqua"/>
              </a:rPr>
              <a:t>like </a:t>
            </a:r>
            <a:r>
              <a:rPr sz="1000" b="1" spc="70" dirty="0">
                <a:solidFill>
                  <a:srgbClr val="B40808"/>
                </a:solidFill>
                <a:latin typeface="Book Antiqua"/>
                <a:cs typeface="Book Antiqua"/>
              </a:rPr>
              <a:t>to </a:t>
            </a:r>
            <a:r>
              <a:rPr sz="1000" b="1" spc="45" dirty="0">
                <a:solidFill>
                  <a:srgbClr val="B40808"/>
                </a:solidFill>
                <a:latin typeface="Book Antiqua"/>
                <a:cs typeface="Book Antiqua"/>
              </a:rPr>
              <a:t>say. </a:t>
            </a:r>
            <a:r>
              <a:rPr sz="1000" b="1" spc="105" dirty="0">
                <a:solidFill>
                  <a:srgbClr val="B40808"/>
                </a:solidFill>
                <a:latin typeface="Book Antiqua"/>
                <a:cs typeface="Book Antiqua"/>
              </a:rPr>
              <a:t>Community </a:t>
            </a:r>
            <a:r>
              <a:rPr sz="1000" b="1" spc="70" dirty="0">
                <a:solidFill>
                  <a:srgbClr val="B40808"/>
                </a:solidFill>
                <a:latin typeface="Book Antiqua"/>
                <a:cs typeface="Book Antiqua"/>
              </a:rPr>
              <a:t>input </a:t>
            </a:r>
            <a:r>
              <a:rPr sz="1000" b="1" spc="90" dirty="0">
                <a:solidFill>
                  <a:srgbClr val="B40808"/>
                </a:solidFill>
                <a:latin typeface="Book Antiqua"/>
                <a:cs typeface="Book Antiqua"/>
              </a:rPr>
              <a:t>must </a:t>
            </a:r>
            <a:r>
              <a:rPr sz="1000" b="1" spc="125" dirty="0">
                <a:solidFill>
                  <a:srgbClr val="B40808"/>
                </a:solidFill>
                <a:latin typeface="Book Antiqua"/>
                <a:cs typeface="Book Antiqua"/>
              </a:rPr>
              <a:t>come </a:t>
            </a:r>
            <a:r>
              <a:rPr sz="1000" b="1" spc="45" dirty="0">
                <a:solidFill>
                  <a:srgbClr val="B40808"/>
                </a:solidFill>
                <a:latin typeface="Book Antiqua"/>
                <a:cs typeface="Book Antiqua"/>
              </a:rPr>
              <a:t>first </a:t>
            </a:r>
            <a:r>
              <a:rPr sz="1000" b="1" spc="50" dirty="0">
                <a:solidFill>
                  <a:srgbClr val="B40808"/>
                </a:solidFill>
                <a:latin typeface="Book Antiqua"/>
                <a:cs typeface="Book Antiqua"/>
              </a:rPr>
              <a:t> </a:t>
            </a:r>
            <a:r>
              <a:rPr sz="1000" b="1" spc="80" dirty="0">
                <a:solidFill>
                  <a:srgbClr val="B40808"/>
                </a:solidFill>
                <a:latin typeface="Book Antiqua"/>
                <a:cs typeface="Book Antiqua"/>
              </a:rPr>
              <a:t>whenever </a:t>
            </a:r>
            <a:r>
              <a:rPr sz="1000" b="1" spc="70" dirty="0">
                <a:solidFill>
                  <a:srgbClr val="B40808"/>
                </a:solidFill>
                <a:latin typeface="Book Antiqua"/>
                <a:cs typeface="Book Antiqua"/>
              </a:rPr>
              <a:t>considering </a:t>
            </a:r>
            <a:r>
              <a:rPr sz="1000" b="1" spc="105" dirty="0">
                <a:solidFill>
                  <a:srgbClr val="B40808"/>
                </a:solidFill>
                <a:latin typeface="Book Antiqua"/>
                <a:cs typeface="Book Antiqua"/>
              </a:rPr>
              <a:t>economic </a:t>
            </a:r>
            <a:r>
              <a:rPr sz="1000" b="1" spc="75" dirty="0">
                <a:solidFill>
                  <a:srgbClr val="B40808"/>
                </a:solidFill>
                <a:latin typeface="Book Antiqua"/>
                <a:cs typeface="Book Antiqua"/>
              </a:rPr>
              <a:t>development. </a:t>
            </a:r>
            <a:r>
              <a:rPr sz="1000" b="1" spc="-235" dirty="0">
                <a:solidFill>
                  <a:srgbClr val="B40808"/>
                </a:solidFill>
                <a:latin typeface="Book Antiqua"/>
                <a:cs typeface="Book Antiqua"/>
              </a:rPr>
              <a:t> </a:t>
            </a:r>
            <a:r>
              <a:rPr sz="1000" b="1" spc="35" dirty="0">
                <a:solidFill>
                  <a:srgbClr val="B40808"/>
                </a:solidFill>
                <a:latin typeface="Book Antiqua"/>
                <a:cs typeface="Book Antiqua"/>
              </a:rPr>
              <a:t>I </a:t>
            </a:r>
            <a:r>
              <a:rPr sz="1000" b="1" spc="65" dirty="0">
                <a:solidFill>
                  <a:srgbClr val="B40808"/>
                </a:solidFill>
                <a:latin typeface="Book Antiqua"/>
                <a:cs typeface="Book Antiqua"/>
              </a:rPr>
              <a:t>would </a:t>
            </a:r>
            <a:r>
              <a:rPr sz="1000" b="1" spc="40" dirty="0">
                <a:solidFill>
                  <a:srgbClr val="B40808"/>
                </a:solidFill>
                <a:latin typeface="Book Antiqua"/>
                <a:cs typeface="Book Antiqua"/>
              </a:rPr>
              <a:t>like </a:t>
            </a:r>
            <a:r>
              <a:rPr sz="1000" b="1" spc="70" dirty="0">
                <a:solidFill>
                  <a:srgbClr val="B40808"/>
                </a:solidFill>
                <a:latin typeface="Book Antiqua"/>
                <a:cs typeface="Book Antiqua"/>
              </a:rPr>
              <a:t>to </a:t>
            </a:r>
            <a:r>
              <a:rPr sz="1000" b="1" spc="85" dirty="0">
                <a:solidFill>
                  <a:srgbClr val="B40808"/>
                </a:solidFill>
                <a:latin typeface="Book Antiqua"/>
                <a:cs typeface="Book Antiqua"/>
              </a:rPr>
              <a:t>continue </a:t>
            </a:r>
            <a:r>
              <a:rPr sz="1000" b="1" spc="70" dirty="0">
                <a:solidFill>
                  <a:srgbClr val="B40808"/>
                </a:solidFill>
                <a:latin typeface="Book Antiqua"/>
                <a:cs typeface="Book Antiqua"/>
              </a:rPr>
              <a:t>learning about </a:t>
            </a:r>
            <a:r>
              <a:rPr sz="1000" b="1" spc="55" dirty="0">
                <a:solidFill>
                  <a:srgbClr val="B40808"/>
                </a:solidFill>
                <a:latin typeface="Book Antiqua"/>
                <a:cs typeface="Book Antiqua"/>
              </a:rPr>
              <a:t>ways </a:t>
            </a:r>
            <a:r>
              <a:rPr sz="1000" b="1" spc="70" dirty="0">
                <a:solidFill>
                  <a:srgbClr val="B40808"/>
                </a:solidFill>
                <a:latin typeface="Book Antiqua"/>
                <a:cs typeface="Book Antiqua"/>
              </a:rPr>
              <a:t>to </a:t>
            </a:r>
            <a:r>
              <a:rPr sz="1000" b="1" spc="-235" dirty="0">
                <a:solidFill>
                  <a:srgbClr val="B40808"/>
                </a:solidFill>
                <a:latin typeface="Book Antiqua"/>
                <a:cs typeface="Book Antiqua"/>
              </a:rPr>
              <a:t> </a:t>
            </a:r>
            <a:r>
              <a:rPr sz="1000" b="1" spc="65" dirty="0">
                <a:solidFill>
                  <a:srgbClr val="B40808"/>
                </a:solidFill>
                <a:latin typeface="Book Antiqua"/>
                <a:cs typeface="Book Antiqua"/>
              </a:rPr>
              <a:t>use </a:t>
            </a:r>
            <a:r>
              <a:rPr sz="1000" b="1" spc="60" dirty="0">
                <a:solidFill>
                  <a:srgbClr val="B40808"/>
                </a:solidFill>
                <a:latin typeface="Book Antiqua"/>
                <a:cs typeface="Book Antiqua"/>
              </a:rPr>
              <a:t>local </a:t>
            </a:r>
            <a:r>
              <a:rPr sz="1000" b="1" spc="50" dirty="0">
                <a:solidFill>
                  <a:srgbClr val="B40808"/>
                </a:solidFill>
                <a:latin typeface="Book Antiqua"/>
                <a:cs typeface="Book Antiqua"/>
              </a:rPr>
              <a:t>politics </a:t>
            </a:r>
            <a:r>
              <a:rPr sz="1000" b="1" spc="70" dirty="0">
                <a:solidFill>
                  <a:srgbClr val="B40808"/>
                </a:solidFill>
                <a:latin typeface="Book Antiqua"/>
                <a:cs typeface="Book Antiqua"/>
              </a:rPr>
              <a:t>to </a:t>
            </a:r>
            <a:r>
              <a:rPr sz="1000" b="1" spc="80" dirty="0">
                <a:solidFill>
                  <a:srgbClr val="B40808"/>
                </a:solidFill>
                <a:latin typeface="Book Antiqua"/>
                <a:cs typeface="Book Antiqua"/>
              </a:rPr>
              <a:t>enact </a:t>
            </a:r>
            <a:r>
              <a:rPr sz="1000" b="1" spc="45" dirty="0">
                <a:solidFill>
                  <a:srgbClr val="B40808"/>
                </a:solidFill>
                <a:latin typeface="Book Antiqua"/>
                <a:cs typeface="Book Antiqua"/>
              </a:rPr>
              <a:t>lasting </a:t>
            </a:r>
            <a:r>
              <a:rPr sz="1000" b="1" spc="75" dirty="0">
                <a:solidFill>
                  <a:srgbClr val="B40808"/>
                </a:solidFill>
                <a:latin typeface="Book Antiqua"/>
                <a:cs typeface="Book Antiqua"/>
              </a:rPr>
              <a:t>change. </a:t>
            </a:r>
            <a:r>
              <a:rPr sz="1000" b="1" spc="35" dirty="0">
                <a:solidFill>
                  <a:srgbClr val="B40808"/>
                </a:solidFill>
                <a:latin typeface="Book Antiqua"/>
                <a:cs typeface="Book Antiqua"/>
              </a:rPr>
              <a:t>I </a:t>
            </a:r>
            <a:r>
              <a:rPr sz="1000" b="1" spc="55" dirty="0">
                <a:solidFill>
                  <a:srgbClr val="B40808"/>
                </a:solidFill>
                <a:latin typeface="Book Antiqua"/>
                <a:cs typeface="Book Antiqua"/>
              </a:rPr>
              <a:t>feel </a:t>
            </a:r>
            <a:r>
              <a:rPr sz="1000" b="1" spc="60" dirty="0">
                <a:solidFill>
                  <a:srgbClr val="B40808"/>
                </a:solidFill>
                <a:latin typeface="Book Antiqua"/>
                <a:cs typeface="Book Antiqua"/>
              </a:rPr>
              <a:t> </a:t>
            </a:r>
            <a:r>
              <a:rPr sz="1000" b="1" spc="65" dirty="0">
                <a:solidFill>
                  <a:srgbClr val="B40808"/>
                </a:solidFill>
                <a:latin typeface="Book Antiqua"/>
                <a:cs typeface="Book Antiqua"/>
              </a:rPr>
              <a:t>that </a:t>
            </a:r>
            <a:r>
              <a:rPr sz="1000" b="1" spc="80" dirty="0">
                <a:solidFill>
                  <a:srgbClr val="B40808"/>
                </a:solidFill>
                <a:latin typeface="Book Antiqua"/>
                <a:cs typeface="Book Antiqua"/>
              </a:rPr>
              <a:t>too </a:t>
            </a:r>
            <a:r>
              <a:rPr sz="1000" b="1" spc="75" dirty="0">
                <a:solidFill>
                  <a:srgbClr val="B40808"/>
                </a:solidFill>
                <a:latin typeface="Book Antiqua"/>
                <a:cs typeface="Book Antiqua"/>
              </a:rPr>
              <a:t>often </a:t>
            </a:r>
            <a:r>
              <a:rPr sz="1000" b="1" spc="70" dirty="0">
                <a:solidFill>
                  <a:srgbClr val="B40808"/>
                </a:solidFill>
                <a:latin typeface="Book Antiqua"/>
                <a:cs typeface="Book Antiqua"/>
              </a:rPr>
              <a:t>people </a:t>
            </a:r>
            <a:r>
              <a:rPr sz="1000" b="1" spc="55" dirty="0">
                <a:solidFill>
                  <a:srgbClr val="B40808"/>
                </a:solidFill>
                <a:latin typeface="Book Antiqua"/>
                <a:cs typeface="Book Antiqua"/>
              </a:rPr>
              <a:t>feel </a:t>
            </a:r>
            <a:r>
              <a:rPr sz="1000" b="1" spc="75" dirty="0">
                <a:solidFill>
                  <a:srgbClr val="B40808"/>
                </a:solidFill>
                <a:latin typeface="Book Antiqua"/>
                <a:cs typeface="Book Antiqua"/>
              </a:rPr>
              <a:t>the </a:t>
            </a:r>
            <a:r>
              <a:rPr sz="1000" b="1" spc="85" dirty="0">
                <a:solidFill>
                  <a:srgbClr val="B40808"/>
                </a:solidFill>
                <a:latin typeface="Book Antiqua"/>
                <a:cs typeface="Book Antiqua"/>
              </a:rPr>
              <a:t>need for </a:t>
            </a:r>
            <a:r>
              <a:rPr sz="1000" b="1" spc="65" dirty="0">
                <a:solidFill>
                  <a:srgbClr val="B40808"/>
                </a:solidFill>
                <a:latin typeface="Book Antiqua"/>
                <a:cs typeface="Book Antiqua"/>
              </a:rPr>
              <a:t>national </a:t>
            </a:r>
            <a:r>
              <a:rPr sz="1000" b="1" spc="-235" dirty="0">
                <a:solidFill>
                  <a:srgbClr val="B40808"/>
                </a:solidFill>
                <a:latin typeface="Book Antiqua"/>
                <a:cs typeface="Book Antiqua"/>
              </a:rPr>
              <a:t> </a:t>
            </a:r>
            <a:r>
              <a:rPr sz="1000" b="1" spc="85" dirty="0">
                <a:solidFill>
                  <a:srgbClr val="B40808"/>
                </a:solidFill>
                <a:latin typeface="Book Antiqua"/>
                <a:cs typeface="Book Antiqua"/>
              </a:rPr>
              <a:t>and </a:t>
            </a:r>
            <a:r>
              <a:rPr sz="1000" b="1" spc="60" dirty="0">
                <a:solidFill>
                  <a:srgbClr val="B40808"/>
                </a:solidFill>
                <a:latin typeface="Book Antiqua"/>
                <a:cs typeface="Book Antiqua"/>
              </a:rPr>
              <a:t>state-wide </a:t>
            </a:r>
            <a:r>
              <a:rPr sz="1000" b="1" spc="100" dirty="0">
                <a:solidFill>
                  <a:srgbClr val="B40808"/>
                </a:solidFill>
                <a:latin typeface="Book Antiqua"/>
                <a:cs typeface="Book Antiqua"/>
              </a:rPr>
              <a:t>movements </a:t>
            </a:r>
            <a:r>
              <a:rPr sz="1000" b="1" spc="85" dirty="0">
                <a:solidFill>
                  <a:srgbClr val="B40808"/>
                </a:solidFill>
                <a:latin typeface="Book Antiqua"/>
                <a:cs typeface="Book Antiqua"/>
              </a:rPr>
              <a:t>when </a:t>
            </a:r>
            <a:r>
              <a:rPr sz="1000" b="1" spc="60" dirty="0">
                <a:solidFill>
                  <a:srgbClr val="B40808"/>
                </a:solidFill>
                <a:latin typeface="Book Antiqua"/>
                <a:cs typeface="Book Antiqua"/>
              </a:rPr>
              <a:t>local </a:t>
            </a:r>
            <a:r>
              <a:rPr sz="1000" b="1" spc="65" dirty="0">
                <a:solidFill>
                  <a:srgbClr val="B40808"/>
                </a:solidFill>
                <a:latin typeface="Book Antiqua"/>
                <a:cs typeface="Book Antiqua"/>
              </a:rPr>
              <a:t>answers </a:t>
            </a:r>
            <a:r>
              <a:rPr sz="1000" b="1" spc="-235" dirty="0">
                <a:solidFill>
                  <a:srgbClr val="B40808"/>
                </a:solidFill>
                <a:latin typeface="Book Antiqua"/>
                <a:cs typeface="Book Antiqua"/>
              </a:rPr>
              <a:t> </a:t>
            </a:r>
            <a:r>
              <a:rPr sz="1000" b="1" spc="80" dirty="0">
                <a:solidFill>
                  <a:srgbClr val="B40808"/>
                </a:solidFill>
                <a:latin typeface="Book Antiqua"/>
                <a:cs typeface="Book Antiqua"/>
              </a:rPr>
              <a:t>could </a:t>
            </a:r>
            <a:r>
              <a:rPr sz="1000" b="1" spc="70" dirty="0">
                <a:solidFill>
                  <a:srgbClr val="B40808"/>
                </a:solidFill>
                <a:latin typeface="Book Antiqua"/>
                <a:cs typeface="Book Antiqua"/>
              </a:rPr>
              <a:t>be </a:t>
            </a:r>
            <a:r>
              <a:rPr sz="1000" b="1" spc="75" dirty="0">
                <a:solidFill>
                  <a:srgbClr val="B40808"/>
                </a:solidFill>
                <a:latin typeface="Book Antiqua"/>
                <a:cs typeface="Book Antiqua"/>
              </a:rPr>
              <a:t>the </a:t>
            </a:r>
            <a:r>
              <a:rPr sz="1000" b="1" spc="55" dirty="0">
                <a:solidFill>
                  <a:srgbClr val="B40808"/>
                </a:solidFill>
                <a:latin typeface="Book Antiqua"/>
                <a:cs typeface="Book Antiqua"/>
              </a:rPr>
              <a:t>solution. </a:t>
            </a:r>
            <a:r>
              <a:rPr sz="1000" b="1" spc="35" dirty="0">
                <a:solidFill>
                  <a:srgbClr val="B40808"/>
                </a:solidFill>
                <a:latin typeface="Book Antiqua"/>
                <a:cs typeface="Book Antiqua"/>
              </a:rPr>
              <a:t>I </a:t>
            </a:r>
            <a:r>
              <a:rPr sz="1000" b="1" spc="70" dirty="0">
                <a:solidFill>
                  <a:srgbClr val="B40808"/>
                </a:solidFill>
                <a:latin typeface="Book Antiqua"/>
                <a:cs typeface="Book Antiqua"/>
              </a:rPr>
              <a:t>want to </a:t>
            </a:r>
            <a:r>
              <a:rPr sz="1000" b="1" spc="85" dirty="0">
                <a:solidFill>
                  <a:srgbClr val="B40808"/>
                </a:solidFill>
                <a:latin typeface="Book Antiqua"/>
                <a:cs typeface="Book Antiqua"/>
              </a:rPr>
              <a:t>explore </a:t>
            </a:r>
            <a:r>
              <a:rPr sz="1000" b="1" spc="45" dirty="0">
                <a:solidFill>
                  <a:srgbClr val="B40808"/>
                </a:solidFill>
                <a:latin typeface="Book Antiqua"/>
                <a:cs typeface="Book Antiqua"/>
              </a:rPr>
              <a:t>this </a:t>
            </a:r>
            <a:r>
              <a:rPr sz="1000" b="1" spc="50" dirty="0">
                <a:solidFill>
                  <a:srgbClr val="B40808"/>
                </a:solidFill>
                <a:latin typeface="Book Antiqua"/>
                <a:cs typeface="Book Antiqua"/>
              </a:rPr>
              <a:t> </a:t>
            </a:r>
            <a:r>
              <a:rPr sz="1000" b="1" spc="100" dirty="0">
                <a:solidFill>
                  <a:srgbClr val="B40808"/>
                </a:solidFill>
                <a:latin typeface="Book Antiqua"/>
                <a:cs typeface="Book Antiqua"/>
              </a:rPr>
              <a:t>more. </a:t>
            </a:r>
            <a:r>
              <a:rPr sz="1000" b="1" spc="110" dirty="0">
                <a:solidFill>
                  <a:srgbClr val="B40808"/>
                </a:solidFill>
                <a:latin typeface="Book Antiqua"/>
                <a:cs typeface="Book Antiqua"/>
              </a:rPr>
              <a:t>The </a:t>
            </a:r>
            <a:r>
              <a:rPr sz="1000" b="1" spc="70" dirty="0">
                <a:solidFill>
                  <a:srgbClr val="B40808"/>
                </a:solidFill>
                <a:latin typeface="Book Antiqua"/>
                <a:cs typeface="Book Antiqua"/>
              </a:rPr>
              <a:t>High </a:t>
            </a:r>
            <a:r>
              <a:rPr sz="1000" b="1" spc="80" dirty="0">
                <a:solidFill>
                  <a:srgbClr val="B40808"/>
                </a:solidFill>
                <a:latin typeface="Book Antiqua"/>
                <a:cs typeface="Book Antiqua"/>
              </a:rPr>
              <a:t>Road </a:t>
            </a:r>
            <a:r>
              <a:rPr sz="1000" b="1" spc="60" dirty="0">
                <a:solidFill>
                  <a:srgbClr val="B40808"/>
                </a:solidFill>
                <a:latin typeface="Book Antiqua"/>
                <a:cs typeface="Book Antiqua"/>
              </a:rPr>
              <a:t>has </a:t>
            </a:r>
            <a:r>
              <a:rPr sz="1000" b="1" spc="65" dirty="0">
                <a:solidFill>
                  <a:srgbClr val="B40808"/>
                </a:solidFill>
                <a:latin typeface="Book Antiqua"/>
                <a:cs typeface="Book Antiqua"/>
              </a:rPr>
              <a:t>inspired </a:t>
            </a:r>
            <a:r>
              <a:rPr sz="1000" b="1" spc="145" dirty="0">
                <a:solidFill>
                  <a:srgbClr val="B40808"/>
                </a:solidFill>
                <a:latin typeface="Book Antiqua"/>
                <a:cs typeface="Book Antiqua"/>
              </a:rPr>
              <a:t>me </a:t>
            </a:r>
            <a:r>
              <a:rPr sz="1000" b="1" spc="70" dirty="0">
                <a:solidFill>
                  <a:srgbClr val="B40808"/>
                </a:solidFill>
                <a:latin typeface="Book Antiqua"/>
                <a:cs typeface="Book Antiqua"/>
              </a:rPr>
              <a:t>to </a:t>
            </a:r>
            <a:r>
              <a:rPr sz="1000" b="1" spc="75" dirty="0">
                <a:solidFill>
                  <a:srgbClr val="B40808"/>
                </a:solidFill>
                <a:latin typeface="Book Antiqua"/>
                <a:cs typeface="Book Antiqua"/>
              </a:rPr>
              <a:t> appreciate</a:t>
            </a:r>
            <a:r>
              <a:rPr sz="1000" b="1" spc="10" dirty="0">
                <a:solidFill>
                  <a:srgbClr val="B40808"/>
                </a:solidFill>
                <a:latin typeface="Book Antiqua"/>
                <a:cs typeface="Book Antiqua"/>
              </a:rPr>
              <a:t> </a:t>
            </a:r>
            <a:r>
              <a:rPr sz="1000" b="1" spc="65" dirty="0">
                <a:solidFill>
                  <a:srgbClr val="B40808"/>
                </a:solidFill>
                <a:latin typeface="Book Antiqua"/>
                <a:cs typeface="Book Antiqua"/>
              </a:rPr>
              <a:t>what</a:t>
            </a:r>
            <a:r>
              <a:rPr sz="1000" b="1" spc="15" dirty="0">
                <a:solidFill>
                  <a:srgbClr val="B40808"/>
                </a:solidFill>
                <a:latin typeface="Book Antiqua"/>
                <a:cs typeface="Book Antiqua"/>
              </a:rPr>
              <a:t> </a:t>
            </a:r>
            <a:r>
              <a:rPr sz="1000" b="1" spc="35" dirty="0">
                <a:solidFill>
                  <a:srgbClr val="B40808"/>
                </a:solidFill>
                <a:latin typeface="Book Antiqua"/>
                <a:cs typeface="Book Antiqua"/>
              </a:rPr>
              <a:t>I</a:t>
            </a:r>
            <a:r>
              <a:rPr sz="1000" b="1" spc="10" dirty="0">
                <a:solidFill>
                  <a:srgbClr val="B40808"/>
                </a:solidFill>
                <a:latin typeface="Book Antiqua"/>
                <a:cs typeface="Book Antiqua"/>
              </a:rPr>
              <a:t> </a:t>
            </a:r>
            <a:r>
              <a:rPr sz="1000" b="1" spc="60" dirty="0">
                <a:solidFill>
                  <a:srgbClr val="B40808"/>
                </a:solidFill>
                <a:latin typeface="Book Antiqua"/>
                <a:cs typeface="Book Antiqua"/>
              </a:rPr>
              <a:t>have.</a:t>
            </a:r>
            <a:r>
              <a:rPr sz="1000" b="1" spc="15" dirty="0">
                <a:solidFill>
                  <a:srgbClr val="B40808"/>
                </a:solidFill>
                <a:latin typeface="Book Antiqua"/>
                <a:cs typeface="Book Antiqua"/>
              </a:rPr>
              <a:t> </a:t>
            </a:r>
            <a:r>
              <a:rPr sz="1000" b="1" spc="35" dirty="0">
                <a:solidFill>
                  <a:srgbClr val="B40808"/>
                </a:solidFill>
                <a:latin typeface="Book Antiqua"/>
                <a:cs typeface="Book Antiqua"/>
              </a:rPr>
              <a:t>I</a:t>
            </a:r>
            <a:r>
              <a:rPr sz="1000" b="1" spc="10" dirty="0">
                <a:solidFill>
                  <a:srgbClr val="B40808"/>
                </a:solidFill>
                <a:latin typeface="Book Antiqua"/>
                <a:cs typeface="Book Antiqua"/>
              </a:rPr>
              <a:t> </a:t>
            </a:r>
            <a:r>
              <a:rPr sz="1000" b="1" spc="75" dirty="0">
                <a:solidFill>
                  <a:srgbClr val="B40808"/>
                </a:solidFill>
                <a:latin typeface="Book Antiqua"/>
                <a:cs typeface="Book Antiqua"/>
              </a:rPr>
              <a:t>have</a:t>
            </a:r>
            <a:r>
              <a:rPr sz="1000" b="1" spc="15" dirty="0">
                <a:solidFill>
                  <a:srgbClr val="B40808"/>
                </a:solidFill>
                <a:latin typeface="Book Antiqua"/>
                <a:cs typeface="Book Antiqua"/>
              </a:rPr>
              <a:t> </a:t>
            </a:r>
            <a:r>
              <a:rPr sz="1000" b="1" spc="70" dirty="0">
                <a:solidFill>
                  <a:srgbClr val="B40808"/>
                </a:solidFill>
                <a:latin typeface="Book Antiqua"/>
                <a:cs typeface="Book Antiqua"/>
              </a:rPr>
              <a:t>taken</a:t>
            </a:r>
            <a:r>
              <a:rPr sz="1000" b="1" spc="10" dirty="0">
                <a:solidFill>
                  <a:srgbClr val="B40808"/>
                </a:solidFill>
                <a:latin typeface="Book Antiqua"/>
                <a:cs typeface="Book Antiqua"/>
              </a:rPr>
              <a:t> </a:t>
            </a:r>
            <a:r>
              <a:rPr sz="1000" b="1" spc="85" dirty="0">
                <a:solidFill>
                  <a:srgbClr val="B40808"/>
                </a:solidFill>
                <a:latin typeface="Book Antiqua"/>
                <a:cs typeface="Book Antiqua"/>
              </a:rPr>
              <a:t>for</a:t>
            </a:r>
            <a:r>
              <a:rPr sz="1000" b="1" spc="15" dirty="0">
                <a:solidFill>
                  <a:srgbClr val="B40808"/>
                </a:solidFill>
                <a:latin typeface="Book Antiqua"/>
                <a:cs typeface="Book Antiqua"/>
              </a:rPr>
              <a:t> </a:t>
            </a:r>
            <a:r>
              <a:rPr sz="1000" b="1" spc="75" dirty="0">
                <a:solidFill>
                  <a:srgbClr val="B40808"/>
                </a:solidFill>
                <a:latin typeface="Book Antiqua"/>
                <a:cs typeface="Book Antiqua"/>
              </a:rPr>
              <a:t>granted </a:t>
            </a:r>
            <a:r>
              <a:rPr sz="1000" b="1" spc="-235" dirty="0">
                <a:solidFill>
                  <a:srgbClr val="B40808"/>
                </a:solidFill>
                <a:latin typeface="Book Antiqua"/>
                <a:cs typeface="Book Antiqua"/>
              </a:rPr>
              <a:t> </a:t>
            </a:r>
            <a:r>
              <a:rPr sz="1000" b="1" spc="75" dirty="0">
                <a:solidFill>
                  <a:srgbClr val="B40808"/>
                </a:solidFill>
                <a:latin typeface="Book Antiqua"/>
                <a:cs typeface="Book Antiqua"/>
              </a:rPr>
              <a:t>the</a:t>
            </a:r>
            <a:r>
              <a:rPr sz="1000" b="1" spc="10" dirty="0">
                <a:solidFill>
                  <a:srgbClr val="B40808"/>
                </a:solidFill>
                <a:latin typeface="Book Antiqua"/>
                <a:cs typeface="Book Antiqua"/>
              </a:rPr>
              <a:t> </a:t>
            </a:r>
            <a:r>
              <a:rPr sz="1000" b="1" spc="65" dirty="0">
                <a:solidFill>
                  <a:srgbClr val="B40808"/>
                </a:solidFill>
                <a:latin typeface="Book Antiqua"/>
                <a:cs typeface="Book Antiqua"/>
              </a:rPr>
              <a:t>knowledge</a:t>
            </a:r>
            <a:r>
              <a:rPr sz="1000" b="1" spc="15" dirty="0">
                <a:solidFill>
                  <a:srgbClr val="B40808"/>
                </a:solidFill>
                <a:latin typeface="Book Antiqua"/>
                <a:cs typeface="Book Antiqua"/>
              </a:rPr>
              <a:t> </a:t>
            </a:r>
            <a:r>
              <a:rPr sz="1000" b="1" spc="75" dirty="0">
                <a:solidFill>
                  <a:srgbClr val="B40808"/>
                </a:solidFill>
                <a:latin typeface="Book Antiqua"/>
                <a:cs typeface="Book Antiqua"/>
              </a:rPr>
              <a:t>of</a:t>
            </a:r>
            <a:r>
              <a:rPr sz="1000" b="1" spc="15" dirty="0">
                <a:solidFill>
                  <a:srgbClr val="B40808"/>
                </a:solidFill>
                <a:latin typeface="Book Antiqua"/>
                <a:cs typeface="Book Antiqua"/>
              </a:rPr>
              <a:t> </a:t>
            </a:r>
            <a:r>
              <a:rPr sz="1000" b="1" spc="150" dirty="0">
                <a:solidFill>
                  <a:srgbClr val="B40808"/>
                </a:solidFill>
                <a:latin typeface="Book Antiqua"/>
                <a:cs typeface="Book Antiqua"/>
              </a:rPr>
              <a:t>my</a:t>
            </a:r>
            <a:r>
              <a:rPr sz="1000" b="1" spc="10" dirty="0">
                <a:solidFill>
                  <a:srgbClr val="B40808"/>
                </a:solidFill>
                <a:latin typeface="Book Antiqua"/>
                <a:cs typeface="Book Antiqua"/>
              </a:rPr>
              <a:t> </a:t>
            </a:r>
            <a:r>
              <a:rPr sz="1000" b="1" spc="110" dirty="0">
                <a:solidFill>
                  <a:srgbClr val="B40808"/>
                </a:solidFill>
                <a:latin typeface="Book Antiqua"/>
                <a:cs typeface="Book Antiqua"/>
              </a:rPr>
              <a:t>community</a:t>
            </a:r>
            <a:r>
              <a:rPr sz="1000" b="1" spc="15" dirty="0">
                <a:solidFill>
                  <a:srgbClr val="B40808"/>
                </a:solidFill>
                <a:latin typeface="Book Antiqua"/>
                <a:cs typeface="Book Antiqua"/>
              </a:rPr>
              <a:t> </a:t>
            </a:r>
            <a:r>
              <a:rPr sz="1000" b="1" spc="105" dirty="0">
                <a:solidFill>
                  <a:srgbClr val="B40808"/>
                </a:solidFill>
                <a:latin typeface="Book Antiqua"/>
                <a:cs typeface="Book Antiqua"/>
              </a:rPr>
              <a:t>members</a:t>
            </a:r>
            <a:r>
              <a:rPr sz="1000" b="1" spc="15" dirty="0">
                <a:solidFill>
                  <a:srgbClr val="B40808"/>
                </a:solidFill>
                <a:latin typeface="Book Antiqua"/>
                <a:cs typeface="Book Antiqua"/>
              </a:rPr>
              <a:t> </a:t>
            </a:r>
            <a:r>
              <a:rPr sz="1000" b="1" spc="105" dirty="0">
                <a:solidFill>
                  <a:srgbClr val="B40808"/>
                </a:solidFill>
                <a:latin typeface="Book Antiqua"/>
                <a:cs typeface="Book Antiqua"/>
              </a:rPr>
              <a:t>on </a:t>
            </a:r>
            <a:r>
              <a:rPr sz="1000" b="1" spc="110" dirty="0">
                <a:solidFill>
                  <a:srgbClr val="B40808"/>
                </a:solidFill>
                <a:latin typeface="Book Antiqua"/>
                <a:cs typeface="Book Antiqua"/>
              </a:rPr>
              <a:t> </a:t>
            </a:r>
            <a:r>
              <a:rPr sz="1000" b="1" spc="60" dirty="0">
                <a:solidFill>
                  <a:srgbClr val="B40808"/>
                </a:solidFill>
                <a:latin typeface="Book Antiqua"/>
                <a:cs typeface="Book Antiqua"/>
              </a:rPr>
              <a:t>so </a:t>
            </a:r>
            <a:r>
              <a:rPr sz="1000" b="1" spc="120" dirty="0">
                <a:solidFill>
                  <a:srgbClr val="B40808"/>
                </a:solidFill>
                <a:latin typeface="Book Antiqua"/>
                <a:cs typeface="Book Antiqua"/>
              </a:rPr>
              <a:t>many </a:t>
            </a:r>
            <a:r>
              <a:rPr sz="1000" b="1" spc="55" dirty="0">
                <a:solidFill>
                  <a:srgbClr val="B40808"/>
                </a:solidFill>
                <a:latin typeface="Book Antiqua"/>
                <a:cs typeface="Book Antiqua"/>
              </a:rPr>
              <a:t>topics, </a:t>
            </a:r>
            <a:r>
              <a:rPr sz="1000" b="1" spc="65" dirty="0">
                <a:solidFill>
                  <a:srgbClr val="B40808"/>
                </a:solidFill>
                <a:latin typeface="Book Antiqua"/>
                <a:cs typeface="Book Antiqua"/>
              </a:rPr>
              <a:t>but </a:t>
            </a:r>
            <a:r>
              <a:rPr sz="1000" b="1" spc="75" dirty="0">
                <a:solidFill>
                  <a:srgbClr val="B40808"/>
                </a:solidFill>
                <a:latin typeface="Book Antiqua"/>
                <a:cs typeface="Book Antiqua"/>
              </a:rPr>
              <a:t>the </a:t>
            </a:r>
            <a:r>
              <a:rPr sz="1000" b="1" spc="70" dirty="0">
                <a:solidFill>
                  <a:srgbClr val="B40808"/>
                </a:solidFill>
                <a:latin typeface="Book Antiqua"/>
                <a:cs typeface="Book Antiqua"/>
              </a:rPr>
              <a:t>High </a:t>
            </a:r>
            <a:r>
              <a:rPr sz="1000" b="1" spc="80" dirty="0">
                <a:solidFill>
                  <a:srgbClr val="B40808"/>
                </a:solidFill>
                <a:latin typeface="Book Antiqua"/>
                <a:cs typeface="Book Antiqua"/>
              </a:rPr>
              <a:t>Road </a:t>
            </a:r>
            <a:r>
              <a:rPr sz="1000" b="1" spc="60" dirty="0">
                <a:solidFill>
                  <a:srgbClr val="B40808"/>
                </a:solidFill>
                <a:latin typeface="Book Antiqua"/>
                <a:cs typeface="Book Antiqua"/>
              </a:rPr>
              <a:t>has </a:t>
            </a:r>
            <a:r>
              <a:rPr sz="1000" b="1" spc="75" dirty="0">
                <a:solidFill>
                  <a:srgbClr val="B40808"/>
                </a:solidFill>
                <a:latin typeface="Book Antiqua"/>
                <a:cs typeface="Book Antiqua"/>
              </a:rPr>
              <a:t>shown </a:t>
            </a:r>
            <a:r>
              <a:rPr sz="1000" b="1" spc="80" dirty="0">
                <a:solidFill>
                  <a:srgbClr val="B40808"/>
                </a:solidFill>
                <a:latin typeface="Book Antiqua"/>
                <a:cs typeface="Book Antiqua"/>
              </a:rPr>
              <a:t> </a:t>
            </a:r>
            <a:r>
              <a:rPr sz="1000" b="1" spc="145" dirty="0">
                <a:solidFill>
                  <a:srgbClr val="B40808"/>
                </a:solidFill>
                <a:latin typeface="Book Antiqua"/>
                <a:cs typeface="Book Antiqua"/>
              </a:rPr>
              <a:t>me </a:t>
            </a:r>
            <a:r>
              <a:rPr sz="1000" b="1" spc="85" dirty="0">
                <a:solidFill>
                  <a:srgbClr val="B40808"/>
                </a:solidFill>
                <a:latin typeface="Book Antiqua"/>
                <a:cs typeface="Book Antiqua"/>
              </a:rPr>
              <a:t>how </a:t>
            </a:r>
            <a:r>
              <a:rPr sz="1000" b="1" spc="130" dirty="0">
                <a:solidFill>
                  <a:srgbClr val="B40808"/>
                </a:solidFill>
                <a:latin typeface="Book Antiqua"/>
                <a:cs typeface="Book Antiqua"/>
              </a:rPr>
              <a:t>much </a:t>
            </a:r>
            <a:r>
              <a:rPr sz="1000" b="1" spc="65" dirty="0">
                <a:solidFill>
                  <a:srgbClr val="B40808"/>
                </a:solidFill>
                <a:latin typeface="Book Antiqua"/>
                <a:cs typeface="Book Antiqua"/>
              </a:rPr>
              <a:t>value </a:t>
            </a:r>
            <a:r>
              <a:rPr sz="1000" b="1" spc="50" dirty="0">
                <a:solidFill>
                  <a:srgbClr val="B40808"/>
                </a:solidFill>
                <a:latin typeface="Book Antiqua"/>
                <a:cs typeface="Book Antiqua"/>
              </a:rPr>
              <a:t>exists </a:t>
            </a:r>
            <a:r>
              <a:rPr sz="1000" b="1" spc="65" dirty="0">
                <a:solidFill>
                  <a:srgbClr val="B40808"/>
                </a:solidFill>
                <a:latin typeface="Book Antiqua"/>
                <a:cs typeface="Book Antiqua"/>
              </a:rPr>
              <a:t>in </a:t>
            </a:r>
            <a:r>
              <a:rPr sz="1000" b="1" spc="90" dirty="0">
                <a:solidFill>
                  <a:srgbClr val="B40808"/>
                </a:solidFill>
                <a:latin typeface="Book Antiqua"/>
                <a:cs typeface="Book Antiqua"/>
              </a:rPr>
              <a:t>any </a:t>
            </a:r>
            <a:r>
              <a:rPr sz="1000" b="1" spc="60" dirty="0">
                <a:solidFill>
                  <a:srgbClr val="B40808"/>
                </a:solidFill>
                <a:latin typeface="Book Antiqua"/>
                <a:cs typeface="Book Antiqua"/>
              </a:rPr>
              <a:t>person's </a:t>
            </a:r>
            <a:r>
              <a:rPr sz="1000" b="1" spc="65" dirty="0">
                <a:solidFill>
                  <a:srgbClr val="B40808"/>
                </a:solidFill>
                <a:latin typeface="Book Antiqua"/>
                <a:cs typeface="Book Antiqua"/>
              </a:rPr>
              <a:t> </a:t>
            </a:r>
            <a:r>
              <a:rPr sz="1000" b="1" spc="75" dirty="0">
                <a:solidFill>
                  <a:srgbClr val="B40808"/>
                </a:solidFill>
                <a:latin typeface="Book Antiqua"/>
                <a:cs typeface="Book Antiqua"/>
              </a:rPr>
              <a:t>neighborhood. </a:t>
            </a:r>
            <a:r>
              <a:rPr sz="1000" b="1" spc="35" dirty="0">
                <a:solidFill>
                  <a:srgbClr val="B40808"/>
                </a:solidFill>
                <a:latin typeface="Book Antiqua"/>
                <a:cs typeface="Book Antiqua"/>
              </a:rPr>
              <a:t>I </a:t>
            </a:r>
            <a:r>
              <a:rPr sz="1000" b="1" spc="90" dirty="0">
                <a:solidFill>
                  <a:srgbClr val="B40808"/>
                </a:solidFill>
                <a:latin typeface="Book Antiqua"/>
                <a:cs typeface="Book Antiqua"/>
              </a:rPr>
              <a:t>cannot </a:t>
            </a:r>
            <a:r>
              <a:rPr sz="1000" b="1" spc="45" dirty="0">
                <a:solidFill>
                  <a:srgbClr val="B40808"/>
                </a:solidFill>
                <a:latin typeface="Book Antiqua"/>
                <a:cs typeface="Book Antiqua"/>
              </a:rPr>
              <a:t>wait </a:t>
            </a:r>
            <a:r>
              <a:rPr sz="1000" b="1" spc="70" dirty="0">
                <a:solidFill>
                  <a:srgbClr val="B40808"/>
                </a:solidFill>
                <a:latin typeface="Book Antiqua"/>
                <a:cs typeface="Book Antiqua"/>
              </a:rPr>
              <a:t>to </a:t>
            </a:r>
            <a:r>
              <a:rPr sz="1000" b="1" spc="60" dirty="0">
                <a:solidFill>
                  <a:srgbClr val="B40808"/>
                </a:solidFill>
                <a:latin typeface="Book Antiqua"/>
                <a:cs typeface="Book Antiqua"/>
              </a:rPr>
              <a:t>take </a:t>
            </a:r>
            <a:r>
              <a:rPr sz="1000" b="1" spc="45" dirty="0">
                <a:solidFill>
                  <a:srgbClr val="B40808"/>
                </a:solidFill>
                <a:latin typeface="Book Antiqua"/>
                <a:cs typeface="Book Antiqua"/>
              </a:rPr>
              <a:t>this </a:t>
            </a:r>
            <a:r>
              <a:rPr sz="1000" b="1" spc="50" dirty="0">
                <a:solidFill>
                  <a:srgbClr val="B40808"/>
                </a:solidFill>
                <a:latin typeface="Book Antiqua"/>
                <a:cs typeface="Book Antiqua"/>
              </a:rPr>
              <a:t> </a:t>
            </a:r>
            <a:r>
              <a:rPr sz="1000" b="1" spc="75" dirty="0">
                <a:solidFill>
                  <a:srgbClr val="B40808"/>
                </a:solidFill>
                <a:latin typeface="Book Antiqua"/>
                <a:cs typeface="Book Antiqua"/>
              </a:rPr>
              <a:t>message </a:t>
            </a:r>
            <a:r>
              <a:rPr sz="1000" b="1" spc="55" dirty="0">
                <a:solidFill>
                  <a:srgbClr val="B40808"/>
                </a:solidFill>
                <a:latin typeface="Book Antiqua"/>
                <a:cs typeface="Book Antiqua"/>
              </a:rPr>
              <a:t>with </a:t>
            </a:r>
            <a:r>
              <a:rPr sz="1000" b="1" spc="145" dirty="0">
                <a:solidFill>
                  <a:srgbClr val="B40808"/>
                </a:solidFill>
                <a:latin typeface="Book Antiqua"/>
                <a:cs typeface="Book Antiqua"/>
              </a:rPr>
              <a:t>me </a:t>
            </a:r>
            <a:r>
              <a:rPr sz="1000" b="1" spc="65" dirty="0">
                <a:solidFill>
                  <a:srgbClr val="B40808"/>
                </a:solidFill>
                <a:latin typeface="Book Antiqua"/>
                <a:cs typeface="Book Antiqua"/>
              </a:rPr>
              <a:t>in </a:t>
            </a:r>
            <a:r>
              <a:rPr sz="1000" b="1" spc="150" dirty="0">
                <a:solidFill>
                  <a:srgbClr val="B40808"/>
                </a:solidFill>
                <a:latin typeface="Book Antiqua"/>
                <a:cs typeface="Book Antiqua"/>
              </a:rPr>
              <a:t>my </a:t>
            </a:r>
            <a:r>
              <a:rPr sz="1000" b="1" spc="60" dirty="0">
                <a:solidFill>
                  <a:srgbClr val="B40808"/>
                </a:solidFill>
                <a:latin typeface="Book Antiqua"/>
                <a:cs typeface="Book Antiqua"/>
              </a:rPr>
              <a:t>professional </a:t>
            </a:r>
            <a:r>
              <a:rPr sz="1000" b="1" spc="85" dirty="0">
                <a:solidFill>
                  <a:srgbClr val="B40808"/>
                </a:solidFill>
                <a:latin typeface="Book Antiqua"/>
                <a:cs typeface="Book Antiqua"/>
              </a:rPr>
              <a:t>and </a:t>
            </a:r>
            <a:r>
              <a:rPr sz="1000" b="1" spc="90" dirty="0">
                <a:solidFill>
                  <a:srgbClr val="B40808"/>
                </a:solidFill>
                <a:latin typeface="Book Antiqua"/>
                <a:cs typeface="Book Antiqua"/>
              </a:rPr>
              <a:t> </a:t>
            </a:r>
            <a:r>
              <a:rPr sz="1000" b="1" spc="95" dirty="0">
                <a:solidFill>
                  <a:srgbClr val="B40808"/>
                </a:solidFill>
                <a:latin typeface="Book Antiqua"/>
                <a:cs typeface="Book Antiqua"/>
              </a:rPr>
              <a:t>academic</a:t>
            </a:r>
            <a:r>
              <a:rPr sz="1000" b="1" spc="10" dirty="0">
                <a:solidFill>
                  <a:srgbClr val="B40808"/>
                </a:solidFill>
                <a:latin typeface="Book Antiqua"/>
                <a:cs typeface="Book Antiqua"/>
              </a:rPr>
              <a:t> </a:t>
            </a:r>
            <a:r>
              <a:rPr sz="1000" b="1" spc="80" dirty="0">
                <a:solidFill>
                  <a:srgbClr val="B40808"/>
                </a:solidFill>
                <a:latin typeface="Book Antiqua"/>
                <a:cs typeface="Book Antiqua"/>
              </a:rPr>
              <a:t>career.</a:t>
            </a:r>
            <a:endParaRPr sz="1000" dirty="0">
              <a:latin typeface="Book Antiqua"/>
              <a:cs typeface="Book Antiqua"/>
            </a:endParaRPr>
          </a:p>
          <a:p>
            <a:pPr marL="12700">
              <a:spcBef>
                <a:spcPts val="490"/>
              </a:spcBef>
            </a:pPr>
            <a:r>
              <a:rPr sz="1200" dirty="0">
                <a:solidFill>
                  <a:srgbClr val="B40808"/>
                </a:solidFill>
                <a:latin typeface="Archivo Black"/>
                <a:cs typeface="Archivo Black"/>
              </a:rPr>
              <a:t>SHOUTOUT</a:t>
            </a:r>
            <a:endParaRPr sz="1200" dirty="0">
              <a:latin typeface="Archivo Black"/>
              <a:cs typeface="Archivo Black"/>
            </a:endParaRPr>
          </a:p>
        </p:txBody>
      </p:sp>
      <p:sp>
        <p:nvSpPr>
          <p:cNvPr id="17" name="object 17"/>
          <p:cNvSpPr txBox="1"/>
          <p:nvPr/>
        </p:nvSpPr>
        <p:spPr>
          <a:xfrm>
            <a:off x="358604" y="4018439"/>
            <a:ext cx="3152775" cy="2997744"/>
          </a:xfrm>
          <a:prstGeom prst="rect">
            <a:avLst/>
          </a:prstGeom>
        </p:spPr>
        <p:txBody>
          <a:bodyPr vert="horz" wrap="square" lIns="0" tIns="12065" rIns="0" bIns="0" rtlCol="0">
            <a:spAutoFit/>
          </a:bodyPr>
          <a:lstStyle/>
          <a:p>
            <a:pPr marL="40641" marR="5080" indent="-635" algn="ctr">
              <a:lnSpc>
                <a:spcPct val="114300"/>
              </a:lnSpc>
              <a:spcBef>
                <a:spcPts val="95"/>
              </a:spcBef>
            </a:pPr>
            <a:r>
              <a:rPr sz="1750" b="1" spc="130" dirty="0">
                <a:solidFill>
                  <a:srgbClr val="B40808"/>
                </a:solidFill>
                <a:latin typeface="Book Antiqua"/>
                <a:cs typeface="Book Antiqua"/>
              </a:rPr>
              <a:t>Updating </a:t>
            </a:r>
            <a:r>
              <a:rPr sz="1750" b="1" spc="100" dirty="0">
                <a:solidFill>
                  <a:srgbClr val="B40808"/>
                </a:solidFill>
                <a:latin typeface="Book Antiqua"/>
                <a:cs typeface="Book Antiqua"/>
              </a:rPr>
              <a:t>Diversity, </a:t>
            </a:r>
            <a:r>
              <a:rPr sz="1750" b="1" spc="105" dirty="0">
                <a:solidFill>
                  <a:srgbClr val="B40808"/>
                </a:solidFill>
                <a:latin typeface="Book Antiqua"/>
                <a:cs typeface="Book Antiqua"/>
              </a:rPr>
              <a:t> </a:t>
            </a:r>
            <a:r>
              <a:rPr sz="1750" b="1" spc="120" dirty="0">
                <a:solidFill>
                  <a:srgbClr val="B40808"/>
                </a:solidFill>
                <a:latin typeface="Book Antiqua"/>
                <a:cs typeface="Book Antiqua"/>
              </a:rPr>
              <a:t>Equity, </a:t>
            </a:r>
            <a:r>
              <a:rPr sz="1750" b="1" spc="160" dirty="0">
                <a:solidFill>
                  <a:srgbClr val="B40808"/>
                </a:solidFill>
                <a:latin typeface="Book Antiqua"/>
                <a:cs typeface="Book Antiqua"/>
              </a:rPr>
              <a:t>and </a:t>
            </a:r>
            <a:r>
              <a:rPr sz="1750" b="1" spc="130" dirty="0">
                <a:solidFill>
                  <a:srgbClr val="B40808"/>
                </a:solidFill>
                <a:latin typeface="Book Antiqua"/>
                <a:cs typeface="Book Antiqua"/>
              </a:rPr>
              <a:t>Inclusion </a:t>
            </a:r>
            <a:r>
              <a:rPr sz="1750" b="1" spc="135" dirty="0">
                <a:solidFill>
                  <a:srgbClr val="B40808"/>
                </a:solidFill>
                <a:latin typeface="Book Antiqua"/>
                <a:cs typeface="Book Antiqua"/>
              </a:rPr>
              <a:t> </a:t>
            </a:r>
            <a:r>
              <a:rPr sz="1750" b="1" spc="90" dirty="0">
                <a:solidFill>
                  <a:srgbClr val="B40808"/>
                </a:solidFill>
                <a:latin typeface="Book Antiqua"/>
                <a:cs typeface="Book Antiqua"/>
              </a:rPr>
              <a:t>Initiatives </a:t>
            </a:r>
            <a:r>
              <a:rPr sz="1750" b="1" spc="155" dirty="0">
                <a:solidFill>
                  <a:srgbClr val="B40808"/>
                </a:solidFill>
                <a:latin typeface="Book Antiqua"/>
                <a:cs typeface="Book Antiqua"/>
              </a:rPr>
              <a:t>for </a:t>
            </a:r>
            <a:r>
              <a:rPr sz="1750" b="1" spc="160" dirty="0">
                <a:solidFill>
                  <a:srgbClr val="B40808"/>
                </a:solidFill>
                <a:latin typeface="Book Antiqua"/>
                <a:cs typeface="Book Antiqua"/>
              </a:rPr>
              <a:t>employers </a:t>
            </a:r>
            <a:r>
              <a:rPr sz="1750" b="1" spc="165" dirty="0">
                <a:solidFill>
                  <a:srgbClr val="B40808"/>
                </a:solidFill>
                <a:latin typeface="Book Antiqua"/>
                <a:cs typeface="Book Antiqua"/>
              </a:rPr>
              <a:t> </a:t>
            </a:r>
            <a:r>
              <a:rPr sz="1750" b="1" spc="125" dirty="0">
                <a:solidFill>
                  <a:srgbClr val="B40808"/>
                </a:solidFill>
                <a:latin typeface="Book Antiqua"/>
                <a:cs typeface="Book Antiqua"/>
              </a:rPr>
              <a:t>in </a:t>
            </a:r>
            <a:r>
              <a:rPr sz="1750" b="1" spc="140" dirty="0">
                <a:solidFill>
                  <a:srgbClr val="B40808"/>
                </a:solidFill>
                <a:latin typeface="Book Antiqua"/>
                <a:cs typeface="Book Antiqua"/>
              </a:rPr>
              <a:t>the </a:t>
            </a:r>
            <a:r>
              <a:rPr sz="1750" b="1" spc="135" dirty="0">
                <a:solidFill>
                  <a:srgbClr val="B40808"/>
                </a:solidFill>
                <a:latin typeface="Book Antiqua"/>
                <a:cs typeface="Book Antiqua"/>
              </a:rPr>
              <a:t>Buffalo </a:t>
            </a:r>
            <a:r>
              <a:rPr sz="1750" b="1" spc="150" dirty="0">
                <a:solidFill>
                  <a:srgbClr val="B40808"/>
                </a:solidFill>
                <a:latin typeface="Book Antiqua"/>
                <a:cs typeface="Book Antiqua"/>
              </a:rPr>
              <a:t>area </a:t>
            </a:r>
            <a:r>
              <a:rPr sz="1750" b="1" spc="40" dirty="0">
                <a:solidFill>
                  <a:srgbClr val="B40808"/>
                </a:solidFill>
                <a:latin typeface="Book Antiqua"/>
                <a:cs typeface="Book Antiqua"/>
              </a:rPr>
              <a:t>(I </a:t>
            </a:r>
            <a:r>
              <a:rPr sz="1750" b="1" spc="95" dirty="0">
                <a:solidFill>
                  <a:srgbClr val="B40808"/>
                </a:solidFill>
                <a:latin typeface="Book Antiqua"/>
                <a:cs typeface="Book Antiqua"/>
              </a:rPr>
              <a:t>also </a:t>
            </a:r>
            <a:r>
              <a:rPr sz="1750" b="1" spc="100" dirty="0">
                <a:solidFill>
                  <a:srgbClr val="B40808"/>
                </a:solidFill>
                <a:latin typeface="Book Antiqua"/>
                <a:cs typeface="Book Antiqua"/>
              </a:rPr>
              <a:t> </a:t>
            </a:r>
            <a:r>
              <a:rPr sz="1750" b="1" spc="135" dirty="0">
                <a:solidFill>
                  <a:srgbClr val="B40808"/>
                </a:solidFill>
                <a:latin typeface="Book Antiqua"/>
                <a:cs typeface="Book Antiqua"/>
              </a:rPr>
              <a:t>attended</a:t>
            </a:r>
            <a:r>
              <a:rPr sz="1750" b="1" spc="15" dirty="0">
                <a:solidFill>
                  <a:srgbClr val="B40808"/>
                </a:solidFill>
                <a:latin typeface="Book Antiqua"/>
                <a:cs typeface="Book Antiqua"/>
              </a:rPr>
              <a:t> </a:t>
            </a:r>
            <a:r>
              <a:rPr sz="1750" b="1" spc="125" dirty="0">
                <a:solidFill>
                  <a:srgbClr val="B40808"/>
                </a:solidFill>
                <a:latin typeface="Book Antiqua"/>
                <a:cs typeface="Book Antiqua"/>
              </a:rPr>
              <a:t>various</a:t>
            </a:r>
            <a:r>
              <a:rPr sz="1750" b="1" spc="20" dirty="0">
                <a:solidFill>
                  <a:srgbClr val="B40808"/>
                </a:solidFill>
                <a:latin typeface="Book Antiqua"/>
                <a:cs typeface="Book Antiqua"/>
              </a:rPr>
              <a:t> </a:t>
            </a:r>
            <a:r>
              <a:rPr sz="1750" b="1" spc="140" dirty="0">
                <a:solidFill>
                  <a:srgbClr val="B40808"/>
                </a:solidFill>
                <a:latin typeface="Book Antiqua"/>
                <a:cs typeface="Book Antiqua"/>
              </a:rPr>
              <a:t>meetings </a:t>
            </a:r>
            <a:r>
              <a:rPr sz="1750" b="1" spc="-425" dirty="0">
                <a:solidFill>
                  <a:srgbClr val="B40808"/>
                </a:solidFill>
                <a:latin typeface="Book Antiqua"/>
                <a:cs typeface="Book Antiqua"/>
              </a:rPr>
              <a:t> </a:t>
            </a:r>
            <a:r>
              <a:rPr sz="1750" b="1" spc="125" dirty="0">
                <a:solidFill>
                  <a:srgbClr val="B40808"/>
                </a:solidFill>
                <a:latin typeface="Book Antiqua"/>
                <a:cs typeface="Book Antiqua"/>
              </a:rPr>
              <a:t>in </a:t>
            </a:r>
            <a:r>
              <a:rPr sz="1750" b="1" spc="140" dirty="0">
                <a:solidFill>
                  <a:srgbClr val="B40808"/>
                </a:solidFill>
                <a:latin typeface="Book Antiqua"/>
                <a:cs typeface="Book Antiqua"/>
              </a:rPr>
              <a:t>the </a:t>
            </a:r>
            <a:r>
              <a:rPr sz="1750" b="1" spc="135" dirty="0">
                <a:solidFill>
                  <a:srgbClr val="B40808"/>
                </a:solidFill>
                <a:latin typeface="Book Antiqua"/>
                <a:cs typeface="Book Antiqua"/>
              </a:rPr>
              <a:t>organization to </a:t>
            </a:r>
            <a:r>
              <a:rPr sz="1750" b="1" spc="140" dirty="0">
                <a:solidFill>
                  <a:srgbClr val="B40808"/>
                </a:solidFill>
                <a:latin typeface="Book Antiqua"/>
                <a:cs typeface="Book Antiqua"/>
              </a:rPr>
              <a:t> </a:t>
            </a:r>
            <a:r>
              <a:rPr sz="1750" b="1" spc="165" dirty="0">
                <a:solidFill>
                  <a:srgbClr val="B40808"/>
                </a:solidFill>
                <a:latin typeface="Book Antiqua"/>
                <a:cs typeface="Book Antiqua"/>
              </a:rPr>
              <a:t>enrich</a:t>
            </a:r>
            <a:r>
              <a:rPr sz="1750" b="1" spc="20" dirty="0">
                <a:solidFill>
                  <a:srgbClr val="B40808"/>
                </a:solidFill>
                <a:latin typeface="Book Antiqua"/>
                <a:cs typeface="Book Antiqua"/>
              </a:rPr>
              <a:t> </a:t>
            </a:r>
            <a:r>
              <a:rPr sz="1750" b="1" spc="270" dirty="0">
                <a:solidFill>
                  <a:srgbClr val="B40808"/>
                </a:solidFill>
                <a:latin typeface="Book Antiqua"/>
                <a:cs typeface="Book Antiqua"/>
              </a:rPr>
              <a:t>my</a:t>
            </a:r>
            <a:r>
              <a:rPr sz="1750" b="1" spc="25" dirty="0">
                <a:solidFill>
                  <a:srgbClr val="B40808"/>
                </a:solidFill>
                <a:latin typeface="Book Antiqua"/>
                <a:cs typeface="Book Antiqua"/>
              </a:rPr>
              <a:t> </a:t>
            </a:r>
            <a:r>
              <a:rPr sz="1750" b="1" spc="150" dirty="0">
                <a:solidFill>
                  <a:srgbClr val="B40808"/>
                </a:solidFill>
                <a:latin typeface="Book Antiqua"/>
                <a:cs typeface="Book Antiqua"/>
              </a:rPr>
              <a:t>experience)</a:t>
            </a:r>
            <a:endParaRPr sz="1750">
              <a:latin typeface="Book Antiqua"/>
              <a:cs typeface="Book Antiqua"/>
            </a:endParaRPr>
          </a:p>
          <a:p>
            <a:pPr marL="12700" marR="1829487">
              <a:lnSpc>
                <a:spcPct val="117800"/>
              </a:lnSpc>
              <a:spcBef>
                <a:spcPts val="985"/>
              </a:spcBef>
            </a:pPr>
            <a:r>
              <a:rPr sz="1300" spc="-5" dirty="0">
                <a:solidFill>
                  <a:srgbClr val="B40808"/>
                </a:solidFill>
                <a:latin typeface="Archivo Black"/>
                <a:cs typeface="Archivo Black"/>
              </a:rPr>
              <a:t>Future</a:t>
            </a:r>
            <a:r>
              <a:rPr sz="1300" spc="-85" dirty="0">
                <a:solidFill>
                  <a:srgbClr val="B40808"/>
                </a:solidFill>
                <a:latin typeface="Archivo Black"/>
                <a:cs typeface="Archivo Black"/>
              </a:rPr>
              <a:t> </a:t>
            </a:r>
            <a:r>
              <a:rPr sz="1300" spc="-5" dirty="0">
                <a:solidFill>
                  <a:srgbClr val="B40808"/>
                </a:solidFill>
                <a:latin typeface="Archivo Black"/>
                <a:cs typeface="Archivo Black"/>
              </a:rPr>
              <a:t>Career: </a:t>
            </a:r>
            <a:r>
              <a:rPr sz="1300" spc="-415" dirty="0">
                <a:solidFill>
                  <a:srgbClr val="B40808"/>
                </a:solidFill>
                <a:latin typeface="Archivo Black"/>
                <a:cs typeface="Archivo Black"/>
              </a:rPr>
              <a:t> </a:t>
            </a:r>
            <a:r>
              <a:rPr sz="1300" spc="85" dirty="0">
                <a:solidFill>
                  <a:srgbClr val="B40808"/>
                </a:solidFill>
                <a:latin typeface="Book Antiqua"/>
                <a:cs typeface="Book Antiqua"/>
              </a:rPr>
              <a:t>Public </a:t>
            </a:r>
            <a:r>
              <a:rPr sz="1300" spc="90" dirty="0">
                <a:solidFill>
                  <a:srgbClr val="B40808"/>
                </a:solidFill>
                <a:latin typeface="Book Antiqua"/>
                <a:cs typeface="Book Antiqua"/>
              </a:rPr>
              <a:t> </a:t>
            </a:r>
            <a:r>
              <a:rPr sz="1300" spc="110" dirty="0">
                <a:solidFill>
                  <a:srgbClr val="B40808"/>
                </a:solidFill>
                <a:latin typeface="Book Antiqua"/>
                <a:cs typeface="Book Antiqua"/>
              </a:rPr>
              <a:t>Defender</a:t>
            </a:r>
            <a:endParaRPr sz="1300">
              <a:latin typeface="Book Antiqua"/>
              <a:cs typeface="Book Antiqua"/>
            </a:endParaRPr>
          </a:p>
        </p:txBody>
      </p:sp>
      <p:sp>
        <p:nvSpPr>
          <p:cNvPr id="18" name="object 18"/>
          <p:cNvSpPr txBox="1">
            <a:spLocks noGrp="1"/>
          </p:cNvSpPr>
          <p:nvPr>
            <p:ph type="title"/>
          </p:nvPr>
        </p:nvSpPr>
        <p:spPr>
          <a:xfrm>
            <a:off x="1581112" y="7755"/>
            <a:ext cx="4133215" cy="598241"/>
          </a:xfrm>
          <a:prstGeom prst="rect">
            <a:avLst/>
          </a:prstGeom>
        </p:spPr>
        <p:txBody>
          <a:bodyPr vert="horz" wrap="square" lIns="0" tIns="13335" rIns="0" bIns="0" rtlCol="0" anchor="ctr">
            <a:spAutoFit/>
          </a:bodyPr>
          <a:lstStyle/>
          <a:p>
            <a:pPr marL="12700">
              <a:lnSpc>
                <a:spcPct val="100000"/>
              </a:lnSpc>
              <a:spcBef>
                <a:spcPts val="105"/>
              </a:spcBef>
            </a:pPr>
            <a:r>
              <a:rPr sz="3800" spc="-65" dirty="0">
                <a:solidFill>
                  <a:schemeClr val="bg1"/>
                </a:solidFill>
                <a:latin typeface="Garamond" panose="02020404030301010803" pitchFamily="18" charset="0"/>
              </a:rPr>
              <a:t>Paul</a:t>
            </a:r>
            <a:r>
              <a:rPr sz="3800" spc="-240"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Havern</a:t>
            </a:r>
          </a:p>
        </p:txBody>
      </p:sp>
      <p:sp>
        <p:nvSpPr>
          <p:cNvPr id="22"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Warren, MI</a:t>
            </a:r>
            <a:endParaRPr sz="2050" dirty="0">
              <a:latin typeface="Open Sans ExtraBold"/>
              <a:cs typeface="Open Sans ExtraBold"/>
            </a:endParaRPr>
          </a:p>
        </p:txBody>
      </p:sp>
      <p:sp>
        <p:nvSpPr>
          <p:cNvPr id="23" name="Rectangle 22"/>
          <p:cNvSpPr/>
          <p:nvPr/>
        </p:nvSpPr>
        <p:spPr>
          <a:xfrm>
            <a:off x="7562594" y="4426132"/>
            <a:ext cx="1730201" cy="923330"/>
          </a:xfrm>
          <a:prstGeom prst="rect">
            <a:avLst/>
          </a:prstGeom>
        </p:spPr>
        <p:txBody>
          <a:bodyPr wrap="square">
            <a:spAutoFit/>
          </a:bodyPr>
          <a:lstStyle/>
          <a:p>
            <a:pPr marL="12700" algn="ctr">
              <a:spcBef>
                <a:spcPts val="385"/>
              </a:spcBef>
            </a:pPr>
            <a:r>
              <a:rPr lang="en-US" sz="1800" dirty="0">
                <a:solidFill>
                  <a:srgbClr val="B40808"/>
                </a:solidFill>
                <a:latin typeface="Archivo Black"/>
                <a:cs typeface="Archivo Black"/>
              </a:rPr>
              <a:t>MOST NICHE INTERESTS</a:t>
            </a:r>
            <a:endParaRPr lang="en-US" sz="1800" dirty="0">
              <a:latin typeface="Archivo Black"/>
              <a:cs typeface="Archivo Black"/>
            </a:endParaRPr>
          </a:p>
        </p:txBody>
      </p:sp>
      <p:sp>
        <p:nvSpPr>
          <p:cNvPr id="24" name="object 13"/>
          <p:cNvSpPr txBox="1"/>
          <p:nvPr/>
        </p:nvSpPr>
        <p:spPr>
          <a:xfrm>
            <a:off x="158685" y="7391241"/>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Sophomore, ILR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2"/>
          <p:cNvSpPr/>
          <p:nvPr/>
        </p:nvSpPr>
        <p:spPr>
          <a:xfrm>
            <a:off x="-274" y="292588"/>
            <a:ext cx="10058400" cy="812496"/>
          </a:xfrm>
          <a:prstGeom prst="rect">
            <a:avLst/>
          </a:prstGeom>
          <a:solidFill>
            <a:srgbClr val="AAE0F9"/>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67" name="Google Shape;67;p2"/>
          <p:cNvSpPr txBox="1"/>
          <p:nvPr/>
        </p:nvSpPr>
        <p:spPr>
          <a:xfrm>
            <a:off x="115420" y="360298"/>
            <a:ext cx="9903760" cy="677076"/>
          </a:xfrm>
          <a:prstGeom prst="rect">
            <a:avLst/>
          </a:prstGeom>
          <a:noFill/>
          <a:ln>
            <a:noFill/>
          </a:ln>
        </p:spPr>
        <p:txBody>
          <a:bodyPr spcFirstLastPara="1" wrap="square" lIns="100568" tIns="100568" rIns="100568" bIns="100568" anchor="t" anchorCtr="0">
            <a:spAutoFit/>
          </a:bodyPr>
          <a:lstStyle/>
          <a:p>
            <a:pPr>
              <a:buClr>
                <a:srgbClr val="000000"/>
              </a:buClr>
              <a:buSzPts val="3600"/>
            </a:pPr>
            <a:r>
              <a:rPr lang="en-US" sz="3080" dirty="0">
                <a:solidFill>
                  <a:schemeClr val="dk1"/>
                </a:solidFill>
                <a:latin typeface="Garamond" panose="02020404030301010803" pitchFamily="18" charset="0"/>
                <a:ea typeface="Libre Baskerville"/>
                <a:cs typeface="Libre Baskerville"/>
                <a:sym typeface="Libre Baskerville"/>
              </a:rPr>
              <a:t>Letter from the ILR Buffalo Co-Lab Director Cathy Creighton</a:t>
            </a:r>
            <a:endParaRPr sz="3080" dirty="0">
              <a:solidFill>
                <a:schemeClr val="dk1"/>
              </a:solidFill>
              <a:latin typeface="Garamond" panose="02020404030301010803" pitchFamily="18" charset="0"/>
              <a:ea typeface="Libre Baskerville"/>
              <a:cs typeface="Libre Baskerville"/>
              <a:sym typeface="Libre Baskerville"/>
            </a:endParaRPr>
          </a:p>
        </p:txBody>
      </p:sp>
      <p:sp>
        <p:nvSpPr>
          <p:cNvPr id="68" name="Google Shape;68;p2"/>
          <p:cNvSpPr/>
          <p:nvPr/>
        </p:nvSpPr>
        <p:spPr>
          <a:xfrm>
            <a:off x="-274" y="1037374"/>
            <a:ext cx="10058674" cy="6430226"/>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7" name="Google Shape;80;p3"/>
          <p:cNvSpPr txBox="1"/>
          <p:nvPr/>
        </p:nvSpPr>
        <p:spPr>
          <a:xfrm>
            <a:off x="266426" y="1079684"/>
            <a:ext cx="9525000" cy="6527909"/>
          </a:xfrm>
          <a:prstGeom prst="rect">
            <a:avLst/>
          </a:prstGeom>
          <a:noFill/>
          <a:ln>
            <a:noFill/>
          </a:ln>
        </p:spPr>
        <p:txBody>
          <a:bodyPr spcFirstLastPara="1" wrap="square" lIns="100568" tIns="100568" rIns="100568" bIns="100568" anchor="t" anchorCtr="0">
            <a:spAutoFit/>
          </a:bodyPr>
          <a:lstStyle/>
          <a:p>
            <a:pPr>
              <a:spcAft>
                <a:spcPts val="600"/>
              </a:spcAft>
            </a:pPr>
            <a:r>
              <a:rPr lang="en-US" sz="1700" dirty="0">
                <a:solidFill>
                  <a:schemeClr val="bg1"/>
                </a:solidFill>
              </a:rPr>
              <a:t>The High Road Class of 2021 will always remain close to my heart.  Leaving a 30-year career as a union side labor attorney was a difficult decision, but one reason for a late career change  was to have the opportunity work with exceptional Cornell students in ILR’s flagship High Road Fellowship program.  You all exceeded my expectations.  I knew this was a special cohort from the moments of our first meeting when Lizzie described her home town from the view of a recalcitrant pet hound dog.  From that day, until our last days’ discovery that Harry was a poet, you all worked as a cohesive and supportive group.  Our goal in this program is for each of you to come to Buffalo and immerse yourselves in on the ground community change work.  We want you to leave knowing that for the rest of your life you can be a change agent for the common good within any community you choose to work.  We hope that we provided you with the training and skills to be able to be a force for change.  </a:t>
            </a:r>
          </a:p>
          <a:p>
            <a:pPr>
              <a:spcAft>
                <a:spcPts val="600"/>
              </a:spcAft>
            </a:pPr>
            <a:r>
              <a:rPr lang="en-US" sz="1700" dirty="0">
                <a:solidFill>
                  <a:schemeClr val="bg1"/>
                </a:solidFill>
              </a:rPr>
              <a:t>Hearing from over 50 (!) speakers in an eight-week period, we inspired you with stories of folks working every day fighting for equity in workers’ rights, climate change, police justice, massive racial and income inequality, and our very democracy.  We hope that you gleaned how the arts is a powerful method of social change.  You heard from High Road alums who have continued their High Road work as union representatives, journalists, lawyers for the dispossessed, and even as an NFL players’ association president.  We heard from local elected officials who believe their role is to strive towards  for a strong equitable society.  It was notable that our speakers, who spend their lives toiling against oppression, autocracy and greed, are not cynical or depressed. Rather, they are creative and optimistic.  </a:t>
            </a:r>
          </a:p>
          <a:p>
            <a:pPr>
              <a:spcAft>
                <a:spcPts val="600"/>
              </a:spcAft>
            </a:pPr>
            <a:r>
              <a:rPr lang="en-US" sz="1700" dirty="0">
                <a:solidFill>
                  <a:schemeClr val="bg1"/>
                </a:solidFill>
              </a:rPr>
              <a:t>This is what I want for you;  a life of rewarding work as joyful people fighting for the common good wherever you land.  I want to you remember the close bonds of affection you have forged with each other.  I want you to remember Buffalo as a place where you can always come home to, and where you will be embraced with thanks for the good work you have performed here on the High Road.   </a:t>
            </a:r>
          </a:p>
          <a:p>
            <a:pPr>
              <a:spcAft>
                <a:spcPts val="600"/>
              </a:spcAft>
            </a:pPr>
            <a:r>
              <a:rPr lang="en-US" sz="1700" dirty="0">
                <a:solidFill>
                  <a:schemeClr val="bg1"/>
                </a:solidFill>
              </a:rPr>
              <a:t>My warmest and deepest thanks, Cathy  </a:t>
            </a:r>
          </a:p>
        </p:txBody>
      </p:sp>
    </p:spTree>
    <p:extLst>
      <p:ext uri="{BB962C8B-B14F-4D97-AF65-F5344CB8AC3E}">
        <p14:creationId xmlns:p14="http://schemas.microsoft.com/office/powerpoint/2010/main" val="2710161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5834574" y="296823"/>
            <a:ext cx="4224020" cy="40005"/>
          </a:xfrm>
          <a:custGeom>
            <a:avLst/>
            <a:gdLst/>
            <a:ahLst/>
            <a:cxnLst/>
            <a:rect l="l" t="t" r="r" b="b"/>
            <a:pathLst>
              <a:path w="4224020" h="40004">
                <a:moveTo>
                  <a:pt x="4223824" y="39862"/>
                </a:moveTo>
                <a:lnTo>
                  <a:pt x="0" y="39862"/>
                </a:lnTo>
                <a:lnTo>
                  <a:pt x="0" y="0"/>
                </a:lnTo>
                <a:lnTo>
                  <a:pt x="4223824" y="0"/>
                </a:lnTo>
                <a:lnTo>
                  <a:pt x="4223824" y="39862"/>
                </a:lnTo>
                <a:close/>
              </a:path>
            </a:pathLst>
          </a:custGeom>
          <a:solidFill>
            <a:srgbClr val="E3FFFD"/>
          </a:solidFill>
        </p:spPr>
        <p:txBody>
          <a:bodyPr wrap="square" lIns="0" tIns="0" rIns="0" bIns="0" rtlCol="0"/>
          <a:lstStyle/>
          <a:p>
            <a:endParaRPr sz="1800"/>
          </a:p>
        </p:txBody>
      </p:sp>
      <p:sp>
        <p:nvSpPr>
          <p:cNvPr id="3" name="object 3"/>
          <p:cNvSpPr/>
          <p:nvPr/>
        </p:nvSpPr>
        <p:spPr>
          <a:xfrm>
            <a:off x="3" y="7385608"/>
            <a:ext cx="3808095" cy="23495"/>
          </a:xfrm>
          <a:custGeom>
            <a:avLst/>
            <a:gdLst/>
            <a:ahLst/>
            <a:cxnLst/>
            <a:rect l="l" t="t" r="r" b="b"/>
            <a:pathLst>
              <a:path w="3808095" h="23495">
                <a:moveTo>
                  <a:pt x="3807657" y="23136"/>
                </a:moveTo>
                <a:lnTo>
                  <a:pt x="0" y="23136"/>
                </a:lnTo>
                <a:lnTo>
                  <a:pt x="0" y="0"/>
                </a:lnTo>
                <a:lnTo>
                  <a:pt x="3807657" y="0"/>
                </a:lnTo>
                <a:lnTo>
                  <a:pt x="3807657" y="23136"/>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7"/>
            <a:ext cx="6244590" cy="6524626"/>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376205" y="2332841"/>
            <a:ext cx="2306469" cy="2305995"/>
          </a:xfrm>
          <a:prstGeom prst="rect">
            <a:avLst/>
          </a:prstGeom>
        </p:spPr>
      </p:pic>
      <p:sp>
        <p:nvSpPr>
          <p:cNvPr id="11" name="object 11"/>
          <p:cNvSpPr/>
          <p:nvPr/>
        </p:nvSpPr>
        <p:spPr>
          <a:xfrm>
            <a:off x="7342984" y="2299620"/>
            <a:ext cx="2372995" cy="2372995"/>
          </a:xfrm>
          <a:custGeom>
            <a:avLst/>
            <a:gdLst/>
            <a:ahLst/>
            <a:cxnLst/>
            <a:rect l="l" t="t" r="r" b="b"/>
            <a:pathLst>
              <a:path w="2372995" h="2372995">
                <a:moveTo>
                  <a:pt x="2224842" y="2372911"/>
                </a:moveTo>
                <a:lnTo>
                  <a:pt x="148069" y="2372911"/>
                </a:lnTo>
                <a:lnTo>
                  <a:pt x="101325" y="2365348"/>
                </a:lnTo>
                <a:lnTo>
                  <a:pt x="60685" y="2344299"/>
                </a:lnTo>
                <a:lnTo>
                  <a:pt x="28611" y="2312225"/>
                </a:lnTo>
                <a:lnTo>
                  <a:pt x="7562" y="2271586"/>
                </a:lnTo>
                <a:lnTo>
                  <a:pt x="76" y="2225316"/>
                </a:lnTo>
                <a:lnTo>
                  <a:pt x="0" y="148069"/>
                </a:lnTo>
                <a:lnTo>
                  <a:pt x="7562" y="101325"/>
                </a:lnTo>
                <a:lnTo>
                  <a:pt x="28611" y="60685"/>
                </a:lnTo>
                <a:lnTo>
                  <a:pt x="60685" y="28611"/>
                </a:lnTo>
                <a:lnTo>
                  <a:pt x="101325" y="7562"/>
                </a:lnTo>
                <a:lnTo>
                  <a:pt x="148069" y="0"/>
                </a:lnTo>
                <a:lnTo>
                  <a:pt x="2225316" y="0"/>
                </a:lnTo>
                <a:lnTo>
                  <a:pt x="2271829" y="7562"/>
                </a:lnTo>
                <a:lnTo>
                  <a:pt x="2312328" y="28611"/>
                </a:lnTo>
                <a:lnTo>
                  <a:pt x="2344330" y="60685"/>
                </a:lnTo>
                <a:lnTo>
                  <a:pt x="2347553" y="66916"/>
                </a:lnTo>
                <a:lnTo>
                  <a:pt x="148069" y="66916"/>
                </a:lnTo>
                <a:lnTo>
                  <a:pt x="116569" y="73322"/>
                </a:lnTo>
                <a:lnTo>
                  <a:pt x="90763" y="90763"/>
                </a:lnTo>
                <a:lnTo>
                  <a:pt x="73322" y="116569"/>
                </a:lnTo>
                <a:lnTo>
                  <a:pt x="66916" y="148069"/>
                </a:lnTo>
                <a:lnTo>
                  <a:pt x="66916" y="2225316"/>
                </a:lnTo>
                <a:lnTo>
                  <a:pt x="73322" y="2256817"/>
                </a:lnTo>
                <a:lnTo>
                  <a:pt x="90763" y="2282622"/>
                </a:lnTo>
                <a:lnTo>
                  <a:pt x="116569" y="2300063"/>
                </a:lnTo>
                <a:lnTo>
                  <a:pt x="148069" y="2306470"/>
                </a:lnTo>
                <a:lnTo>
                  <a:pt x="2347344" y="2306470"/>
                </a:lnTo>
                <a:lnTo>
                  <a:pt x="2344299" y="2312328"/>
                </a:lnTo>
                <a:lnTo>
                  <a:pt x="2312225" y="2344330"/>
                </a:lnTo>
                <a:lnTo>
                  <a:pt x="2271586" y="2365352"/>
                </a:lnTo>
                <a:lnTo>
                  <a:pt x="2224842" y="2372911"/>
                </a:lnTo>
                <a:close/>
              </a:path>
              <a:path w="2372995" h="2372995">
                <a:moveTo>
                  <a:pt x="2347344" y="2306470"/>
                </a:moveTo>
                <a:lnTo>
                  <a:pt x="2225316" y="2306470"/>
                </a:lnTo>
                <a:lnTo>
                  <a:pt x="2256817" y="2300063"/>
                </a:lnTo>
                <a:lnTo>
                  <a:pt x="2282622" y="2282622"/>
                </a:lnTo>
                <a:lnTo>
                  <a:pt x="2300063" y="2256817"/>
                </a:lnTo>
                <a:lnTo>
                  <a:pt x="2306470" y="2225316"/>
                </a:lnTo>
                <a:lnTo>
                  <a:pt x="2306470" y="148069"/>
                </a:lnTo>
                <a:lnTo>
                  <a:pt x="2300063" y="116569"/>
                </a:lnTo>
                <a:lnTo>
                  <a:pt x="2282622" y="90763"/>
                </a:lnTo>
                <a:lnTo>
                  <a:pt x="2256816" y="73322"/>
                </a:lnTo>
                <a:lnTo>
                  <a:pt x="2225316" y="66916"/>
                </a:lnTo>
                <a:lnTo>
                  <a:pt x="2347553" y="66916"/>
                </a:lnTo>
                <a:lnTo>
                  <a:pt x="2365352" y="101325"/>
                </a:lnTo>
                <a:lnTo>
                  <a:pt x="2372911" y="148069"/>
                </a:lnTo>
                <a:lnTo>
                  <a:pt x="2372911" y="2225316"/>
                </a:lnTo>
                <a:lnTo>
                  <a:pt x="2365348" y="2271829"/>
                </a:lnTo>
                <a:lnTo>
                  <a:pt x="2347344" y="2306470"/>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086341" y="5106760"/>
            <a:ext cx="1543049" cy="1057274"/>
          </a:xfrm>
          <a:prstGeom prst="rect">
            <a:avLst/>
          </a:prstGeom>
        </p:spPr>
      </p:pic>
      <p:sp>
        <p:nvSpPr>
          <p:cNvPr id="13" name="object 13"/>
          <p:cNvSpPr txBox="1"/>
          <p:nvPr/>
        </p:nvSpPr>
        <p:spPr>
          <a:xfrm>
            <a:off x="3877794" y="7162800"/>
            <a:ext cx="6034405"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Buffalo</a:t>
            </a:r>
            <a:r>
              <a:rPr sz="2050" b="1" i="1" spc="9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Jewish</a:t>
            </a:r>
            <a:r>
              <a:rPr sz="2050" b="1" i="1" spc="9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Community</a:t>
            </a:r>
            <a:r>
              <a:rPr sz="2050" b="1" i="1" spc="9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Relations</a:t>
            </a:r>
            <a:r>
              <a:rPr sz="2050" b="1" i="1" spc="9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Council</a:t>
            </a:r>
            <a:endParaRPr sz="2050">
              <a:latin typeface="Open Sans ExtraBold"/>
              <a:cs typeface="Open Sans ExtraBold"/>
            </a:endParaRPr>
          </a:p>
        </p:txBody>
      </p:sp>
      <p:sp>
        <p:nvSpPr>
          <p:cNvPr id="14" name="object 14"/>
          <p:cNvSpPr txBox="1"/>
          <p:nvPr/>
        </p:nvSpPr>
        <p:spPr>
          <a:xfrm>
            <a:off x="3981425" y="2389430"/>
            <a:ext cx="3147695" cy="2158155"/>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SHOUTOUT</a:t>
            </a:r>
            <a:endParaRPr sz="1200">
              <a:latin typeface="Archivo Black"/>
              <a:cs typeface="Archivo Black"/>
            </a:endParaRPr>
          </a:p>
          <a:p>
            <a:pPr marL="12700" marR="5080">
              <a:lnSpc>
                <a:spcPct val="114599"/>
              </a:lnSpc>
              <a:spcBef>
                <a:spcPts val="75"/>
              </a:spcBef>
            </a:pPr>
            <a:r>
              <a:rPr sz="1200" b="1" spc="45" dirty="0">
                <a:solidFill>
                  <a:srgbClr val="B40808"/>
                </a:solidFill>
                <a:latin typeface="Book Antiqua"/>
                <a:cs typeface="Book Antiqua"/>
              </a:rPr>
              <a:t>I</a:t>
            </a:r>
            <a:r>
              <a:rPr sz="1200" b="1" spc="10" dirty="0">
                <a:solidFill>
                  <a:srgbClr val="B40808"/>
                </a:solidFill>
                <a:latin typeface="Book Antiqua"/>
                <a:cs typeface="Book Antiqua"/>
              </a:rPr>
              <a:t> </a:t>
            </a:r>
            <a:r>
              <a:rPr sz="1200" b="1" spc="170" dirty="0">
                <a:solidFill>
                  <a:srgbClr val="B40808"/>
                </a:solidFill>
                <a:latin typeface="Book Antiqua"/>
                <a:cs typeface="Book Antiqua"/>
              </a:rPr>
              <a:t>am</a:t>
            </a:r>
            <a:r>
              <a:rPr sz="1200" b="1" spc="15" dirty="0">
                <a:solidFill>
                  <a:srgbClr val="B40808"/>
                </a:solidFill>
                <a:latin typeface="Book Antiqua"/>
                <a:cs typeface="Book Antiqua"/>
              </a:rPr>
              <a:t> </a:t>
            </a:r>
            <a:r>
              <a:rPr sz="1200" b="1" spc="80" dirty="0">
                <a:solidFill>
                  <a:srgbClr val="B40808"/>
                </a:solidFill>
                <a:latin typeface="Book Antiqua"/>
                <a:cs typeface="Book Antiqua"/>
              </a:rPr>
              <a:t>grateful</a:t>
            </a:r>
            <a:r>
              <a:rPr sz="1200" b="1" spc="15" dirty="0">
                <a:solidFill>
                  <a:srgbClr val="B40808"/>
                </a:solidFill>
                <a:latin typeface="Book Antiqua"/>
                <a:cs typeface="Book Antiqua"/>
              </a:rPr>
              <a:t> </a:t>
            </a:r>
            <a:r>
              <a:rPr sz="1200" b="1" spc="105" dirty="0">
                <a:solidFill>
                  <a:srgbClr val="B40808"/>
                </a:solidFill>
                <a:latin typeface="Book Antiqua"/>
                <a:cs typeface="Book Antiqua"/>
              </a:rPr>
              <a:t>for</a:t>
            </a:r>
            <a:r>
              <a:rPr sz="1200" b="1" spc="15" dirty="0">
                <a:solidFill>
                  <a:srgbClr val="B40808"/>
                </a:solidFill>
                <a:latin typeface="Book Antiqua"/>
                <a:cs typeface="Book Antiqua"/>
              </a:rPr>
              <a:t> </a:t>
            </a:r>
            <a:r>
              <a:rPr sz="1200" b="1" spc="120" dirty="0">
                <a:solidFill>
                  <a:srgbClr val="B40808"/>
                </a:solidFill>
                <a:latin typeface="Book Antiqua"/>
                <a:cs typeface="Book Antiqua"/>
              </a:rPr>
              <a:t>our</a:t>
            </a:r>
            <a:r>
              <a:rPr sz="1200" b="1" spc="15" dirty="0">
                <a:solidFill>
                  <a:srgbClr val="B40808"/>
                </a:solidFill>
                <a:latin typeface="Book Antiqua"/>
                <a:cs typeface="Book Antiqua"/>
              </a:rPr>
              <a:t> </a:t>
            </a:r>
            <a:r>
              <a:rPr sz="1200" b="1" spc="105" dirty="0">
                <a:solidFill>
                  <a:srgbClr val="B40808"/>
                </a:solidFill>
                <a:latin typeface="Book Antiqua"/>
                <a:cs typeface="Book Antiqua"/>
              </a:rPr>
              <a:t>very</a:t>
            </a:r>
            <a:r>
              <a:rPr sz="1200" b="1" spc="15" dirty="0">
                <a:solidFill>
                  <a:srgbClr val="B40808"/>
                </a:solidFill>
                <a:latin typeface="Book Antiqua"/>
                <a:cs typeface="Book Antiqua"/>
              </a:rPr>
              <a:t> </a:t>
            </a:r>
            <a:r>
              <a:rPr sz="1200" b="1" spc="80" dirty="0">
                <a:solidFill>
                  <a:srgbClr val="B40808"/>
                </a:solidFill>
                <a:latin typeface="Book Antiqua"/>
                <a:cs typeface="Book Antiqua"/>
              </a:rPr>
              <a:t>lighthearted </a:t>
            </a:r>
            <a:r>
              <a:rPr sz="1200" b="1" spc="85" dirty="0">
                <a:solidFill>
                  <a:srgbClr val="B40808"/>
                </a:solidFill>
                <a:latin typeface="Book Antiqua"/>
                <a:cs typeface="Book Antiqua"/>
              </a:rPr>
              <a:t> </a:t>
            </a:r>
            <a:r>
              <a:rPr sz="1200" b="1" spc="105" dirty="0">
                <a:solidFill>
                  <a:srgbClr val="B40808"/>
                </a:solidFill>
                <a:latin typeface="Book Antiqua"/>
                <a:cs typeface="Book Antiqua"/>
              </a:rPr>
              <a:t>and fun </a:t>
            </a:r>
            <a:r>
              <a:rPr sz="1200" b="1" spc="100" dirty="0">
                <a:solidFill>
                  <a:srgbClr val="B40808"/>
                </a:solidFill>
                <a:latin typeface="Book Antiqua"/>
                <a:cs typeface="Book Antiqua"/>
              </a:rPr>
              <a:t>cohort, </a:t>
            </a:r>
            <a:r>
              <a:rPr sz="1200" b="1" spc="105" dirty="0">
                <a:solidFill>
                  <a:srgbClr val="B40808"/>
                </a:solidFill>
                <a:latin typeface="Book Antiqua"/>
                <a:cs typeface="Book Antiqua"/>
              </a:rPr>
              <a:t>for </a:t>
            </a:r>
            <a:r>
              <a:rPr sz="1200" b="1" spc="70" dirty="0">
                <a:solidFill>
                  <a:srgbClr val="B40808"/>
                </a:solidFill>
                <a:latin typeface="Book Antiqua"/>
                <a:cs typeface="Book Antiqua"/>
              </a:rPr>
              <a:t>Micaela's </a:t>
            </a:r>
            <a:r>
              <a:rPr sz="1200" b="1" spc="85" dirty="0">
                <a:solidFill>
                  <a:srgbClr val="B40808"/>
                </a:solidFill>
                <a:latin typeface="Book Antiqua"/>
                <a:cs typeface="Book Antiqua"/>
              </a:rPr>
              <a:t>patience, </a:t>
            </a:r>
            <a:r>
              <a:rPr sz="1200" b="1" spc="-285" dirty="0">
                <a:solidFill>
                  <a:srgbClr val="B40808"/>
                </a:solidFill>
                <a:latin typeface="Book Antiqua"/>
                <a:cs typeface="Book Antiqua"/>
              </a:rPr>
              <a:t> </a:t>
            </a:r>
            <a:r>
              <a:rPr sz="1200" b="1" spc="105" dirty="0">
                <a:solidFill>
                  <a:srgbClr val="B40808"/>
                </a:solidFill>
                <a:latin typeface="Book Antiqua"/>
                <a:cs typeface="Book Antiqua"/>
              </a:rPr>
              <a:t>for</a:t>
            </a:r>
            <a:r>
              <a:rPr sz="1200" b="1" spc="10" dirty="0">
                <a:solidFill>
                  <a:srgbClr val="B40808"/>
                </a:solidFill>
                <a:latin typeface="Book Antiqua"/>
                <a:cs typeface="Book Antiqua"/>
              </a:rPr>
              <a:t> </a:t>
            </a:r>
            <a:r>
              <a:rPr sz="1200" b="1" spc="180" dirty="0">
                <a:solidFill>
                  <a:srgbClr val="B40808"/>
                </a:solidFill>
                <a:latin typeface="Book Antiqua"/>
                <a:cs typeface="Book Antiqua"/>
              </a:rPr>
              <a:t>my</a:t>
            </a:r>
            <a:r>
              <a:rPr sz="1200" b="1" spc="10" dirty="0">
                <a:solidFill>
                  <a:srgbClr val="B40808"/>
                </a:solidFill>
                <a:latin typeface="Book Antiqua"/>
                <a:cs typeface="Book Antiqua"/>
              </a:rPr>
              <a:t> </a:t>
            </a:r>
            <a:r>
              <a:rPr sz="1200" b="1" spc="85" dirty="0">
                <a:solidFill>
                  <a:srgbClr val="B40808"/>
                </a:solidFill>
                <a:latin typeface="Book Antiqua"/>
                <a:cs typeface="Book Antiqua"/>
              </a:rPr>
              <a:t>supervisor</a:t>
            </a:r>
            <a:r>
              <a:rPr sz="1200" b="1" spc="10" dirty="0">
                <a:solidFill>
                  <a:srgbClr val="B40808"/>
                </a:solidFill>
                <a:latin typeface="Book Antiqua"/>
                <a:cs typeface="Book Antiqua"/>
              </a:rPr>
              <a:t> </a:t>
            </a:r>
            <a:r>
              <a:rPr sz="1200" b="1" spc="120" dirty="0">
                <a:solidFill>
                  <a:srgbClr val="B40808"/>
                </a:solidFill>
                <a:latin typeface="Book Antiqua"/>
                <a:cs typeface="Book Antiqua"/>
              </a:rPr>
              <a:t>Mara</a:t>
            </a:r>
            <a:r>
              <a:rPr sz="1200" b="1" spc="10" dirty="0">
                <a:solidFill>
                  <a:srgbClr val="B40808"/>
                </a:solidFill>
                <a:latin typeface="Book Antiqua"/>
                <a:cs typeface="Book Antiqua"/>
              </a:rPr>
              <a:t> </a:t>
            </a:r>
            <a:r>
              <a:rPr sz="1200" b="1" spc="105" dirty="0">
                <a:solidFill>
                  <a:srgbClr val="B40808"/>
                </a:solidFill>
                <a:latin typeface="Book Antiqua"/>
                <a:cs typeface="Book Antiqua"/>
              </a:rPr>
              <a:t>who</a:t>
            </a:r>
            <a:r>
              <a:rPr sz="1200" b="1" spc="10" dirty="0">
                <a:solidFill>
                  <a:srgbClr val="B40808"/>
                </a:solidFill>
                <a:latin typeface="Book Antiqua"/>
                <a:cs typeface="Book Antiqua"/>
              </a:rPr>
              <a:t> </a:t>
            </a:r>
            <a:r>
              <a:rPr sz="1200" b="1" spc="30" dirty="0">
                <a:solidFill>
                  <a:srgbClr val="B40808"/>
                </a:solidFill>
                <a:latin typeface="Book Antiqua"/>
                <a:cs typeface="Book Antiqua"/>
              </a:rPr>
              <a:t>is</a:t>
            </a:r>
            <a:r>
              <a:rPr sz="1200" b="1" spc="10" dirty="0">
                <a:solidFill>
                  <a:srgbClr val="B40808"/>
                </a:solidFill>
                <a:latin typeface="Book Antiqua"/>
                <a:cs typeface="Book Antiqua"/>
              </a:rPr>
              <a:t> </a:t>
            </a:r>
            <a:r>
              <a:rPr sz="1200" b="1" spc="75" dirty="0">
                <a:solidFill>
                  <a:srgbClr val="B40808"/>
                </a:solidFill>
                <a:latin typeface="Book Antiqua"/>
                <a:cs typeface="Book Antiqua"/>
              </a:rPr>
              <a:t>so</a:t>
            </a:r>
            <a:r>
              <a:rPr sz="1200" b="1" spc="10" dirty="0">
                <a:solidFill>
                  <a:srgbClr val="B40808"/>
                </a:solidFill>
                <a:latin typeface="Book Antiqua"/>
                <a:cs typeface="Book Antiqua"/>
              </a:rPr>
              <a:t> </a:t>
            </a:r>
            <a:r>
              <a:rPr sz="1200" b="1" spc="80" dirty="0">
                <a:solidFill>
                  <a:srgbClr val="B40808"/>
                </a:solidFill>
                <a:latin typeface="Book Antiqua"/>
                <a:cs typeface="Book Antiqua"/>
              </a:rPr>
              <a:t>kind </a:t>
            </a:r>
            <a:r>
              <a:rPr sz="1200" b="1" spc="-285" dirty="0">
                <a:solidFill>
                  <a:srgbClr val="B40808"/>
                </a:solidFill>
                <a:latin typeface="Book Antiqua"/>
                <a:cs typeface="Book Antiqua"/>
              </a:rPr>
              <a:t> </a:t>
            </a:r>
            <a:r>
              <a:rPr sz="1200" b="1" spc="105" dirty="0">
                <a:solidFill>
                  <a:srgbClr val="B40808"/>
                </a:solidFill>
                <a:latin typeface="Book Antiqua"/>
                <a:cs typeface="Book Antiqua"/>
              </a:rPr>
              <a:t>and </a:t>
            </a:r>
            <a:r>
              <a:rPr sz="1200" b="1" spc="75" dirty="0">
                <a:solidFill>
                  <a:srgbClr val="B40808"/>
                </a:solidFill>
                <a:latin typeface="Book Antiqua"/>
                <a:cs typeface="Book Antiqua"/>
              </a:rPr>
              <a:t>flexible </a:t>
            </a:r>
            <a:r>
              <a:rPr sz="1200" b="1" spc="105" dirty="0">
                <a:solidFill>
                  <a:srgbClr val="B40808"/>
                </a:solidFill>
                <a:latin typeface="Book Antiqua"/>
                <a:cs typeface="Book Antiqua"/>
              </a:rPr>
              <a:t>and </a:t>
            </a:r>
            <a:r>
              <a:rPr sz="1200" b="1" spc="55" dirty="0">
                <a:solidFill>
                  <a:srgbClr val="B40808"/>
                </a:solidFill>
                <a:latin typeface="Book Antiqua"/>
                <a:cs typeface="Book Antiqua"/>
              </a:rPr>
              <a:t>willing </a:t>
            </a:r>
            <a:r>
              <a:rPr sz="1200" b="1" spc="90" dirty="0">
                <a:solidFill>
                  <a:srgbClr val="B40808"/>
                </a:solidFill>
                <a:latin typeface="Book Antiqua"/>
                <a:cs typeface="Book Antiqua"/>
              </a:rPr>
              <a:t>to </a:t>
            </a:r>
            <a:r>
              <a:rPr sz="1200" b="1" spc="70" dirty="0">
                <a:solidFill>
                  <a:srgbClr val="B40808"/>
                </a:solidFill>
                <a:latin typeface="Book Antiqua"/>
                <a:cs typeface="Book Antiqua"/>
              </a:rPr>
              <a:t>help, </a:t>
            </a:r>
            <a:r>
              <a:rPr sz="1200" b="1" spc="105" dirty="0">
                <a:solidFill>
                  <a:srgbClr val="B40808"/>
                </a:solidFill>
                <a:latin typeface="Book Antiqua"/>
                <a:cs typeface="Book Antiqua"/>
              </a:rPr>
              <a:t>for </a:t>
            </a:r>
            <a:r>
              <a:rPr sz="1200" b="1" spc="110" dirty="0">
                <a:solidFill>
                  <a:srgbClr val="B40808"/>
                </a:solidFill>
                <a:latin typeface="Book Antiqua"/>
                <a:cs typeface="Book Antiqua"/>
              </a:rPr>
              <a:t> </a:t>
            </a:r>
            <a:r>
              <a:rPr sz="1200" b="1" spc="70" dirty="0">
                <a:solidFill>
                  <a:srgbClr val="B40808"/>
                </a:solidFill>
                <a:latin typeface="Book Antiqua"/>
                <a:cs typeface="Book Antiqua"/>
              </a:rPr>
              <a:t>Cathy's </a:t>
            </a:r>
            <a:r>
              <a:rPr sz="1200" b="1" spc="75" dirty="0">
                <a:solidFill>
                  <a:srgbClr val="B40808"/>
                </a:solidFill>
                <a:latin typeface="Book Antiqua"/>
                <a:cs typeface="Book Antiqua"/>
              </a:rPr>
              <a:t>sense </a:t>
            </a:r>
            <a:r>
              <a:rPr sz="1200" b="1" spc="90" dirty="0">
                <a:solidFill>
                  <a:srgbClr val="B40808"/>
                </a:solidFill>
                <a:latin typeface="Book Antiqua"/>
                <a:cs typeface="Book Antiqua"/>
              </a:rPr>
              <a:t>of </a:t>
            </a:r>
            <a:r>
              <a:rPr sz="1200" b="1" spc="125" dirty="0">
                <a:solidFill>
                  <a:srgbClr val="B40808"/>
                </a:solidFill>
                <a:latin typeface="Book Antiqua"/>
                <a:cs typeface="Book Antiqua"/>
              </a:rPr>
              <a:t>humor, </a:t>
            </a:r>
            <a:r>
              <a:rPr sz="1200" b="1" spc="105" dirty="0">
                <a:solidFill>
                  <a:srgbClr val="B40808"/>
                </a:solidFill>
                <a:latin typeface="Book Antiqua"/>
                <a:cs typeface="Book Antiqua"/>
              </a:rPr>
              <a:t>for </a:t>
            </a:r>
            <a:r>
              <a:rPr sz="1200" b="1" spc="65" dirty="0">
                <a:solidFill>
                  <a:srgbClr val="B40808"/>
                </a:solidFill>
                <a:latin typeface="Book Antiqua"/>
                <a:cs typeface="Book Antiqua"/>
              </a:rPr>
              <a:t>Kricky's </a:t>
            </a:r>
            <a:r>
              <a:rPr sz="1200" b="1" spc="70" dirty="0">
                <a:solidFill>
                  <a:srgbClr val="B40808"/>
                </a:solidFill>
                <a:latin typeface="Book Antiqua"/>
                <a:cs typeface="Book Antiqua"/>
              </a:rPr>
              <a:t> </a:t>
            </a:r>
            <a:r>
              <a:rPr sz="1200" b="1" spc="75" dirty="0">
                <a:solidFill>
                  <a:srgbClr val="B40808"/>
                </a:solidFill>
                <a:latin typeface="Book Antiqua"/>
                <a:cs typeface="Book Antiqua"/>
              </a:rPr>
              <a:t>leadership, </a:t>
            </a:r>
            <a:r>
              <a:rPr sz="1200" b="1" spc="105" dirty="0">
                <a:solidFill>
                  <a:srgbClr val="B40808"/>
                </a:solidFill>
                <a:latin typeface="Book Antiqua"/>
                <a:cs typeface="Book Antiqua"/>
              </a:rPr>
              <a:t>for </a:t>
            </a:r>
            <a:r>
              <a:rPr sz="1200" b="1" spc="135" dirty="0">
                <a:solidFill>
                  <a:srgbClr val="B40808"/>
                </a:solidFill>
                <a:latin typeface="Book Antiqua"/>
                <a:cs typeface="Book Antiqua"/>
              </a:rPr>
              <a:t>Lou </a:t>
            </a:r>
            <a:r>
              <a:rPr sz="1200" b="1" spc="60" dirty="0">
                <a:solidFill>
                  <a:srgbClr val="B40808"/>
                </a:solidFill>
                <a:latin typeface="Book Antiqua"/>
                <a:cs typeface="Book Antiqua"/>
              </a:rPr>
              <a:t>Jean's </a:t>
            </a:r>
            <a:r>
              <a:rPr sz="1200" b="1" spc="85" dirty="0">
                <a:solidFill>
                  <a:srgbClr val="B40808"/>
                </a:solidFill>
                <a:latin typeface="Book Antiqua"/>
                <a:cs typeface="Book Antiqua"/>
              </a:rPr>
              <a:t>wisdom, </a:t>
            </a:r>
            <a:r>
              <a:rPr sz="1200" b="1" spc="105" dirty="0">
                <a:solidFill>
                  <a:srgbClr val="B40808"/>
                </a:solidFill>
                <a:latin typeface="Book Antiqua"/>
                <a:cs typeface="Book Antiqua"/>
              </a:rPr>
              <a:t>for </a:t>
            </a:r>
            <a:r>
              <a:rPr sz="1200" b="1" spc="-285" dirty="0">
                <a:solidFill>
                  <a:srgbClr val="B40808"/>
                </a:solidFill>
                <a:latin typeface="Book Antiqua"/>
                <a:cs typeface="Book Antiqua"/>
              </a:rPr>
              <a:t> </a:t>
            </a:r>
            <a:r>
              <a:rPr sz="1200" b="1" spc="180" dirty="0">
                <a:solidFill>
                  <a:srgbClr val="B40808"/>
                </a:solidFill>
                <a:latin typeface="Book Antiqua"/>
                <a:cs typeface="Book Antiqua"/>
              </a:rPr>
              <a:t>my</a:t>
            </a:r>
            <a:r>
              <a:rPr sz="1200" b="1" spc="15" dirty="0">
                <a:solidFill>
                  <a:srgbClr val="B40808"/>
                </a:solidFill>
                <a:latin typeface="Book Antiqua"/>
                <a:cs typeface="Book Antiqua"/>
              </a:rPr>
              <a:t> </a:t>
            </a:r>
            <a:r>
              <a:rPr sz="1200" b="1" spc="70" dirty="0">
                <a:solidFill>
                  <a:srgbClr val="B40808"/>
                </a:solidFill>
                <a:latin typeface="Book Antiqua"/>
                <a:cs typeface="Book Antiqua"/>
              </a:rPr>
              <a:t>family's</a:t>
            </a:r>
            <a:r>
              <a:rPr sz="1200" b="1" spc="15" dirty="0">
                <a:solidFill>
                  <a:srgbClr val="B40808"/>
                </a:solidFill>
                <a:latin typeface="Book Antiqua"/>
                <a:cs typeface="Book Antiqua"/>
              </a:rPr>
              <a:t> </a:t>
            </a:r>
            <a:r>
              <a:rPr sz="1200" b="1" spc="95" dirty="0">
                <a:solidFill>
                  <a:srgbClr val="B40808"/>
                </a:solidFill>
                <a:latin typeface="Book Antiqua"/>
                <a:cs typeface="Book Antiqua"/>
              </a:rPr>
              <a:t>support</a:t>
            </a:r>
            <a:r>
              <a:rPr sz="1200" b="1" spc="15" dirty="0">
                <a:solidFill>
                  <a:srgbClr val="B40808"/>
                </a:solidFill>
                <a:latin typeface="Book Antiqua"/>
                <a:cs typeface="Book Antiqua"/>
              </a:rPr>
              <a:t> </a:t>
            </a:r>
            <a:r>
              <a:rPr sz="1200" b="1" spc="85" dirty="0">
                <a:solidFill>
                  <a:srgbClr val="B40808"/>
                </a:solidFill>
                <a:latin typeface="Book Antiqua"/>
                <a:cs typeface="Book Antiqua"/>
              </a:rPr>
              <a:t>in</a:t>
            </a:r>
            <a:r>
              <a:rPr sz="1200" b="1" spc="15" dirty="0">
                <a:solidFill>
                  <a:srgbClr val="B40808"/>
                </a:solidFill>
                <a:latin typeface="Book Antiqua"/>
                <a:cs typeface="Book Antiqua"/>
              </a:rPr>
              <a:t> </a:t>
            </a:r>
            <a:r>
              <a:rPr sz="1200" b="1" spc="90" dirty="0">
                <a:solidFill>
                  <a:srgbClr val="B40808"/>
                </a:solidFill>
                <a:latin typeface="Book Antiqua"/>
                <a:cs typeface="Book Antiqua"/>
              </a:rPr>
              <a:t>everything</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75" dirty="0">
                <a:solidFill>
                  <a:srgbClr val="B40808"/>
                </a:solidFill>
                <a:latin typeface="Book Antiqua"/>
                <a:cs typeface="Book Antiqua"/>
              </a:rPr>
              <a:t>do, </a:t>
            </a:r>
            <a:r>
              <a:rPr sz="1200" b="1" spc="-28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10" dirty="0">
                <a:solidFill>
                  <a:srgbClr val="B40808"/>
                </a:solidFill>
                <a:latin typeface="Book Antiqua"/>
                <a:cs typeface="Book Antiqua"/>
              </a:rPr>
              <a:t> </a:t>
            </a:r>
            <a:r>
              <a:rPr sz="1200" b="1" spc="105" dirty="0">
                <a:solidFill>
                  <a:srgbClr val="B40808"/>
                </a:solidFill>
                <a:latin typeface="Book Antiqua"/>
                <a:cs typeface="Book Antiqua"/>
              </a:rPr>
              <a:t>for</a:t>
            </a:r>
            <a:r>
              <a:rPr sz="1200" b="1" spc="15" dirty="0">
                <a:solidFill>
                  <a:srgbClr val="B40808"/>
                </a:solidFill>
                <a:latin typeface="Book Antiqua"/>
                <a:cs typeface="Book Antiqua"/>
              </a:rPr>
              <a:t> </a:t>
            </a:r>
            <a:r>
              <a:rPr sz="1200" b="1" spc="80" dirty="0">
                <a:solidFill>
                  <a:srgbClr val="B40808"/>
                </a:solidFill>
                <a:latin typeface="Book Antiqua"/>
                <a:cs typeface="Book Antiqua"/>
              </a:rPr>
              <a:t>google</a:t>
            </a:r>
            <a:r>
              <a:rPr sz="1200" b="1" spc="10" dirty="0">
                <a:solidFill>
                  <a:srgbClr val="B40808"/>
                </a:solidFill>
                <a:latin typeface="Book Antiqua"/>
                <a:cs typeface="Book Antiqua"/>
              </a:rPr>
              <a:t> </a:t>
            </a:r>
            <a:r>
              <a:rPr sz="1200" b="1" spc="100" dirty="0">
                <a:solidFill>
                  <a:srgbClr val="B40808"/>
                </a:solidFill>
                <a:latin typeface="Book Antiqua"/>
                <a:cs typeface="Book Antiqua"/>
              </a:rPr>
              <a:t>calendar</a:t>
            </a:r>
            <a:r>
              <a:rPr sz="1200" b="1" spc="15" dirty="0">
                <a:solidFill>
                  <a:srgbClr val="B40808"/>
                </a:solidFill>
                <a:latin typeface="Book Antiqua"/>
                <a:cs typeface="Book Antiqua"/>
              </a:rPr>
              <a:t> </a:t>
            </a:r>
            <a:r>
              <a:rPr sz="1200" b="1" spc="105" dirty="0">
                <a:solidFill>
                  <a:srgbClr val="B40808"/>
                </a:solidFill>
                <a:latin typeface="Book Antiqua"/>
                <a:cs typeface="Book Antiqua"/>
              </a:rPr>
              <a:t>who</a:t>
            </a:r>
            <a:r>
              <a:rPr sz="1200" b="1" spc="15" dirty="0">
                <a:solidFill>
                  <a:srgbClr val="B40808"/>
                </a:solidFill>
                <a:latin typeface="Book Antiqua"/>
                <a:cs typeface="Book Antiqua"/>
              </a:rPr>
              <a:t> </a:t>
            </a:r>
            <a:r>
              <a:rPr sz="1200" b="1" spc="80" dirty="0">
                <a:solidFill>
                  <a:srgbClr val="B40808"/>
                </a:solidFill>
                <a:latin typeface="Book Antiqua"/>
                <a:cs typeface="Book Antiqua"/>
              </a:rPr>
              <a:t>kept</a:t>
            </a:r>
            <a:r>
              <a:rPr sz="1200" b="1" spc="10" dirty="0">
                <a:solidFill>
                  <a:srgbClr val="B40808"/>
                </a:solidFill>
                <a:latin typeface="Book Antiqua"/>
                <a:cs typeface="Book Antiqua"/>
              </a:rPr>
              <a:t> </a:t>
            </a:r>
            <a:r>
              <a:rPr sz="1200" b="1" spc="45" dirty="0">
                <a:solidFill>
                  <a:srgbClr val="B40808"/>
                </a:solidFill>
                <a:latin typeface="Book Antiqua"/>
                <a:cs typeface="Book Antiqua"/>
              </a:rPr>
              <a:t>it</a:t>
            </a:r>
            <a:r>
              <a:rPr sz="1200" b="1" spc="15" dirty="0">
                <a:solidFill>
                  <a:srgbClr val="B40808"/>
                </a:solidFill>
                <a:latin typeface="Book Antiqua"/>
                <a:cs typeface="Book Antiqua"/>
              </a:rPr>
              <a:t> </a:t>
            </a:r>
            <a:r>
              <a:rPr sz="1200" b="1" spc="45" dirty="0">
                <a:solidFill>
                  <a:srgbClr val="B40808"/>
                </a:solidFill>
                <a:latin typeface="Book Antiqua"/>
                <a:cs typeface="Book Antiqua"/>
              </a:rPr>
              <a:t>all </a:t>
            </a:r>
            <a:r>
              <a:rPr sz="1200" b="1" spc="50" dirty="0">
                <a:solidFill>
                  <a:srgbClr val="B40808"/>
                </a:solidFill>
                <a:latin typeface="Book Antiqua"/>
                <a:cs typeface="Book Antiqua"/>
              </a:rPr>
              <a:t> </a:t>
            </a:r>
            <a:r>
              <a:rPr sz="1200" b="1" spc="95" dirty="0">
                <a:solidFill>
                  <a:srgbClr val="B40808"/>
                </a:solidFill>
                <a:latin typeface="Book Antiqua"/>
                <a:cs typeface="Book Antiqua"/>
              </a:rPr>
              <a:t>together</a:t>
            </a:r>
            <a:r>
              <a:rPr sz="1200" b="1" spc="10" dirty="0">
                <a:solidFill>
                  <a:srgbClr val="B40808"/>
                </a:solidFill>
                <a:latin typeface="Book Antiqua"/>
                <a:cs typeface="Book Antiqua"/>
              </a:rPr>
              <a:t> </a:t>
            </a:r>
            <a:r>
              <a:rPr sz="1200" b="1" spc="105" dirty="0">
                <a:solidFill>
                  <a:srgbClr val="B40808"/>
                </a:solidFill>
                <a:latin typeface="Book Antiqua"/>
                <a:cs typeface="Book Antiqua"/>
              </a:rPr>
              <a:t>for</a:t>
            </a:r>
            <a:r>
              <a:rPr sz="1200" b="1" spc="15" dirty="0">
                <a:solidFill>
                  <a:srgbClr val="B40808"/>
                </a:solidFill>
                <a:latin typeface="Book Antiqua"/>
                <a:cs typeface="Book Antiqua"/>
              </a:rPr>
              <a:t> </a:t>
            </a:r>
            <a:r>
              <a:rPr sz="1200" b="1" spc="180" dirty="0">
                <a:solidFill>
                  <a:srgbClr val="B40808"/>
                </a:solidFill>
                <a:latin typeface="Book Antiqua"/>
                <a:cs typeface="Book Antiqua"/>
              </a:rPr>
              <a:t>me</a:t>
            </a:r>
            <a:r>
              <a:rPr sz="1200" b="1" spc="10" dirty="0">
                <a:solidFill>
                  <a:srgbClr val="B40808"/>
                </a:solidFill>
                <a:latin typeface="Book Antiqua"/>
                <a:cs typeface="Book Antiqua"/>
              </a:rPr>
              <a:t> </a:t>
            </a:r>
            <a:r>
              <a:rPr sz="1200" b="1" spc="60" dirty="0">
                <a:solidFill>
                  <a:srgbClr val="B40808"/>
                </a:solidFill>
                <a:latin typeface="Book Antiqua"/>
                <a:cs typeface="Book Antiqua"/>
              </a:rPr>
              <a:t>this</a:t>
            </a:r>
            <a:r>
              <a:rPr sz="1200" b="1" spc="15" dirty="0">
                <a:solidFill>
                  <a:srgbClr val="B40808"/>
                </a:solidFill>
                <a:latin typeface="Book Antiqua"/>
                <a:cs typeface="Book Antiqua"/>
              </a:rPr>
              <a:t> </a:t>
            </a:r>
            <a:r>
              <a:rPr sz="1200" b="1" spc="125" dirty="0">
                <a:solidFill>
                  <a:srgbClr val="B40808"/>
                </a:solidFill>
                <a:latin typeface="Book Antiqua"/>
                <a:cs typeface="Book Antiqua"/>
              </a:rPr>
              <a:t>summer.</a:t>
            </a:r>
            <a:endParaRPr sz="1200">
              <a:latin typeface="Book Antiqua"/>
              <a:cs typeface="Book Antiqua"/>
            </a:endParaRPr>
          </a:p>
        </p:txBody>
      </p:sp>
      <p:sp>
        <p:nvSpPr>
          <p:cNvPr id="15" name="object 15"/>
          <p:cNvSpPr txBox="1"/>
          <p:nvPr/>
        </p:nvSpPr>
        <p:spPr>
          <a:xfrm>
            <a:off x="3981425" y="700043"/>
            <a:ext cx="5859145" cy="1521057"/>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FAVORITE</a:t>
            </a:r>
            <a:r>
              <a:rPr sz="1200" spc="-50" dirty="0">
                <a:solidFill>
                  <a:srgbClr val="B40808"/>
                </a:solidFill>
                <a:latin typeface="Archivo Black"/>
                <a:cs typeface="Archivo Black"/>
              </a:rPr>
              <a:t> </a:t>
            </a:r>
            <a:r>
              <a:rPr sz="1200" dirty="0">
                <a:solidFill>
                  <a:srgbClr val="B40808"/>
                </a:solidFill>
                <a:latin typeface="Archivo Black"/>
                <a:cs typeface="Archivo Black"/>
              </a:rPr>
              <a:t>MEMORIES</a:t>
            </a:r>
            <a:endParaRPr sz="1200">
              <a:latin typeface="Archivo Black"/>
              <a:cs typeface="Archivo Black"/>
            </a:endParaRPr>
          </a:p>
          <a:p>
            <a:pPr marL="12700" marR="224796">
              <a:lnSpc>
                <a:spcPct val="114599"/>
              </a:lnSpc>
              <a:spcBef>
                <a:spcPts val="75"/>
              </a:spcBef>
            </a:pPr>
            <a:r>
              <a:rPr sz="1200" b="1" spc="140" dirty="0">
                <a:solidFill>
                  <a:srgbClr val="B40808"/>
                </a:solidFill>
                <a:latin typeface="Book Antiqua"/>
                <a:cs typeface="Book Antiqua"/>
              </a:rPr>
              <a:t>My</a:t>
            </a:r>
            <a:r>
              <a:rPr sz="1200" b="1" spc="15" dirty="0">
                <a:solidFill>
                  <a:srgbClr val="B40808"/>
                </a:solidFill>
                <a:latin typeface="Book Antiqua"/>
                <a:cs typeface="Book Antiqua"/>
              </a:rPr>
              <a:t> </a:t>
            </a:r>
            <a:r>
              <a:rPr sz="1200" b="1" spc="60" dirty="0">
                <a:solidFill>
                  <a:srgbClr val="B40808"/>
                </a:solidFill>
                <a:latin typeface="Book Antiqua"/>
                <a:cs typeface="Book Antiqua"/>
              </a:rPr>
              <a:t>sister</a:t>
            </a:r>
            <a:r>
              <a:rPr sz="1200" b="1" spc="20" dirty="0">
                <a:solidFill>
                  <a:srgbClr val="B40808"/>
                </a:solidFill>
                <a:latin typeface="Book Antiqua"/>
                <a:cs typeface="Book Antiqua"/>
              </a:rPr>
              <a:t> </a:t>
            </a:r>
            <a:r>
              <a:rPr sz="1200" b="1" spc="80" dirty="0">
                <a:solidFill>
                  <a:srgbClr val="B40808"/>
                </a:solidFill>
                <a:latin typeface="Book Antiqua"/>
                <a:cs typeface="Book Antiqua"/>
              </a:rPr>
              <a:t>got</a:t>
            </a:r>
            <a:r>
              <a:rPr sz="1200" b="1" spc="20" dirty="0">
                <a:solidFill>
                  <a:srgbClr val="B40808"/>
                </a:solidFill>
                <a:latin typeface="Book Antiqua"/>
                <a:cs typeface="Book Antiqua"/>
              </a:rPr>
              <a:t> </a:t>
            </a:r>
            <a:r>
              <a:rPr sz="1200" b="1" spc="120" dirty="0">
                <a:solidFill>
                  <a:srgbClr val="B40808"/>
                </a:solidFill>
                <a:latin typeface="Book Antiqua"/>
                <a:cs typeface="Book Antiqua"/>
              </a:rPr>
              <a:t>married</a:t>
            </a:r>
            <a:r>
              <a:rPr sz="1200" b="1" spc="20" dirty="0">
                <a:solidFill>
                  <a:srgbClr val="B40808"/>
                </a:solidFill>
                <a:latin typeface="Book Antiqua"/>
                <a:cs typeface="Book Antiqua"/>
              </a:rPr>
              <a:t> </a:t>
            </a:r>
            <a:r>
              <a:rPr sz="1200" b="1" spc="70" dirty="0">
                <a:solidFill>
                  <a:srgbClr val="B40808"/>
                </a:solidFill>
                <a:latin typeface="Book Antiqua"/>
                <a:cs typeface="Book Antiqua"/>
              </a:rPr>
              <a:t>at</a:t>
            </a:r>
            <a:r>
              <a:rPr sz="1200" b="1" spc="15" dirty="0">
                <a:solidFill>
                  <a:srgbClr val="B40808"/>
                </a:solidFill>
                <a:latin typeface="Book Antiqua"/>
                <a:cs typeface="Book Antiqua"/>
              </a:rPr>
              <a:t> </a:t>
            </a:r>
            <a:r>
              <a:rPr sz="1200" b="1" spc="90" dirty="0">
                <a:solidFill>
                  <a:srgbClr val="B40808"/>
                </a:solidFill>
                <a:latin typeface="Book Antiqua"/>
                <a:cs typeface="Book Antiqua"/>
              </a:rPr>
              <a:t>the</a:t>
            </a:r>
            <a:r>
              <a:rPr sz="1200" b="1" spc="20" dirty="0">
                <a:solidFill>
                  <a:srgbClr val="B40808"/>
                </a:solidFill>
                <a:latin typeface="Book Antiqua"/>
                <a:cs typeface="Book Antiqua"/>
              </a:rPr>
              <a:t> </a:t>
            </a:r>
            <a:r>
              <a:rPr sz="1200" b="1" spc="110" dirty="0">
                <a:solidFill>
                  <a:srgbClr val="B40808"/>
                </a:solidFill>
                <a:latin typeface="Book Antiqua"/>
                <a:cs typeface="Book Antiqua"/>
              </a:rPr>
              <a:t>end</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80" dirty="0">
                <a:solidFill>
                  <a:srgbClr val="B40808"/>
                </a:solidFill>
                <a:latin typeface="Book Antiqua"/>
                <a:cs typeface="Book Antiqua"/>
              </a:rPr>
              <a:t>June!</a:t>
            </a:r>
            <a:r>
              <a:rPr sz="1200" b="1" spc="20" dirty="0">
                <a:solidFill>
                  <a:srgbClr val="B40808"/>
                </a:solidFill>
                <a:latin typeface="Book Antiqua"/>
                <a:cs typeface="Book Antiqua"/>
              </a:rPr>
              <a:t> </a:t>
            </a:r>
            <a:r>
              <a:rPr sz="1200" b="1" spc="50" dirty="0">
                <a:solidFill>
                  <a:srgbClr val="B40808"/>
                </a:solidFill>
                <a:latin typeface="Book Antiqua"/>
                <a:cs typeface="Book Antiqua"/>
              </a:rPr>
              <a:t>It</a:t>
            </a:r>
            <a:r>
              <a:rPr sz="1200" b="1" spc="15" dirty="0">
                <a:solidFill>
                  <a:srgbClr val="B40808"/>
                </a:solidFill>
                <a:latin typeface="Book Antiqua"/>
                <a:cs typeface="Book Antiqua"/>
              </a:rPr>
              <a:t> </a:t>
            </a:r>
            <a:r>
              <a:rPr sz="1200" b="1" spc="60" dirty="0">
                <a:solidFill>
                  <a:srgbClr val="B40808"/>
                </a:solidFill>
                <a:latin typeface="Book Antiqua"/>
                <a:cs typeface="Book Antiqua"/>
              </a:rPr>
              <a:t>was</a:t>
            </a:r>
            <a:r>
              <a:rPr sz="1200" b="1" spc="20" dirty="0">
                <a:solidFill>
                  <a:srgbClr val="B40808"/>
                </a:solidFill>
                <a:latin typeface="Book Antiqua"/>
                <a:cs typeface="Book Antiqua"/>
              </a:rPr>
              <a:t> </a:t>
            </a:r>
            <a:r>
              <a:rPr sz="1200" b="1" spc="105" dirty="0">
                <a:solidFill>
                  <a:srgbClr val="B40808"/>
                </a:solidFill>
                <a:latin typeface="Book Antiqua"/>
                <a:cs typeface="Book Antiqua"/>
              </a:rPr>
              <a:t>very</a:t>
            </a:r>
            <a:r>
              <a:rPr sz="1200" b="1" spc="20" dirty="0">
                <a:solidFill>
                  <a:srgbClr val="B40808"/>
                </a:solidFill>
                <a:latin typeface="Book Antiqua"/>
                <a:cs typeface="Book Antiqua"/>
              </a:rPr>
              <a:t> </a:t>
            </a:r>
            <a:r>
              <a:rPr sz="1200" b="1" spc="95" dirty="0">
                <a:solidFill>
                  <a:srgbClr val="B40808"/>
                </a:solidFill>
                <a:latin typeface="Book Antiqua"/>
                <a:cs typeface="Book Antiqua"/>
              </a:rPr>
              <a:t>emotional,</a:t>
            </a:r>
            <a:r>
              <a:rPr sz="1200" b="1" spc="20" dirty="0">
                <a:solidFill>
                  <a:srgbClr val="B40808"/>
                </a:solidFill>
                <a:latin typeface="Book Antiqua"/>
                <a:cs typeface="Book Antiqua"/>
              </a:rPr>
              <a:t> </a:t>
            </a:r>
            <a:r>
              <a:rPr sz="1200" b="1" spc="85" dirty="0">
                <a:solidFill>
                  <a:srgbClr val="B40808"/>
                </a:solidFill>
                <a:latin typeface="Book Antiqua"/>
                <a:cs typeface="Book Antiqua"/>
              </a:rPr>
              <a:t>a</a:t>
            </a:r>
            <a:r>
              <a:rPr sz="1200" b="1" spc="20" dirty="0">
                <a:solidFill>
                  <a:srgbClr val="B40808"/>
                </a:solidFill>
                <a:latin typeface="Book Antiqua"/>
                <a:cs typeface="Book Antiqua"/>
              </a:rPr>
              <a:t> </a:t>
            </a:r>
            <a:r>
              <a:rPr sz="1200" b="1" spc="65" dirty="0">
                <a:solidFill>
                  <a:srgbClr val="B40808"/>
                </a:solidFill>
                <a:latin typeface="Book Antiqua"/>
                <a:cs typeface="Book Antiqua"/>
              </a:rPr>
              <a:t>lot</a:t>
            </a:r>
            <a:r>
              <a:rPr sz="1200" b="1" spc="15" dirty="0">
                <a:solidFill>
                  <a:srgbClr val="B40808"/>
                </a:solidFill>
                <a:latin typeface="Book Antiqua"/>
                <a:cs typeface="Book Antiqua"/>
              </a:rPr>
              <a:t> </a:t>
            </a:r>
            <a:r>
              <a:rPr sz="1200" b="1" spc="90" dirty="0">
                <a:solidFill>
                  <a:srgbClr val="B40808"/>
                </a:solidFill>
                <a:latin typeface="Book Antiqua"/>
                <a:cs typeface="Book Antiqua"/>
              </a:rPr>
              <a:t>of </a:t>
            </a:r>
            <a:r>
              <a:rPr sz="1200" b="1" spc="-285" dirty="0">
                <a:solidFill>
                  <a:srgbClr val="B40808"/>
                </a:solidFill>
                <a:latin typeface="Book Antiqua"/>
                <a:cs typeface="Book Antiqua"/>
              </a:rPr>
              <a:t> </a:t>
            </a:r>
            <a:r>
              <a:rPr sz="1200" b="1" spc="80" dirty="0">
                <a:solidFill>
                  <a:srgbClr val="B40808"/>
                </a:solidFill>
                <a:latin typeface="Book Antiqua"/>
                <a:cs typeface="Book Antiqua"/>
              </a:rPr>
              <a:t>fun,</a:t>
            </a:r>
            <a:r>
              <a:rPr sz="1200" b="1" spc="1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15" dirty="0">
                <a:solidFill>
                  <a:srgbClr val="B40808"/>
                </a:solidFill>
                <a:latin typeface="Book Antiqua"/>
                <a:cs typeface="Book Antiqua"/>
              </a:rPr>
              <a:t> </a:t>
            </a:r>
            <a:r>
              <a:rPr sz="1200" b="1" spc="85" dirty="0">
                <a:solidFill>
                  <a:srgbClr val="B40808"/>
                </a:solidFill>
                <a:latin typeface="Book Antiqua"/>
                <a:cs typeface="Book Antiqua"/>
              </a:rPr>
              <a:t>a</a:t>
            </a:r>
            <a:r>
              <a:rPr sz="1200" b="1" spc="15" dirty="0">
                <a:solidFill>
                  <a:srgbClr val="B40808"/>
                </a:solidFill>
                <a:latin typeface="Book Antiqua"/>
                <a:cs typeface="Book Antiqua"/>
              </a:rPr>
              <a:t> </a:t>
            </a:r>
            <a:r>
              <a:rPr sz="1200" b="1" spc="95" dirty="0">
                <a:solidFill>
                  <a:srgbClr val="B40808"/>
                </a:solidFill>
                <a:latin typeface="Book Antiqua"/>
                <a:cs typeface="Book Antiqua"/>
              </a:rPr>
              <a:t>milestone</a:t>
            </a:r>
            <a:r>
              <a:rPr sz="1200" b="1" spc="15" dirty="0">
                <a:solidFill>
                  <a:srgbClr val="B40808"/>
                </a:solidFill>
                <a:latin typeface="Book Antiqua"/>
                <a:cs typeface="Book Antiqua"/>
              </a:rPr>
              <a:t> </a:t>
            </a:r>
            <a:r>
              <a:rPr sz="1200" b="1" spc="80" dirty="0">
                <a:solidFill>
                  <a:srgbClr val="B40808"/>
                </a:solidFill>
                <a:latin typeface="Book Antiqua"/>
                <a:cs typeface="Book Antiqua"/>
              </a:rPr>
              <a:t>that</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170" dirty="0">
                <a:solidFill>
                  <a:srgbClr val="B40808"/>
                </a:solidFill>
                <a:latin typeface="Book Antiqua"/>
                <a:cs typeface="Book Antiqua"/>
              </a:rPr>
              <a:t>am</a:t>
            </a:r>
            <a:r>
              <a:rPr sz="1200" b="1" spc="15" dirty="0">
                <a:solidFill>
                  <a:srgbClr val="B40808"/>
                </a:solidFill>
                <a:latin typeface="Book Antiqua"/>
                <a:cs typeface="Book Antiqua"/>
              </a:rPr>
              <a:t> </a:t>
            </a:r>
            <a:r>
              <a:rPr sz="1200" b="1" spc="105" dirty="0">
                <a:solidFill>
                  <a:srgbClr val="B40808"/>
                </a:solidFill>
                <a:latin typeface="Book Antiqua"/>
                <a:cs typeface="Book Antiqua"/>
              </a:rPr>
              <a:t>not</a:t>
            </a:r>
            <a:r>
              <a:rPr sz="1200" b="1" spc="15" dirty="0">
                <a:solidFill>
                  <a:srgbClr val="B40808"/>
                </a:solidFill>
                <a:latin typeface="Book Antiqua"/>
                <a:cs typeface="Book Antiqua"/>
              </a:rPr>
              <a:t> </a:t>
            </a:r>
            <a:r>
              <a:rPr sz="1200" b="1" spc="60" dirty="0">
                <a:solidFill>
                  <a:srgbClr val="B40808"/>
                </a:solidFill>
                <a:latin typeface="Book Antiqua"/>
                <a:cs typeface="Book Antiqua"/>
              </a:rPr>
              <a:t>likely</a:t>
            </a:r>
            <a:r>
              <a:rPr sz="1200" b="1" spc="15"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90" dirty="0">
                <a:solidFill>
                  <a:srgbClr val="B40808"/>
                </a:solidFill>
                <a:latin typeface="Book Antiqua"/>
                <a:cs typeface="Book Antiqua"/>
              </a:rPr>
              <a:t>forget</a:t>
            </a:r>
            <a:r>
              <a:rPr sz="1200" b="1" spc="15" dirty="0">
                <a:solidFill>
                  <a:srgbClr val="B40808"/>
                </a:solidFill>
                <a:latin typeface="Book Antiqua"/>
                <a:cs typeface="Book Antiqua"/>
              </a:rPr>
              <a:t> </a:t>
            </a:r>
            <a:r>
              <a:rPr sz="1200" b="1" spc="90" dirty="0">
                <a:solidFill>
                  <a:srgbClr val="B40808"/>
                </a:solidFill>
                <a:latin typeface="Book Antiqua"/>
                <a:cs typeface="Book Antiqua"/>
              </a:rPr>
              <a:t>soon!</a:t>
            </a:r>
            <a:r>
              <a:rPr sz="1200" b="1" spc="15" dirty="0">
                <a:solidFill>
                  <a:srgbClr val="B40808"/>
                </a:solidFill>
                <a:latin typeface="Book Antiqua"/>
                <a:cs typeface="Book Antiqua"/>
              </a:rPr>
              <a:t> </a:t>
            </a:r>
            <a:r>
              <a:rPr sz="1200" b="1" spc="25" dirty="0">
                <a:solidFill>
                  <a:srgbClr val="B40808"/>
                </a:solidFill>
                <a:latin typeface="Book Antiqua"/>
                <a:cs typeface="Book Antiqua"/>
              </a:rPr>
              <a:t>:)</a:t>
            </a:r>
            <a:endParaRPr sz="1200">
              <a:latin typeface="Book Antiqua"/>
              <a:cs typeface="Book Antiqua"/>
            </a:endParaRPr>
          </a:p>
          <a:p>
            <a:pPr marL="12700" marR="5080">
              <a:lnSpc>
                <a:spcPct val="114599"/>
              </a:lnSpc>
            </a:pPr>
            <a:r>
              <a:rPr sz="1200" b="1" spc="140" dirty="0">
                <a:solidFill>
                  <a:srgbClr val="B40808"/>
                </a:solidFill>
                <a:latin typeface="Book Antiqua"/>
                <a:cs typeface="Book Antiqua"/>
              </a:rPr>
              <a:t>My </a:t>
            </a:r>
            <a:r>
              <a:rPr sz="1200" b="1" spc="85" dirty="0">
                <a:solidFill>
                  <a:srgbClr val="B40808"/>
                </a:solidFill>
                <a:latin typeface="Book Antiqua"/>
                <a:cs typeface="Book Antiqua"/>
              </a:rPr>
              <a:t>High </a:t>
            </a:r>
            <a:r>
              <a:rPr sz="1200" b="1" spc="105" dirty="0">
                <a:solidFill>
                  <a:srgbClr val="B40808"/>
                </a:solidFill>
                <a:latin typeface="Book Antiqua"/>
                <a:cs typeface="Book Antiqua"/>
              </a:rPr>
              <a:t>Road </a:t>
            </a:r>
            <a:r>
              <a:rPr sz="1200" b="1" spc="70" dirty="0">
                <a:solidFill>
                  <a:srgbClr val="B40808"/>
                </a:solidFill>
                <a:latin typeface="Book Antiqua"/>
                <a:cs typeface="Book Antiqua"/>
              </a:rPr>
              <a:t>highlight </a:t>
            </a:r>
            <a:r>
              <a:rPr sz="1200" b="1" spc="105" dirty="0">
                <a:solidFill>
                  <a:srgbClr val="B40808"/>
                </a:solidFill>
                <a:latin typeface="Book Antiqua"/>
                <a:cs typeface="Book Antiqua"/>
              </a:rPr>
              <a:t>and </a:t>
            </a:r>
            <a:r>
              <a:rPr sz="1200" b="1" spc="85" dirty="0">
                <a:solidFill>
                  <a:srgbClr val="B40808"/>
                </a:solidFill>
                <a:latin typeface="Book Antiqua"/>
                <a:cs typeface="Book Antiqua"/>
              </a:rPr>
              <a:t>favorite </a:t>
            </a:r>
            <a:r>
              <a:rPr sz="1200" b="1" spc="130" dirty="0">
                <a:solidFill>
                  <a:srgbClr val="B40808"/>
                </a:solidFill>
                <a:latin typeface="Book Antiqua"/>
                <a:cs typeface="Book Antiqua"/>
              </a:rPr>
              <a:t>memories </a:t>
            </a:r>
            <a:r>
              <a:rPr sz="1200" b="1" spc="95" dirty="0">
                <a:solidFill>
                  <a:srgbClr val="B40808"/>
                </a:solidFill>
                <a:latin typeface="Book Antiqua"/>
                <a:cs typeface="Book Antiqua"/>
              </a:rPr>
              <a:t>have </a:t>
            </a:r>
            <a:r>
              <a:rPr sz="1200" b="1" spc="100" dirty="0">
                <a:solidFill>
                  <a:srgbClr val="B40808"/>
                </a:solidFill>
                <a:latin typeface="Book Antiqua"/>
                <a:cs typeface="Book Antiqua"/>
              </a:rPr>
              <a:t>been </a:t>
            </a:r>
            <a:r>
              <a:rPr sz="1200" b="1" spc="80" dirty="0">
                <a:solidFill>
                  <a:srgbClr val="B40808"/>
                </a:solidFill>
                <a:latin typeface="Book Antiqua"/>
                <a:cs typeface="Book Antiqua"/>
              </a:rPr>
              <a:t>interviewing </a:t>
            </a:r>
            <a:r>
              <a:rPr sz="1200" b="1" spc="-285" dirty="0">
                <a:solidFill>
                  <a:srgbClr val="B40808"/>
                </a:solidFill>
                <a:latin typeface="Book Antiqua"/>
                <a:cs typeface="Book Antiqua"/>
              </a:rPr>
              <a:t> </a:t>
            </a:r>
            <a:r>
              <a:rPr sz="1200" b="1" spc="85" dirty="0">
                <a:solidFill>
                  <a:srgbClr val="B40808"/>
                </a:solidFill>
                <a:latin typeface="Book Antiqua"/>
                <a:cs typeface="Book Antiqua"/>
              </a:rPr>
              <a:t>Buffalonians </a:t>
            </a:r>
            <a:r>
              <a:rPr sz="1200" b="1" spc="105" dirty="0">
                <a:solidFill>
                  <a:srgbClr val="B40808"/>
                </a:solidFill>
                <a:latin typeface="Book Antiqua"/>
                <a:cs typeface="Book Antiqua"/>
              </a:rPr>
              <a:t>for </a:t>
            </a:r>
            <a:r>
              <a:rPr sz="1200" b="1" spc="180" dirty="0">
                <a:solidFill>
                  <a:srgbClr val="B40808"/>
                </a:solidFill>
                <a:latin typeface="Book Antiqua"/>
                <a:cs typeface="Book Antiqua"/>
              </a:rPr>
              <a:t>my </a:t>
            </a:r>
            <a:r>
              <a:rPr sz="1200" b="1" spc="90" dirty="0">
                <a:solidFill>
                  <a:srgbClr val="B40808"/>
                </a:solidFill>
                <a:latin typeface="Book Antiqua"/>
                <a:cs typeface="Book Antiqua"/>
              </a:rPr>
              <a:t>project </a:t>
            </a:r>
            <a:r>
              <a:rPr sz="1200" b="1" spc="145" dirty="0">
                <a:solidFill>
                  <a:srgbClr val="B40808"/>
                </a:solidFill>
                <a:latin typeface="Book Antiqua"/>
                <a:cs typeface="Book Antiqua"/>
              </a:rPr>
              <a:t>-- </a:t>
            </a:r>
            <a:r>
              <a:rPr sz="1200" b="1" spc="85" dirty="0">
                <a:solidFill>
                  <a:srgbClr val="B40808"/>
                </a:solidFill>
                <a:latin typeface="Book Antiqua"/>
                <a:cs typeface="Book Antiqua"/>
              </a:rPr>
              <a:t>they're </a:t>
            </a:r>
            <a:r>
              <a:rPr sz="1200" b="1" spc="45" dirty="0">
                <a:solidFill>
                  <a:srgbClr val="B40808"/>
                </a:solidFill>
                <a:latin typeface="Book Antiqua"/>
                <a:cs typeface="Book Antiqua"/>
              </a:rPr>
              <a:t>all </a:t>
            </a:r>
            <a:r>
              <a:rPr sz="1200" b="1" spc="75" dirty="0">
                <a:solidFill>
                  <a:srgbClr val="B40808"/>
                </a:solidFill>
                <a:latin typeface="Book Antiqua"/>
                <a:cs typeface="Book Antiqua"/>
              </a:rPr>
              <a:t>so </a:t>
            </a:r>
            <a:r>
              <a:rPr sz="1200" b="1" spc="95" dirty="0">
                <a:solidFill>
                  <a:srgbClr val="B40808"/>
                </a:solidFill>
                <a:latin typeface="Book Antiqua"/>
                <a:cs typeface="Book Antiqua"/>
              </a:rPr>
              <a:t>amazing, know </a:t>
            </a:r>
            <a:r>
              <a:rPr sz="1200" b="1" spc="85" dirty="0">
                <a:solidFill>
                  <a:srgbClr val="B40808"/>
                </a:solidFill>
                <a:latin typeface="Book Antiqua"/>
                <a:cs typeface="Book Antiqua"/>
              </a:rPr>
              <a:t>their </a:t>
            </a:r>
            <a:r>
              <a:rPr sz="1200" b="1" spc="90" dirty="0">
                <a:solidFill>
                  <a:srgbClr val="B40808"/>
                </a:solidFill>
                <a:latin typeface="Book Antiqua"/>
                <a:cs typeface="Book Antiqua"/>
              </a:rPr>
              <a:t> </a:t>
            </a:r>
            <a:r>
              <a:rPr sz="1200" b="1" spc="114" dirty="0">
                <a:solidFill>
                  <a:srgbClr val="B40808"/>
                </a:solidFill>
                <a:latin typeface="Book Antiqua"/>
                <a:cs typeface="Book Antiqua"/>
              </a:rPr>
              <a:t>communities</a:t>
            </a:r>
            <a:r>
              <a:rPr sz="1200" b="1" spc="20" dirty="0">
                <a:solidFill>
                  <a:srgbClr val="B40808"/>
                </a:solidFill>
                <a:latin typeface="Book Antiqua"/>
                <a:cs typeface="Book Antiqua"/>
              </a:rPr>
              <a:t> </a:t>
            </a:r>
            <a:r>
              <a:rPr sz="1200" b="1" spc="75" dirty="0">
                <a:solidFill>
                  <a:srgbClr val="B40808"/>
                </a:solidFill>
                <a:latin typeface="Book Antiqua"/>
                <a:cs typeface="Book Antiqua"/>
              </a:rPr>
              <a:t>so</a:t>
            </a:r>
            <a:r>
              <a:rPr sz="1200" b="1" spc="20" dirty="0">
                <a:solidFill>
                  <a:srgbClr val="B40808"/>
                </a:solidFill>
                <a:latin typeface="Book Antiqua"/>
                <a:cs typeface="Book Antiqua"/>
              </a:rPr>
              <a:t> </a:t>
            </a:r>
            <a:r>
              <a:rPr sz="1200" b="1" spc="45" dirty="0">
                <a:solidFill>
                  <a:srgbClr val="B40808"/>
                </a:solidFill>
                <a:latin typeface="Book Antiqua"/>
                <a:cs typeface="Book Antiqua"/>
              </a:rPr>
              <a:t>well,</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5" dirty="0">
                <a:solidFill>
                  <a:srgbClr val="B40808"/>
                </a:solidFill>
                <a:latin typeface="Book Antiqua"/>
                <a:cs typeface="Book Antiqua"/>
              </a:rPr>
              <a:t> </a:t>
            </a:r>
            <a:r>
              <a:rPr sz="1200" b="1" spc="90" dirty="0">
                <a:solidFill>
                  <a:srgbClr val="B40808"/>
                </a:solidFill>
                <a:latin typeface="Book Antiqua"/>
                <a:cs typeface="Book Antiqua"/>
              </a:rPr>
              <a:t>share</a:t>
            </a:r>
            <a:r>
              <a:rPr sz="1200" b="1" spc="20" dirty="0">
                <a:solidFill>
                  <a:srgbClr val="B40808"/>
                </a:solidFill>
                <a:latin typeface="Book Antiqua"/>
                <a:cs typeface="Book Antiqua"/>
              </a:rPr>
              <a:t> </a:t>
            </a:r>
            <a:r>
              <a:rPr sz="1200" b="1" spc="90" dirty="0">
                <a:solidFill>
                  <a:srgbClr val="B40808"/>
                </a:solidFill>
                <a:latin typeface="Book Antiqua"/>
                <a:cs typeface="Book Antiqua"/>
              </a:rPr>
              <a:t>the</a:t>
            </a:r>
            <a:r>
              <a:rPr sz="1200" b="1" spc="20" dirty="0">
                <a:solidFill>
                  <a:srgbClr val="B40808"/>
                </a:solidFill>
                <a:latin typeface="Book Antiqua"/>
                <a:cs typeface="Book Antiqua"/>
              </a:rPr>
              <a:t> </a:t>
            </a:r>
            <a:r>
              <a:rPr sz="1200" b="1" spc="114" dirty="0">
                <a:solidFill>
                  <a:srgbClr val="B40808"/>
                </a:solidFill>
                <a:latin typeface="Book Antiqua"/>
                <a:cs typeface="Book Antiqua"/>
              </a:rPr>
              <a:t>most</a:t>
            </a:r>
            <a:r>
              <a:rPr sz="1200" b="1" spc="25" dirty="0">
                <a:solidFill>
                  <a:srgbClr val="B40808"/>
                </a:solidFill>
                <a:latin typeface="Book Antiqua"/>
                <a:cs typeface="Book Antiqua"/>
              </a:rPr>
              <a:t> </a:t>
            </a:r>
            <a:r>
              <a:rPr sz="1200" b="1" spc="100" dirty="0">
                <a:solidFill>
                  <a:srgbClr val="B40808"/>
                </a:solidFill>
                <a:latin typeface="Book Antiqua"/>
                <a:cs typeface="Book Antiqua"/>
              </a:rPr>
              <a:t>meaningful</a:t>
            </a:r>
            <a:r>
              <a:rPr sz="1200" b="1" spc="20" dirty="0">
                <a:solidFill>
                  <a:srgbClr val="B40808"/>
                </a:solidFill>
                <a:latin typeface="Book Antiqua"/>
                <a:cs typeface="Book Antiqua"/>
              </a:rPr>
              <a:t> </a:t>
            </a:r>
            <a:r>
              <a:rPr sz="1200" b="1" spc="55" dirty="0">
                <a:solidFill>
                  <a:srgbClr val="B40808"/>
                </a:solidFill>
                <a:latin typeface="Book Antiqua"/>
                <a:cs typeface="Book Antiqua"/>
              </a:rPr>
              <a:t>tidbits</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25" dirty="0">
                <a:solidFill>
                  <a:srgbClr val="B40808"/>
                </a:solidFill>
                <a:latin typeface="Book Antiqua"/>
                <a:cs typeface="Book Antiqua"/>
              </a:rPr>
              <a:t> </a:t>
            </a:r>
            <a:r>
              <a:rPr sz="1200" b="1" spc="90" dirty="0">
                <a:solidFill>
                  <a:srgbClr val="B40808"/>
                </a:solidFill>
                <a:latin typeface="Book Antiqua"/>
                <a:cs typeface="Book Antiqua"/>
              </a:rPr>
              <a:t>advice</a:t>
            </a:r>
            <a:r>
              <a:rPr sz="1200" b="1" spc="20" dirty="0">
                <a:solidFill>
                  <a:srgbClr val="B40808"/>
                </a:solidFill>
                <a:latin typeface="Book Antiqua"/>
                <a:cs typeface="Book Antiqua"/>
              </a:rPr>
              <a:t> </a:t>
            </a:r>
            <a:r>
              <a:rPr sz="1200" b="1" spc="105" dirty="0">
                <a:solidFill>
                  <a:srgbClr val="B40808"/>
                </a:solidFill>
                <a:latin typeface="Book Antiqua"/>
                <a:cs typeface="Book Antiqua"/>
              </a:rPr>
              <a:t>for </a:t>
            </a:r>
            <a:r>
              <a:rPr sz="1200" b="1" spc="-285" dirty="0">
                <a:solidFill>
                  <a:srgbClr val="B40808"/>
                </a:solidFill>
                <a:latin typeface="Book Antiqua"/>
                <a:cs typeface="Book Antiqua"/>
              </a:rPr>
              <a:t> </a:t>
            </a:r>
            <a:r>
              <a:rPr sz="1200" b="1" spc="90" dirty="0">
                <a:solidFill>
                  <a:srgbClr val="B40808"/>
                </a:solidFill>
                <a:latin typeface="Book Antiqua"/>
                <a:cs typeface="Book Antiqua"/>
              </a:rPr>
              <a:t>the</a:t>
            </a:r>
            <a:r>
              <a:rPr sz="1200" b="1" spc="10" dirty="0">
                <a:solidFill>
                  <a:srgbClr val="B40808"/>
                </a:solidFill>
                <a:latin typeface="Book Antiqua"/>
                <a:cs typeface="Book Antiqua"/>
              </a:rPr>
              <a:t> </a:t>
            </a:r>
            <a:r>
              <a:rPr sz="1200" b="1" spc="85" dirty="0">
                <a:solidFill>
                  <a:srgbClr val="B40808"/>
                </a:solidFill>
                <a:latin typeface="Book Antiqua"/>
                <a:cs typeface="Book Antiqua"/>
              </a:rPr>
              <a:t>future.</a:t>
            </a:r>
            <a:endParaRPr sz="1200">
              <a:latin typeface="Book Antiqua"/>
              <a:cs typeface="Book Antiqua"/>
            </a:endParaRPr>
          </a:p>
        </p:txBody>
      </p:sp>
      <p:sp>
        <p:nvSpPr>
          <p:cNvPr id="16" name="object 16"/>
          <p:cNvSpPr txBox="1"/>
          <p:nvPr/>
        </p:nvSpPr>
        <p:spPr>
          <a:xfrm>
            <a:off x="3981423" y="4819456"/>
            <a:ext cx="5725160" cy="2282869"/>
          </a:xfrm>
          <a:prstGeom prst="rect">
            <a:avLst/>
          </a:prstGeom>
        </p:spPr>
        <p:txBody>
          <a:bodyPr vert="horz" wrap="square" lIns="0" tIns="46355" rIns="0" bIns="0" rtlCol="0">
            <a:spAutoFit/>
          </a:bodyPr>
          <a:lstStyle/>
          <a:p>
            <a:pPr marL="12700">
              <a:spcBef>
                <a:spcPts val="365"/>
              </a:spcBef>
            </a:pPr>
            <a:r>
              <a:rPr sz="1050" spc="10" dirty="0">
                <a:solidFill>
                  <a:srgbClr val="B40808"/>
                </a:solidFill>
                <a:latin typeface="Archivo Black"/>
                <a:cs typeface="Archivo Black"/>
              </a:rPr>
              <a:t>SUMMER</a:t>
            </a:r>
            <a:r>
              <a:rPr sz="1050" spc="-30" dirty="0">
                <a:solidFill>
                  <a:srgbClr val="B40808"/>
                </a:solidFill>
                <a:latin typeface="Archivo Black"/>
                <a:cs typeface="Archivo Black"/>
              </a:rPr>
              <a:t> </a:t>
            </a:r>
            <a:r>
              <a:rPr sz="1050" spc="10" dirty="0">
                <a:solidFill>
                  <a:srgbClr val="B40808"/>
                </a:solidFill>
                <a:latin typeface="Archivo Black"/>
                <a:cs typeface="Archivo Black"/>
              </a:rPr>
              <a:t>TAKEAWAY</a:t>
            </a:r>
            <a:endParaRPr sz="1050" dirty="0">
              <a:latin typeface="Archivo Black"/>
              <a:cs typeface="Archivo Black"/>
            </a:endParaRPr>
          </a:p>
          <a:p>
            <a:pPr marL="12700" marR="5080">
              <a:lnSpc>
                <a:spcPct val="116199"/>
              </a:lnSpc>
              <a:spcBef>
                <a:spcPts val="70"/>
              </a:spcBef>
            </a:pPr>
            <a:r>
              <a:rPr sz="1050" b="1" spc="45" dirty="0">
                <a:solidFill>
                  <a:srgbClr val="B40808"/>
                </a:solidFill>
                <a:latin typeface="Book Antiqua"/>
                <a:cs typeface="Book Antiqua"/>
              </a:rPr>
              <a:t>I</a:t>
            </a:r>
            <a:r>
              <a:rPr sz="1050" b="1" spc="25" dirty="0">
                <a:solidFill>
                  <a:srgbClr val="B40808"/>
                </a:solidFill>
                <a:latin typeface="Book Antiqua"/>
                <a:cs typeface="Book Antiqua"/>
              </a:rPr>
              <a:t> </a:t>
            </a:r>
            <a:r>
              <a:rPr sz="1050" b="1" spc="95" dirty="0">
                <a:solidFill>
                  <a:srgbClr val="B40808"/>
                </a:solidFill>
                <a:latin typeface="Book Antiqua"/>
                <a:cs typeface="Book Antiqua"/>
              </a:rPr>
              <a:t>have</a:t>
            </a:r>
            <a:r>
              <a:rPr sz="1050" b="1" spc="25" dirty="0">
                <a:solidFill>
                  <a:srgbClr val="B40808"/>
                </a:solidFill>
                <a:latin typeface="Book Antiqua"/>
                <a:cs typeface="Book Antiqua"/>
              </a:rPr>
              <a:t> </a:t>
            </a:r>
            <a:r>
              <a:rPr sz="1050" b="1" spc="90" dirty="0">
                <a:solidFill>
                  <a:srgbClr val="B40808"/>
                </a:solidFill>
                <a:latin typeface="Book Antiqua"/>
                <a:cs typeface="Book Antiqua"/>
              </a:rPr>
              <a:t>learned</a:t>
            </a:r>
            <a:r>
              <a:rPr sz="1050" b="1" spc="25" dirty="0">
                <a:solidFill>
                  <a:srgbClr val="B40808"/>
                </a:solidFill>
                <a:latin typeface="Book Antiqua"/>
                <a:cs typeface="Book Antiqua"/>
              </a:rPr>
              <a:t> </a:t>
            </a:r>
            <a:r>
              <a:rPr sz="1050" b="1" spc="90" dirty="0">
                <a:solidFill>
                  <a:srgbClr val="B40808"/>
                </a:solidFill>
                <a:latin typeface="Book Antiqua"/>
                <a:cs typeface="Book Antiqua"/>
              </a:rPr>
              <a:t>the</a:t>
            </a:r>
            <a:r>
              <a:rPr sz="1050" b="1" spc="25" dirty="0">
                <a:solidFill>
                  <a:srgbClr val="B40808"/>
                </a:solidFill>
                <a:latin typeface="Book Antiqua"/>
                <a:cs typeface="Book Antiqua"/>
              </a:rPr>
              <a:t> </a:t>
            </a:r>
            <a:r>
              <a:rPr sz="1050" b="1" spc="110" dirty="0">
                <a:solidFill>
                  <a:srgbClr val="B40808"/>
                </a:solidFill>
                <a:latin typeface="Book Antiqua"/>
                <a:cs typeface="Book Antiqua"/>
              </a:rPr>
              <a:t>importance</a:t>
            </a:r>
            <a:r>
              <a:rPr sz="1050" b="1" spc="25" dirty="0">
                <a:solidFill>
                  <a:srgbClr val="B40808"/>
                </a:solidFill>
                <a:latin typeface="Book Antiqua"/>
                <a:cs typeface="Book Antiqua"/>
              </a:rPr>
              <a:t> </a:t>
            </a:r>
            <a:r>
              <a:rPr sz="1050" b="1" spc="90" dirty="0">
                <a:solidFill>
                  <a:srgbClr val="B40808"/>
                </a:solidFill>
                <a:latin typeface="Book Antiqua"/>
                <a:cs typeface="Book Antiqua"/>
              </a:rPr>
              <a:t>of</a:t>
            </a:r>
            <a:r>
              <a:rPr sz="1050" b="1" spc="25" dirty="0">
                <a:solidFill>
                  <a:srgbClr val="B40808"/>
                </a:solidFill>
                <a:latin typeface="Book Antiqua"/>
                <a:cs typeface="Book Antiqua"/>
              </a:rPr>
              <a:t> </a:t>
            </a:r>
            <a:r>
              <a:rPr sz="1050" b="1" spc="85" dirty="0">
                <a:solidFill>
                  <a:srgbClr val="B40808"/>
                </a:solidFill>
                <a:latin typeface="Book Antiqua"/>
                <a:cs typeface="Book Antiqua"/>
              </a:rPr>
              <a:t>reflection</a:t>
            </a:r>
            <a:r>
              <a:rPr sz="1050" b="1" spc="25" dirty="0">
                <a:solidFill>
                  <a:srgbClr val="B40808"/>
                </a:solidFill>
                <a:latin typeface="Book Antiqua"/>
                <a:cs typeface="Book Antiqua"/>
              </a:rPr>
              <a:t> </a:t>
            </a:r>
            <a:r>
              <a:rPr sz="1050" b="1" spc="105" dirty="0">
                <a:solidFill>
                  <a:srgbClr val="B40808"/>
                </a:solidFill>
                <a:latin typeface="Book Antiqua"/>
                <a:cs typeface="Book Antiqua"/>
              </a:rPr>
              <a:t>and</a:t>
            </a:r>
            <a:r>
              <a:rPr sz="1050" b="1" spc="25" dirty="0">
                <a:solidFill>
                  <a:srgbClr val="B40808"/>
                </a:solidFill>
                <a:latin typeface="Book Antiqua"/>
                <a:cs typeface="Book Antiqua"/>
              </a:rPr>
              <a:t> </a:t>
            </a:r>
            <a:r>
              <a:rPr sz="1050" b="1" spc="100" dirty="0">
                <a:solidFill>
                  <a:srgbClr val="B40808"/>
                </a:solidFill>
                <a:latin typeface="Book Antiqua"/>
                <a:cs typeface="Book Antiqua"/>
              </a:rPr>
              <a:t>connection.</a:t>
            </a:r>
            <a:r>
              <a:rPr sz="1050" b="1" spc="25" dirty="0">
                <a:solidFill>
                  <a:srgbClr val="B40808"/>
                </a:solidFill>
                <a:latin typeface="Book Antiqua"/>
                <a:cs typeface="Book Antiqua"/>
              </a:rPr>
              <a:t> </a:t>
            </a:r>
            <a:r>
              <a:rPr sz="1050" b="1" spc="50" dirty="0">
                <a:solidFill>
                  <a:srgbClr val="B40808"/>
                </a:solidFill>
                <a:latin typeface="Book Antiqua"/>
                <a:cs typeface="Book Antiqua"/>
              </a:rPr>
              <a:t>It</a:t>
            </a:r>
            <a:r>
              <a:rPr sz="1050" b="1" spc="25" dirty="0">
                <a:solidFill>
                  <a:srgbClr val="B40808"/>
                </a:solidFill>
                <a:latin typeface="Book Antiqua"/>
                <a:cs typeface="Book Antiqua"/>
              </a:rPr>
              <a:t> </a:t>
            </a:r>
            <a:r>
              <a:rPr sz="1050" b="1" spc="30" dirty="0">
                <a:solidFill>
                  <a:srgbClr val="B40808"/>
                </a:solidFill>
                <a:latin typeface="Book Antiqua"/>
                <a:cs typeface="Book Antiqua"/>
              </a:rPr>
              <a:t>is</a:t>
            </a:r>
            <a:r>
              <a:rPr sz="1050" b="1" spc="25" dirty="0">
                <a:solidFill>
                  <a:srgbClr val="B40808"/>
                </a:solidFill>
                <a:latin typeface="Book Antiqua"/>
                <a:cs typeface="Book Antiqua"/>
              </a:rPr>
              <a:t> </a:t>
            </a:r>
            <a:r>
              <a:rPr sz="1050" b="1" spc="114" dirty="0">
                <a:solidFill>
                  <a:srgbClr val="B40808"/>
                </a:solidFill>
                <a:latin typeface="Book Antiqua"/>
                <a:cs typeface="Book Antiqua"/>
              </a:rPr>
              <a:t>one</a:t>
            </a:r>
            <a:r>
              <a:rPr sz="1050" b="1" spc="25" dirty="0">
                <a:solidFill>
                  <a:srgbClr val="B40808"/>
                </a:solidFill>
                <a:latin typeface="Book Antiqua"/>
                <a:cs typeface="Book Antiqua"/>
              </a:rPr>
              <a:t> </a:t>
            </a:r>
            <a:r>
              <a:rPr sz="1050" b="1" spc="80" dirty="0">
                <a:solidFill>
                  <a:srgbClr val="B40808"/>
                </a:solidFill>
                <a:latin typeface="Book Antiqua"/>
                <a:cs typeface="Book Antiqua"/>
              </a:rPr>
              <a:t>thing</a:t>
            </a:r>
            <a:r>
              <a:rPr sz="1050" b="1" spc="25" dirty="0">
                <a:solidFill>
                  <a:srgbClr val="B40808"/>
                </a:solidFill>
                <a:latin typeface="Book Antiqua"/>
                <a:cs typeface="Book Antiqua"/>
              </a:rPr>
              <a:t> </a:t>
            </a:r>
            <a:r>
              <a:rPr sz="1050" b="1" spc="85" dirty="0">
                <a:solidFill>
                  <a:srgbClr val="B40808"/>
                </a:solidFill>
                <a:latin typeface="Book Antiqua"/>
                <a:cs typeface="Book Antiqua"/>
              </a:rPr>
              <a:t>to</a:t>
            </a:r>
            <a:r>
              <a:rPr sz="1050" b="1" spc="25" dirty="0">
                <a:solidFill>
                  <a:srgbClr val="B40808"/>
                </a:solidFill>
                <a:latin typeface="Book Antiqua"/>
                <a:cs typeface="Book Antiqua"/>
              </a:rPr>
              <a:t> </a:t>
            </a:r>
            <a:r>
              <a:rPr sz="1050" b="1" spc="70" dirty="0">
                <a:solidFill>
                  <a:srgbClr val="B40808"/>
                </a:solidFill>
                <a:latin typeface="Book Antiqua"/>
                <a:cs typeface="Book Antiqua"/>
              </a:rPr>
              <a:t>say </a:t>
            </a:r>
            <a:r>
              <a:rPr sz="1050" b="1" spc="-245" dirty="0">
                <a:solidFill>
                  <a:srgbClr val="B40808"/>
                </a:solidFill>
                <a:latin typeface="Book Antiqua"/>
                <a:cs typeface="Book Antiqua"/>
              </a:rPr>
              <a:t> </a:t>
            </a:r>
            <a:r>
              <a:rPr sz="1050" b="1" spc="80" dirty="0">
                <a:solidFill>
                  <a:srgbClr val="B40808"/>
                </a:solidFill>
                <a:latin typeface="Book Antiqua"/>
                <a:cs typeface="Book Antiqua"/>
              </a:rPr>
              <a:t>that</a:t>
            </a:r>
            <a:r>
              <a:rPr sz="1050" b="1" spc="20" dirty="0">
                <a:solidFill>
                  <a:srgbClr val="B40808"/>
                </a:solidFill>
                <a:latin typeface="Book Antiqua"/>
                <a:cs typeface="Book Antiqua"/>
              </a:rPr>
              <a:t> </a:t>
            </a:r>
            <a:r>
              <a:rPr sz="1050" b="1" spc="110" dirty="0">
                <a:solidFill>
                  <a:srgbClr val="B40808"/>
                </a:solidFill>
                <a:latin typeface="Book Antiqua"/>
                <a:cs typeface="Book Antiqua"/>
              </a:rPr>
              <a:t>you</a:t>
            </a:r>
            <a:r>
              <a:rPr sz="1050" b="1" spc="20" dirty="0">
                <a:solidFill>
                  <a:srgbClr val="B40808"/>
                </a:solidFill>
                <a:latin typeface="Book Antiqua"/>
                <a:cs typeface="Book Antiqua"/>
              </a:rPr>
              <a:t> </a:t>
            </a:r>
            <a:r>
              <a:rPr sz="1050" b="1" spc="110" dirty="0">
                <a:solidFill>
                  <a:srgbClr val="B40808"/>
                </a:solidFill>
                <a:latin typeface="Book Antiqua"/>
                <a:cs typeface="Book Antiqua"/>
              </a:rPr>
              <a:t>care</a:t>
            </a:r>
            <a:r>
              <a:rPr sz="1050" b="1" spc="25" dirty="0">
                <a:solidFill>
                  <a:srgbClr val="B40808"/>
                </a:solidFill>
                <a:latin typeface="Book Antiqua"/>
                <a:cs typeface="Book Antiqua"/>
              </a:rPr>
              <a:t> </a:t>
            </a:r>
            <a:r>
              <a:rPr sz="1050" b="1" spc="90" dirty="0">
                <a:solidFill>
                  <a:srgbClr val="B40808"/>
                </a:solidFill>
                <a:latin typeface="Book Antiqua"/>
                <a:cs typeface="Book Antiqua"/>
              </a:rPr>
              <a:t>about</a:t>
            </a:r>
            <a:r>
              <a:rPr sz="1050" b="1" spc="20" dirty="0">
                <a:solidFill>
                  <a:srgbClr val="B40808"/>
                </a:solidFill>
                <a:latin typeface="Book Antiqua"/>
                <a:cs typeface="Book Antiqua"/>
              </a:rPr>
              <a:t> </a:t>
            </a:r>
            <a:r>
              <a:rPr sz="1050" b="1" spc="85" dirty="0">
                <a:solidFill>
                  <a:srgbClr val="B40808"/>
                </a:solidFill>
                <a:latin typeface="Book Antiqua"/>
                <a:cs typeface="Book Antiqua"/>
              </a:rPr>
              <a:t>High</a:t>
            </a:r>
            <a:r>
              <a:rPr sz="1050" b="1" spc="25" dirty="0">
                <a:solidFill>
                  <a:srgbClr val="B40808"/>
                </a:solidFill>
                <a:latin typeface="Book Antiqua"/>
                <a:cs typeface="Book Antiqua"/>
              </a:rPr>
              <a:t> </a:t>
            </a:r>
            <a:r>
              <a:rPr sz="1050" b="1" spc="100" dirty="0">
                <a:solidFill>
                  <a:srgbClr val="B40808"/>
                </a:solidFill>
                <a:latin typeface="Book Antiqua"/>
                <a:cs typeface="Book Antiqua"/>
              </a:rPr>
              <a:t>Road</a:t>
            </a:r>
            <a:r>
              <a:rPr sz="1050" b="1" spc="20" dirty="0">
                <a:solidFill>
                  <a:srgbClr val="B40808"/>
                </a:solidFill>
                <a:latin typeface="Book Antiqua"/>
                <a:cs typeface="Book Antiqua"/>
              </a:rPr>
              <a:t> </a:t>
            </a:r>
            <a:r>
              <a:rPr sz="1050" b="1" spc="70" dirty="0">
                <a:solidFill>
                  <a:srgbClr val="B40808"/>
                </a:solidFill>
                <a:latin typeface="Book Antiqua"/>
                <a:cs typeface="Book Antiqua"/>
              </a:rPr>
              <a:t>values</a:t>
            </a:r>
            <a:r>
              <a:rPr sz="1050" b="1" spc="20" dirty="0">
                <a:solidFill>
                  <a:srgbClr val="B40808"/>
                </a:solidFill>
                <a:latin typeface="Book Antiqua"/>
                <a:cs typeface="Book Antiqua"/>
              </a:rPr>
              <a:t> </a:t>
            </a:r>
            <a:r>
              <a:rPr sz="1050" b="1" spc="80" dirty="0">
                <a:solidFill>
                  <a:srgbClr val="B40808"/>
                </a:solidFill>
                <a:latin typeface="Book Antiqua"/>
                <a:cs typeface="Book Antiqua"/>
              </a:rPr>
              <a:t>but</a:t>
            </a:r>
            <a:r>
              <a:rPr sz="1050" b="1" spc="25" dirty="0">
                <a:solidFill>
                  <a:srgbClr val="B40808"/>
                </a:solidFill>
                <a:latin typeface="Book Antiqua"/>
                <a:cs typeface="Book Antiqua"/>
              </a:rPr>
              <a:t> </a:t>
            </a:r>
            <a:r>
              <a:rPr sz="1050" b="1" spc="45" dirty="0">
                <a:solidFill>
                  <a:srgbClr val="B40808"/>
                </a:solidFill>
                <a:latin typeface="Book Antiqua"/>
                <a:cs typeface="Book Antiqua"/>
              </a:rPr>
              <a:t>it</a:t>
            </a:r>
            <a:r>
              <a:rPr sz="1050" b="1" spc="20" dirty="0">
                <a:solidFill>
                  <a:srgbClr val="B40808"/>
                </a:solidFill>
                <a:latin typeface="Book Antiqua"/>
                <a:cs typeface="Book Antiqua"/>
              </a:rPr>
              <a:t> </a:t>
            </a:r>
            <a:r>
              <a:rPr sz="1050" b="1" spc="30" dirty="0">
                <a:solidFill>
                  <a:srgbClr val="B40808"/>
                </a:solidFill>
                <a:latin typeface="Book Antiqua"/>
                <a:cs typeface="Book Antiqua"/>
              </a:rPr>
              <a:t>is</a:t>
            </a:r>
            <a:r>
              <a:rPr sz="1050" b="1" spc="25" dirty="0">
                <a:solidFill>
                  <a:srgbClr val="B40808"/>
                </a:solidFill>
                <a:latin typeface="Book Antiqua"/>
                <a:cs typeface="Book Antiqua"/>
              </a:rPr>
              <a:t> </a:t>
            </a:r>
            <a:r>
              <a:rPr sz="1050" b="1" spc="105" dirty="0">
                <a:solidFill>
                  <a:srgbClr val="B40808"/>
                </a:solidFill>
                <a:latin typeface="Book Antiqua"/>
                <a:cs typeface="Book Antiqua"/>
              </a:rPr>
              <a:t>another</a:t>
            </a:r>
            <a:r>
              <a:rPr sz="1050" b="1" spc="20" dirty="0">
                <a:solidFill>
                  <a:srgbClr val="B40808"/>
                </a:solidFill>
                <a:latin typeface="Book Antiqua"/>
                <a:cs typeface="Book Antiqua"/>
              </a:rPr>
              <a:t> </a:t>
            </a:r>
            <a:r>
              <a:rPr sz="1050" b="1" spc="85" dirty="0">
                <a:solidFill>
                  <a:srgbClr val="B40808"/>
                </a:solidFill>
                <a:latin typeface="Book Antiqua"/>
                <a:cs typeface="Book Antiqua"/>
              </a:rPr>
              <a:t>to</a:t>
            </a:r>
            <a:r>
              <a:rPr sz="1050" b="1" spc="20" dirty="0">
                <a:solidFill>
                  <a:srgbClr val="B40808"/>
                </a:solidFill>
                <a:latin typeface="Book Antiqua"/>
                <a:cs typeface="Book Antiqua"/>
              </a:rPr>
              <a:t> </a:t>
            </a:r>
            <a:r>
              <a:rPr sz="1050" b="1" spc="75" dirty="0">
                <a:solidFill>
                  <a:srgbClr val="B40808"/>
                </a:solidFill>
                <a:latin typeface="Book Antiqua"/>
                <a:cs typeface="Book Antiqua"/>
              </a:rPr>
              <a:t>actively</a:t>
            </a:r>
            <a:r>
              <a:rPr sz="1050" b="1" spc="25" dirty="0">
                <a:solidFill>
                  <a:srgbClr val="B40808"/>
                </a:solidFill>
                <a:latin typeface="Book Antiqua"/>
                <a:cs typeface="Book Antiqua"/>
              </a:rPr>
              <a:t> </a:t>
            </a:r>
            <a:r>
              <a:rPr sz="1050" b="1" spc="95" dirty="0">
                <a:solidFill>
                  <a:srgbClr val="B40808"/>
                </a:solidFill>
                <a:latin typeface="Book Antiqua"/>
                <a:cs typeface="Book Antiqua"/>
              </a:rPr>
              <a:t>work</a:t>
            </a:r>
            <a:r>
              <a:rPr sz="1050" b="1" spc="20" dirty="0">
                <a:solidFill>
                  <a:srgbClr val="B40808"/>
                </a:solidFill>
                <a:latin typeface="Book Antiqua"/>
                <a:cs typeface="Book Antiqua"/>
              </a:rPr>
              <a:t> </a:t>
            </a:r>
            <a:r>
              <a:rPr sz="1050" b="1" spc="85" dirty="0">
                <a:solidFill>
                  <a:srgbClr val="B40808"/>
                </a:solidFill>
                <a:latin typeface="Book Antiqua"/>
                <a:cs typeface="Book Antiqua"/>
              </a:rPr>
              <a:t>to</a:t>
            </a:r>
            <a:r>
              <a:rPr sz="1050" b="1" spc="25" dirty="0">
                <a:solidFill>
                  <a:srgbClr val="B40808"/>
                </a:solidFill>
                <a:latin typeface="Book Antiqua"/>
                <a:cs typeface="Book Antiqua"/>
              </a:rPr>
              <a:t> </a:t>
            </a:r>
            <a:r>
              <a:rPr sz="1050" b="1" spc="80" dirty="0">
                <a:solidFill>
                  <a:srgbClr val="B40808"/>
                </a:solidFill>
                <a:latin typeface="Book Antiqua"/>
                <a:cs typeface="Book Antiqua"/>
              </a:rPr>
              <a:t>better </a:t>
            </a:r>
            <a:r>
              <a:rPr sz="1050" b="1" spc="85" dirty="0">
                <a:solidFill>
                  <a:srgbClr val="B40808"/>
                </a:solidFill>
                <a:latin typeface="Book Antiqua"/>
                <a:cs typeface="Book Antiqua"/>
              </a:rPr>
              <a:t> </a:t>
            </a:r>
            <a:r>
              <a:rPr sz="1050" b="1" spc="110" dirty="0">
                <a:solidFill>
                  <a:srgbClr val="B40808"/>
                </a:solidFill>
                <a:latin typeface="Book Antiqua"/>
                <a:cs typeface="Book Antiqua"/>
              </a:rPr>
              <a:t>communities</a:t>
            </a:r>
            <a:r>
              <a:rPr sz="1050" b="1" spc="25" dirty="0">
                <a:solidFill>
                  <a:srgbClr val="B40808"/>
                </a:solidFill>
                <a:latin typeface="Book Antiqua"/>
                <a:cs typeface="Book Antiqua"/>
              </a:rPr>
              <a:t> </a:t>
            </a:r>
            <a:r>
              <a:rPr sz="1050" b="1" spc="105" dirty="0">
                <a:solidFill>
                  <a:srgbClr val="B40808"/>
                </a:solidFill>
                <a:latin typeface="Book Antiqua"/>
                <a:cs typeface="Book Antiqua"/>
              </a:rPr>
              <a:t>and</a:t>
            </a:r>
            <a:r>
              <a:rPr sz="1050" b="1" spc="25" dirty="0">
                <a:solidFill>
                  <a:srgbClr val="B40808"/>
                </a:solidFill>
                <a:latin typeface="Book Antiqua"/>
                <a:cs typeface="Book Antiqua"/>
              </a:rPr>
              <a:t> </a:t>
            </a:r>
            <a:r>
              <a:rPr sz="1050" b="1" spc="90" dirty="0">
                <a:solidFill>
                  <a:srgbClr val="B40808"/>
                </a:solidFill>
                <a:latin typeface="Book Antiqua"/>
                <a:cs typeface="Book Antiqua"/>
              </a:rPr>
              <a:t>shared</a:t>
            </a:r>
            <a:r>
              <a:rPr sz="1050" b="1" spc="25" dirty="0">
                <a:solidFill>
                  <a:srgbClr val="B40808"/>
                </a:solidFill>
                <a:latin typeface="Book Antiqua"/>
                <a:cs typeface="Book Antiqua"/>
              </a:rPr>
              <a:t> </a:t>
            </a:r>
            <a:r>
              <a:rPr sz="1050" b="1" spc="80" dirty="0">
                <a:solidFill>
                  <a:srgbClr val="B40808"/>
                </a:solidFill>
                <a:latin typeface="Book Antiqua"/>
                <a:cs typeface="Book Antiqua"/>
              </a:rPr>
              <a:t>society</a:t>
            </a:r>
            <a:r>
              <a:rPr sz="1050" b="1" spc="25" dirty="0">
                <a:solidFill>
                  <a:srgbClr val="B40808"/>
                </a:solidFill>
                <a:latin typeface="Book Antiqua"/>
                <a:cs typeface="Book Antiqua"/>
              </a:rPr>
              <a:t> </a:t>
            </a:r>
            <a:r>
              <a:rPr sz="1050" b="1" spc="100" dirty="0">
                <a:solidFill>
                  <a:srgbClr val="B40808"/>
                </a:solidFill>
                <a:latin typeface="Book Antiqua"/>
                <a:cs typeface="Book Antiqua"/>
              </a:rPr>
              <a:t>for</a:t>
            </a:r>
            <a:r>
              <a:rPr sz="1050" b="1" spc="25" dirty="0">
                <a:solidFill>
                  <a:srgbClr val="B40808"/>
                </a:solidFill>
                <a:latin typeface="Book Antiqua"/>
                <a:cs typeface="Book Antiqua"/>
              </a:rPr>
              <a:t> </a:t>
            </a:r>
            <a:r>
              <a:rPr sz="1050" b="1" spc="35" dirty="0">
                <a:solidFill>
                  <a:srgbClr val="B40808"/>
                </a:solidFill>
                <a:latin typeface="Book Antiqua"/>
                <a:cs typeface="Book Antiqua"/>
              </a:rPr>
              <a:t>all.</a:t>
            </a:r>
            <a:r>
              <a:rPr sz="1050" b="1" spc="25" dirty="0">
                <a:solidFill>
                  <a:srgbClr val="B40808"/>
                </a:solidFill>
                <a:latin typeface="Book Antiqua"/>
                <a:cs typeface="Book Antiqua"/>
              </a:rPr>
              <a:t> </a:t>
            </a:r>
            <a:r>
              <a:rPr sz="1050" b="1" spc="145" dirty="0">
                <a:solidFill>
                  <a:srgbClr val="B40808"/>
                </a:solidFill>
                <a:latin typeface="Book Antiqua"/>
                <a:cs typeface="Book Antiqua"/>
              </a:rPr>
              <a:t>To</a:t>
            </a:r>
            <a:r>
              <a:rPr sz="1050" b="1" spc="25" dirty="0">
                <a:solidFill>
                  <a:srgbClr val="B40808"/>
                </a:solidFill>
                <a:latin typeface="Book Antiqua"/>
                <a:cs typeface="Book Antiqua"/>
              </a:rPr>
              <a:t> </a:t>
            </a:r>
            <a:r>
              <a:rPr sz="1050" b="1" spc="65" dirty="0">
                <a:solidFill>
                  <a:srgbClr val="B40808"/>
                </a:solidFill>
                <a:latin typeface="Book Antiqua"/>
                <a:cs typeface="Book Antiqua"/>
              </a:rPr>
              <a:t>uplift</a:t>
            </a:r>
            <a:r>
              <a:rPr sz="1050" b="1" spc="25" dirty="0">
                <a:solidFill>
                  <a:srgbClr val="B40808"/>
                </a:solidFill>
                <a:latin typeface="Book Antiqua"/>
                <a:cs typeface="Book Antiqua"/>
              </a:rPr>
              <a:t> </a:t>
            </a:r>
            <a:r>
              <a:rPr sz="1050" b="1" spc="90" dirty="0">
                <a:solidFill>
                  <a:srgbClr val="B40808"/>
                </a:solidFill>
                <a:latin typeface="Book Antiqua"/>
                <a:cs typeface="Book Antiqua"/>
              </a:rPr>
              <a:t>the</a:t>
            </a:r>
            <a:r>
              <a:rPr sz="1050" b="1" spc="25" dirty="0">
                <a:solidFill>
                  <a:srgbClr val="B40808"/>
                </a:solidFill>
                <a:latin typeface="Book Antiqua"/>
                <a:cs typeface="Book Antiqua"/>
              </a:rPr>
              <a:t> </a:t>
            </a:r>
            <a:r>
              <a:rPr sz="1050" b="1" spc="85" dirty="0">
                <a:solidFill>
                  <a:srgbClr val="B40808"/>
                </a:solidFill>
                <a:latin typeface="Book Antiqua"/>
                <a:cs typeface="Book Antiqua"/>
              </a:rPr>
              <a:t>High</a:t>
            </a:r>
            <a:r>
              <a:rPr sz="1050" b="1" spc="25" dirty="0">
                <a:solidFill>
                  <a:srgbClr val="B40808"/>
                </a:solidFill>
                <a:latin typeface="Book Antiqua"/>
                <a:cs typeface="Book Antiqua"/>
              </a:rPr>
              <a:t> </a:t>
            </a:r>
            <a:r>
              <a:rPr sz="1050" b="1" spc="100" dirty="0">
                <a:solidFill>
                  <a:srgbClr val="B40808"/>
                </a:solidFill>
                <a:latin typeface="Book Antiqua"/>
                <a:cs typeface="Book Antiqua"/>
              </a:rPr>
              <a:t>Road</a:t>
            </a:r>
            <a:r>
              <a:rPr sz="1050" b="1" spc="30" dirty="0">
                <a:solidFill>
                  <a:srgbClr val="B40808"/>
                </a:solidFill>
                <a:latin typeface="Book Antiqua"/>
                <a:cs typeface="Book Antiqua"/>
              </a:rPr>
              <a:t> </a:t>
            </a:r>
            <a:r>
              <a:rPr sz="1050" b="1" spc="25" dirty="0">
                <a:solidFill>
                  <a:srgbClr val="B40808"/>
                </a:solidFill>
                <a:latin typeface="Book Antiqua"/>
                <a:cs typeface="Book Antiqua"/>
              </a:rPr>
              <a:t>is, </a:t>
            </a:r>
            <a:r>
              <a:rPr sz="1050" b="1" spc="80" dirty="0">
                <a:solidFill>
                  <a:srgbClr val="B40808"/>
                </a:solidFill>
                <a:latin typeface="Book Antiqua"/>
                <a:cs typeface="Book Antiqua"/>
              </a:rPr>
              <a:t>indeed,</a:t>
            </a:r>
            <a:r>
              <a:rPr sz="1050" b="1" spc="25" dirty="0">
                <a:solidFill>
                  <a:srgbClr val="B40808"/>
                </a:solidFill>
                <a:latin typeface="Book Antiqua"/>
                <a:cs typeface="Book Antiqua"/>
              </a:rPr>
              <a:t> </a:t>
            </a:r>
            <a:r>
              <a:rPr sz="1050" b="1" spc="85" dirty="0">
                <a:solidFill>
                  <a:srgbClr val="B40808"/>
                </a:solidFill>
                <a:latin typeface="Book Antiqua"/>
                <a:cs typeface="Book Antiqua"/>
              </a:rPr>
              <a:t>to</a:t>
            </a:r>
            <a:r>
              <a:rPr sz="1050" b="1" spc="25" dirty="0">
                <a:solidFill>
                  <a:srgbClr val="B40808"/>
                </a:solidFill>
                <a:latin typeface="Book Antiqua"/>
                <a:cs typeface="Book Antiqua"/>
              </a:rPr>
              <a:t> </a:t>
            </a:r>
            <a:r>
              <a:rPr sz="1050" b="1" spc="90" dirty="0">
                <a:solidFill>
                  <a:srgbClr val="B40808"/>
                </a:solidFill>
                <a:latin typeface="Book Antiqua"/>
                <a:cs typeface="Book Antiqua"/>
              </a:rPr>
              <a:t>act </a:t>
            </a:r>
            <a:r>
              <a:rPr sz="1050" b="1" spc="-250" dirty="0">
                <a:solidFill>
                  <a:srgbClr val="B40808"/>
                </a:solidFill>
                <a:latin typeface="Book Antiqua"/>
                <a:cs typeface="Book Antiqua"/>
              </a:rPr>
              <a:t> </a:t>
            </a:r>
            <a:r>
              <a:rPr sz="1050" b="1" spc="105" dirty="0">
                <a:solidFill>
                  <a:srgbClr val="B40808"/>
                </a:solidFill>
                <a:latin typeface="Book Antiqua"/>
                <a:cs typeface="Book Antiqua"/>
              </a:rPr>
              <a:t>and</a:t>
            </a:r>
            <a:r>
              <a:rPr sz="1050" b="1" spc="20" dirty="0">
                <a:solidFill>
                  <a:srgbClr val="B40808"/>
                </a:solidFill>
                <a:latin typeface="Book Antiqua"/>
                <a:cs typeface="Book Antiqua"/>
              </a:rPr>
              <a:t> </a:t>
            </a:r>
            <a:r>
              <a:rPr sz="1050" b="1" spc="45" dirty="0">
                <a:solidFill>
                  <a:srgbClr val="B40808"/>
                </a:solidFill>
                <a:latin typeface="Book Antiqua"/>
                <a:cs typeface="Book Antiqua"/>
              </a:rPr>
              <a:t>it</a:t>
            </a:r>
            <a:r>
              <a:rPr sz="1050" b="1" spc="20" dirty="0">
                <a:solidFill>
                  <a:srgbClr val="B40808"/>
                </a:solidFill>
                <a:latin typeface="Book Antiqua"/>
                <a:cs typeface="Book Antiqua"/>
              </a:rPr>
              <a:t> </a:t>
            </a:r>
            <a:r>
              <a:rPr sz="1050" b="1" spc="30" dirty="0">
                <a:solidFill>
                  <a:srgbClr val="B40808"/>
                </a:solidFill>
                <a:latin typeface="Book Antiqua"/>
                <a:cs typeface="Book Antiqua"/>
              </a:rPr>
              <a:t>is</a:t>
            </a:r>
            <a:r>
              <a:rPr sz="1050" b="1" spc="20" dirty="0">
                <a:solidFill>
                  <a:srgbClr val="B40808"/>
                </a:solidFill>
                <a:latin typeface="Book Antiqua"/>
                <a:cs typeface="Book Antiqua"/>
              </a:rPr>
              <a:t> </a:t>
            </a:r>
            <a:r>
              <a:rPr sz="1050" b="1" spc="85" dirty="0">
                <a:solidFill>
                  <a:srgbClr val="B40808"/>
                </a:solidFill>
                <a:latin typeface="Book Antiqua"/>
                <a:cs typeface="Book Antiqua"/>
              </a:rPr>
              <a:t>to</a:t>
            </a:r>
            <a:r>
              <a:rPr sz="1050" b="1" spc="20" dirty="0">
                <a:solidFill>
                  <a:srgbClr val="B40808"/>
                </a:solidFill>
                <a:latin typeface="Book Antiqua"/>
                <a:cs typeface="Book Antiqua"/>
              </a:rPr>
              <a:t> </a:t>
            </a:r>
            <a:r>
              <a:rPr sz="1050" b="1" spc="90" dirty="0">
                <a:solidFill>
                  <a:srgbClr val="B40808"/>
                </a:solidFill>
                <a:latin typeface="Book Antiqua"/>
                <a:cs typeface="Book Antiqua"/>
              </a:rPr>
              <a:t>act</a:t>
            </a:r>
            <a:r>
              <a:rPr sz="1050" b="1" spc="25" dirty="0">
                <a:solidFill>
                  <a:srgbClr val="B40808"/>
                </a:solidFill>
                <a:latin typeface="Book Antiqua"/>
                <a:cs typeface="Book Antiqua"/>
              </a:rPr>
              <a:t> </a:t>
            </a:r>
            <a:r>
              <a:rPr sz="1050" b="1" spc="80" dirty="0">
                <a:solidFill>
                  <a:srgbClr val="B40808"/>
                </a:solidFill>
                <a:latin typeface="Book Antiqua"/>
                <a:cs typeface="Book Antiqua"/>
              </a:rPr>
              <a:t>in</a:t>
            </a:r>
            <a:r>
              <a:rPr sz="1050" b="1" spc="20" dirty="0">
                <a:solidFill>
                  <a:srgbClr val="B40808"/>
                </a:solidFill>
                <a:latin typeface="Book Antiqua"/>
                <a:cs typeface="Book Antiqua"/>
              </a:rPr>
              <a:t> </a:t>
            </a:r>
            <a:r>
              <a:rPr sz="1050" b="1" spc="90" dirty="0">
                <a:solidFill>
                  <a:srgbClr val="B40808"/>
                </a:solidFill>
                <a:latin typeface="Book Antiqua"/>
                <a:cs typeface="Book Antiqua"/>
              </a:rPr>
              <a:t>the</a:t>
            </a:r>
            <a:r>
              <a:rPr sz="1050" b="1" spc="20" dirty="0">
                <a:solidFill>
                  <a:srgbClr val="B40808"/>
                </a:solidFill>
                <a:latin typeface="Book Antiqua"/>
                <a:cs typeface="Book Antiqua"/>
              </a:rPr>
              <a:t> </a:t>
            </a:r>
            <a:r>
              <a:rPr sz="1050" b="1" spc="65" dirty="0">
                <a:solidFill>
                  <a:srgbClr val="B40808"/>
                </a:solidFill>
                <a:latin typeface="Book Antiqua"/>
                <a:cs typeface="Book Antiqua"/>
              </a:rPr>
              <a:t>best</a:t>
            </a:r>
            <a:r>
              <a:rPr sz="1050" b="1" spc="20" dirty="0">
                <a:solidFill>
                  <a:srgbClr val="B40808"/>
                </a:solidFill>
                <a:latin typeface="Book Antiqua"/>
                <a:cs typeface="Book Antiqua"/>
              </a:rPr>
              <a:t> </a:t>
            </a:r>
            <a:r>
              <a:rPr sz="1050" b="1" spc="70" dirty="0">
                <a:solidFill>
                  <a:srgbClr val="B40808"/>
                </a:solidFill>
                <a:latin typeface="Book Antiqua"/>
                <a:cs typeface="Book Antiqua"/>
              </a:rPr>
              <a:t>interests</a:t>
            </a:r>
            <a:r>
              <a:rPr sz="1050" b="1" spc="25" dirty="0">
                <a:solidFill>
                  <a:srgbClr val="B40808"/>
                </a:solidFill>
                <a:latin typeface="Book Antiqua"/>
                <a:cs typeface="Book Antiqua"/>
              </a:rPr>
              <a:t> </a:t>
            </a:r>
            <a:r>
              <a:rPr sz="1050" b="1" spc="90" dirty="0">
                <a:solidFill>
                  <a:srgbClr val="B40808"/>
                </a:solidFill>
                <a:latin typeface="Book Antiqua"/>
                <a:cs typeface="Book Antiqua"/>
              </a:rPr>
              <a:t>of</a:t>
            </a:r>
            <a:r>
              <a:rPr sz="1050" b="1" spc="20" dirty="0">
                <a:solidFill>
                  <a:srgbClr val="B40808"/>
                </a:solidFill>
                <a:latin typeface="Book Antiqua"/>
                <a:cs typeface="Book Antiqua"/>
              </a:rPr>
              <a:t> </a:t>
            </a:r>
            <a:r>
              <a:rPr sz="1050" b="1" spc="80" dirty="0">
                <a:solidFill>
                  <a:srgbClr val="B40808"/>
                </a:solidFill>
                <a:latin typeface="Book Antiqua"/>
                <a:cs typeface="Book Antiqua"/>
              </a:rPr>
              <a:t>people,</a:t>
            </a:r>
            <a:r>
              <a:rPr sz="1050" b="1" spc="20" dirty="0">
                <a:solidFill>
                  <a:srgbClr val="B40808"/>
                </a:solidFill>
                <a:latin typeface="Book Antiqua"/>
                <a:cs typeface="Book Antiqua"/>
              </a:rPr>
              <a:t> </a:t>
            </a:r>
            <a:r>
              <a:rPr sz="1050" b="1" spc="85" dirty="0">
                <a:solidFill>
                  <a:srgbClr val="B40808"/>
                </a:solidFill>
                <a:latin typeface="Book Antiqua"/>
                <a:cs typeface="Book Antiqua"/>
              </a:rPr>
              <a:t>a</a:t>
            </a:r>
            <a:r>
              <a:rPr sz="1050" b="1" spc="20" dirty="0">
                <a:solidFill>
                  <a:srgbClr val="B40808"/>
                </a:solidFill>
                <a:latin typeface="Book Antiqua"/>
                <a:cs typeface="Book Antiqua"/>
              </a:rPr>
              <a:t> </a:t>
            </a:r>
            <a:r>
              <a:rPr sz="1050" b="1" spc="70" dirty="0">
                <a:solidFill>
                  <a:srgbClr val="B40808"/>
                </a:solidFill>
                <a:latin typeface="Book Antiqua"/>
                <a:cs typeface="Book Antiqua"/>
              </a:rPr>
              <a:t>goal</a:t>
            </a:r>
            <a:r>
              <a:rPr sz="1050" b="1" spc="20" dirty="0">
                <a:solidFill>
                  <a:srgbClr val="B40808"/>
                </a:solidFill>
                <a:latin typeface="Book Antiqua"/>
                <a:cs typeface="Book Antiqua"/>
              </a:rPr>
              <a:t> </a:t>
            </a:r>
            <a:r>
              <a:rPr sz="1050" b="1" spc="95" dirty="0">
                <a:solidFill>
                  <a:srgbClr val="B40808"/>
                </a:solidFill>
                <a:latin typeface="Book Antiqua"/>
                <a:cs typeface="Book Antiqua"/>
              </a:rPr>
              <a:t>which</a:t>
            </a:r>
            <a:r>
              <a:rPr sz="1050" b="1" spc="25" dirty="0">
                <a:solidFill>
                  <a:srgbClr val="B40808"/>
                </a:solidFill>
                <a:latin typeface="Book Antiqua"/>
                <a:cs typeface="Book Antiqua"/>
              </a:rPr>
              <a:t> </a:t>
            </a:r>
            <a:r>
              <a:rPr sz="1050" b="1" spc="145" dirty="0">
                <a:solidFill>
                  <a:srgbClr val="B40808"/>
                </a:solidFill>
                <a:latin typeface="Book Antiqua"/>
                <a:cs typeface="Book Antiqua"/>
              </a:rPr>
              <a:t>may</a:t>
            </a:r>
            <a:r>
              <a:rPr sz="1050" b="1" spc="20" dirty="0">
                <a:solidFill>
                  <a:srgbClr val="B40808"/>
                </a:solidFill>
                <a:latin typeface="Book Antiqua"/>
                <a:cs typeface="Book Antiqua"/>
              </a:rPr>
              <a:t> </a:t>
            </a:r>
            <a:r>
              <a:rPr sz="1050" b="1" spc="95" dirty="0">
                <a:solidFill>
                  <a:srgbClr val="B40808"/>
                </a:solidFill>
                <a:latin typeface="Book Antiqua"/>
                <a:cs typeface="Book Antiqua"/>
              </a:rPr>
              <a:t>only</a:t>
            </a:r>
            <a:r>
              <a:rPr sz="1050" b="1" spc="20" dirty="0">
                <a:solidFill>
                  <a:srgbClr val="B40808"/>
                </a:solidFill>
                <a:latin typeface="Book Antiqua"/>
                <a:cs typeface="Book Antiqua"/>
              </a:rPr>
              <a:t> </a:t>
            </a:r>
            <a:r>
              <a:rPr sz="1050" b="1" spc="85" dirty="0">
                <a:solidFill>
                  <a:srgbClr val="B40808"/>
                </a:solidFill>
                <a:latin typeface="Book Antiqua"/>
                <a:cs typeface="Book Antiqua"/>
              </a:rPr>
              <a:t>be</a:t>
            </a:r>
            <a:r>
              <a:rPr sz="1050" b="1" spc="20" dirty="0">
                <a:solidFill>
                  <a:srgbClr val="B40808"/>
                </a:solidFill>
                <a:latin typeface="Book Antiqua"/>
                <a:cs typeface="Book Antiqua"/>
              </a:rPr>
              <a:t> </a:t>
            </a:r>
            <a:r>
              <a:rPr sz="1050" b="1" spc="80" dirty="0">
                <a:solidFill>
                  <a:srgbClr val="B40808"/>
                </a:solidFill>
                <a:latin typeface="Book Antiqua"/>
                <a:cs typeface="Book Antiqua"/>
              </a:rPr>
              <a:t>attained </a:t>
            </a:r>
            <a:r>
              <a:rPr sz="1050" b="1" spc="85" dirty="0">
                <a:solidFill>
                  <a:srgbClr val="B40808"/>
                </a:solidFill>
                <a:latin typeface="Book Antiqua"/>
                <a:cs typeface="Book Antiqua"/>
              </a:rPr>
              <a:t> </a:t>
            </a:r>
            <a:r>
              <a:rPr sz="1050" b="1" spc="100" dirty="0">
                <a:solidFill>
                  <a:srgbClr val="B40808"/>
                </a:solidFill>
                <a:latin typeface="Book Antiqua"/>
                <a:cs typeface="Book Antiqua"/>
              </a:rPr>
              <a:t>through</a:t>
            </a:r>
            <a:r>
              <a:rPr sz="1050" b="1" spc="25" dirty="0">
                <a:solidFill>
                  <a:srgbClr val="B40808"/>
                </a:solidFill>
                <a:latin typeface="Book Antiqua"/>
                <a:cs typeface="Book Antiqua"/>
              </a:rPr>
              <a:t> </a:t>
            </a:r>
            <a:r>
              <a:rPr sz="1050" b="1" spc="85" dirty="0">
                <a:solidFill>
                  <a:srgbClr val="B40808"/>
                </a:solidFill>
                <a:latin typeface="Book Antiqua"/>
                <a:cs typeface="Book Antiqua"/>
              </a:rPr>
              <a:t>personal</a:t>
            </a:r>
            <a:r>
              <a:rPr sz="1050" b="1" spc="25" dirty="0">
                <a:solidFill>
                  <a:srgbClr val="B40808"/>
                </a:solidFill>
                <a:latin typeface="Book Antiqua"/>
                <a:cs typeface="Book Antiqua"/>
              </a:rPr>
              <a:t> </a:t>
            </a:r>
            <a:r>
              <a:rPr sz="1050" b="1" spc="105" dirty="0">
                <a:solidFill>
                  <a:srgbClr val="B40808"/>
                </a:solidFill>
                <a:latin typeface="Book Antiqua"/>
                <a:cs typeface="Book Antiqua"/>
              </a:rPr>
              <a:t>connection</a:t>
            </a:r>
            <a:r>
              <a:rPr sz="1050" b="1" spc="25" dirty="0">
                <a:solidFill>
                  <a:srgbClr val="B40808"/>
                </a:solidFill>
                <a:latin typeface="Book Antiqua"/>
                <a:cs typeface="Book Antiqua"/>
              </a:rPr>
              <a:t> </a:t>
            </a:r>
            <a:r>
              <a:rPr sz="1050" b="1" spc="105" dirty="0">
                <a:solidFill>
                  <a:srgbClr val="B40808"/>
                </a:solidFill>
                <a:latin typeface="Book Antiqua"/>
                <a:cs typeface="Book Antiqua"/>
              </a:rPr>
              <a:t>and</a:t>
            </a:r>
            <a:r>
              <a:rPr sz="1050" b="1" spc="25" dirty="0">
                <a:solidFill>
                  <a:srgbClr val="B40808"/>
                </a:solidFill>
                <a:latin typeface="Book Antiqua"/>
                <a:cs typeface="Book Antiqua"/>
              </a:rPr>
              <a:t> </a:t>
            </a:r>
            <a:r>
              <a:rPr sz="1050" b="1" spc="85" dirty="0">
                <a:solidFill>
                  <a:srgbClr val="B40808"/>
                </a:solidFill>
                <a:latin typeface="Book Antiqua"/>
                <a:cs typeface="Book Antiqua"/>
              </a:rPr>
              <a:t>understanding.</a:t>
            </a:r>
            <a:r>
              <a:rPr sz="1050" b="1" spc="30" dirty="0">
                <a:solidFill>
                  <a:srgbClr val="B40808"/>
                </a:solidFill>
                <a:latin typeface="Book Antiqua"/>
                <a:cs typeface="Book Antiqua"/>
              </a:rPr>
              <a:t> </a:t>
            </a:r>
            <a:r>
              <a:rPr sz="1050" b="1" spc="50" dirty="0">
                <a:solidFill>
                  <a:srgbClr val="B40808"/>
                </a:solidFill>
                <a:latin typeface="Book Antiqua"/>
                <a:cs typeface="Book Antiqua"/>
              </a:rPr>
              <a:t>It</a:t>
            </a:r>
            <a:r>
              <a:rPr sz="1050" b="1" spc="25" dirty="0">
                <a:solidFill>
                  <a:srgbClr val="B40808"/>
                </a:solidFill>
                <a:latin typeface="Book Antiqua"/>
                <a:cs typeface="Book Antiqua"/>
              </a:rPr>
              <a:t> </a:t>
            </a:r>
            <a:r>
              <a:rPr sz="1050" b="1" spc="30" dirty="0">
                <a:solidFill>
                  <a:srgbClr val="B40808"/>
                </a:solidFill>
                <a:latin typeface="Book Antiqua"/>
                <a:cs typeface="Book Antiqua"/>
              </a:rPr>
              <a:t>is</a:t>
            </a:r>
            <a:r>
              <a:rPr sz="1050" b="1" spc="25" dirty="0">
                <a:solidFill>
                  <a:srgbClr val="B40808"/>
                </a:solidFill>
                <a:latin typeface="Book Antiqua"/>
                <a:cs typeface="Book Antiqua"/>
              </a:rPr>
              <a:t> </a:t>
            </a:r>
            <a:r>
              <a:rPr sz="1050" b="1" spc="95" dirty="0">
                <a:solidFill>
                  <a:srgbClr val="B40808"/>
                </a:solidFill>
                <a:latin typeface="Book Antiqua"/>
                <a:cs typeface="Book Antiqua"/>
              </a:rPr>
              <a:t>imperative</a:t>
            </a:r>
            <a:r>
              <a:rPr sz="1050" b="1" spc="25" dirty="0">
                <a:solidFill>
                  <a:srgbClr val="B40808"/>
                </a:solidFill>
                <a:latin typeface="Book Antiqua"/>
                <a:cs typeface="Book Antiqua"/>
              </a:rPr>
              <a:t> </a:t>
            </a:r>
            <a:r>
              <a:rPr sz="1050" b="1" spc="80" dirty="0">
                <a:solidFill>
                  <a:srgbClr val="B40808"/>
                </a:solidFill>
                <a:latin typeface="Book Antiqua"/>
                <a:cs typeface="Book Antiqua"/>
              </a:rPr>
              <a:t>that</a:t>
            </a:r>
            <a:r>
              <a:rPr sz="1050" b="1" spc="25" dirty="0">
                <a:solidFill>
                  <a:srgbClr val="B40808"/>
                </a:solidFill>
                <a:latin typeface="Book Antiqua"/>
                <a:cs typeface="Book Antiqua"/>
              </a:rPr>
              <a:t> </a:t>
            </a:r>
            <a:r>
              <a:rPr sz="1050" b="1" spc="85" dirty="0">
                <a:solidFill>
                  <a:srgbClr val="B40808"/>
                </a:solidFill>
                <a:latin typeface="Book Antiqua"/>
                <a:cs typeface="Book Antiqua"/>
              </a:rPr>
              <a:t>we</a:t>
            </a:r>
            <a:r>
              <a:rPr sz="1050" b="1" spc="25" dirty="0">
                <a:solidFill>
                  <a:srgbClr val="B40808"/>
                </a:solidFill>
                <a:latin typeface="Book Antiqua"/>
                <a:cs typeface="Book Antiqua"/>
              </a:rPr>
              <a:t> </a:t>
            </a:r>
            <a:r>
              <a:rPr sz="1050" b="1" spc="55" dirty="0">
                <a:solidFill>
                  <a:srgbClr val="B40808"/>
                </a:solidFill>
                <a:latin typeface="Book Antiqua"/>
                <a:cs typeface="Book Antiqua"/>
              </a:rPr>
              <a:t>talk</a:t>
            </a:r>
            <a:r>
              <a:rPr sz="1050" b="1" spc="30" dirty="0">
                <a:solidFill>
                  <a:srgbClr val="B40808"/>
                </a:solidFill>
                <a:latin typeface="Book Antiqua"/>
                <a:cs typeface="Book Antiqua"/>
              </a:rPr>
              <a:t> </a:t>
            </a:r>
            <a:r>
              <a:rPr sz="1050" b="1" spc="85" dirty="0">
                <a:solidFill>
                  <a:srgbClr val="B40808"/>
                </a:solidFill>
                <a:latin typeface="Book Antiqua"/>
                <a:cs typeface="Book Antiqua"/>
              </a:rPr>
              <a:t>to </a:t>
            </a:r>
            <a:r>
              <a:rPr sz="1050" b="1" spc="90" dirty="0">
                <a:solidFill>
                  <a:srgbClr val="B40808"/>
                </a:solidFill>
                <a:latin typeface="Book Antiqua"/>
                <a:cs typeface="Book Antiqua"/>
              </a:rPr>
              <a:t> </a:t>
            </a:r>
            <a:r>
              <a:rPr sz="1050" b="1" spc="114" dirty="0">
                <a:solidFill>
                  <a:srgbClr val="B40808"/>
                </a:solidFill>
                <a:latin typeface="Book Antiqua"/>
                <a:cs typeface="Book Antiqua"/>
              </a:rPr>
              <a:t>one </a:t>
            </a:r>
            <a:r>
              <a:rPr sz="1050" b="1" spc="105" dirty="0">
                <a:solidFill>
                  <a:srgbClr val="B40808"/>
                </a:solidFill>
                <a:latin typeface="Book Antiqua"/>
                <a:cs typeface="Book Antiqua"/>
              </a:rPr>
              <a:t>another and </a:t>
            </a:r>
            <a:r>
              <a:rPr sz="1050" b="1" spc="90" dirty="0">
                <a:solidFill>
                  <a:srgbClr val="B40808"/>
                </a:solidFill>
                <a:latin typeface="Book Antiqua"/>
                <a:cs typeface="Book Antiqua"/>
              </a:rPr>
              <a:t>learn </a:t>
            </a:r>
            <a:r>
              <a:rPr sz="1050" b="1" spc="135" dirty="0">
                <a:solidFill>
                  <a:srgbClr val="B40808"/>
                </a:solidFill>
                <a:latin typeface="Book Antiqua"/>
                <a:cs typeface="Book Antiqua"/>
              </a:rPr>
              <a:t>from </a:t>
            </a:r>
            <a:r>
              <a:rPr sz="1050" b="1" spc="114" dirty="0">
                <a:solidFill>
                  <a:srgbClr val="B40808"/>
                </a:solidFill>
                <a:latin typeface="Book Antiqua"/>
                <a:cs typeface="Book Antiqua"/>
              </a:rPr>
              <a:t>one </a:t>
            </a:r>
            <a:r>
              <a:rPr sz="1050" b="1" spc="105" dirty="0">
                <a:solidFill>
                  <a:srgbClr val="B40808"/>
                </a:solidFill>
                <a:latin typeface="Book Antiqua"/>
                <a:cs typeface="Book Antiqua"/>
              </a:rPr>
              <a:t>another </a:t>
            </a:r>
            <a:r>
              <a:rPr sz="1050" b="1" spc="70" dirty="0">
                <a:solidFill>
                  <a:srgbClr val="B40808"/>
                </a:solidFill>
                <a:latin typeface="Book Antiqua"/>
                <a:cs typeface="Book Antiqua"/>
              </a:rPr>
              <a:t>so </a:t>
            </a:r>
            <a:r>
              <a:rPr sz="1050" b="1" spc="80" dirty="0">
                <a:solidFill>
                  <a:srgbClr val="B40808"/>
                </a:solidFill>
                <a:latin typeface="Book Antiqua"/>
                <a:cs typeface="Book Antiqua"/>
              </a:rPr>
              <a:t>that </a:t>
            </a:r>
            <a:r>
              <a:rPr sz="1050" b="1" spc="85" dirty="0">
                <a:solidFill>
                  <a:srgbClr val="B40808"/>
                </a:solidFill>
                <a:latin typeface="Book Antiqua"/>
                <a:cs typeface="Book Antiqua"/>
              </a:rPr>
              <a:t>we </a:t>
            </a:r>
            <a:r>
              <a:rPr sz="1050" b="1" spc="145" dirty="0">
                <a:solidFill>
                  <a:srgbClr val="B40808"/>
                </a:solidFill>
                <a:latin typeface="Book Antiqua"/>
                <a:cs typeface="Book Antiqua"/>
              </a:rPr>
              <a:t>may </a:t>
            </a:r>
            <a:r>
              <a:rPr sz="1050" b="1" spc="85" dirty="0">
                <a:solidFill>
                  <a:srgbClr val="B40808"/>
                </a:solidFill>
                <a:latin typeface="Book Antiqua"/>
                <a:cs typeface="Book Antiqua"/>
              </a:rPr>
              <a:t>develop </a:t>
            </a:r>
            <a:r>
              <a:rPr sz="1050" b="1" spc="90" dirty="0">
                <a:solidFill>
                  <a:srgbClr val="B40808"/>
                </a:solidFill>
                <a:latin typeface="Book Antiqua"/>
                <a:cs typeface="Book Antiqua"/>
              </a:rPr>
              <a:t>shared </a:t>
            </a:r>
            <a:r>
              <a:rPr sz="1050" b="1" spc="95" dirty="0">
                <a:solidFill>
                  <a:srgbClr val="B40808"/>
                </a:solidFill>
                <a:latin typeface="Book Antiqua"/>
                <a:cs typeface="Book Antiqua"/>
              </a:rPr>
              <a:t> </a:t>
            </a:r>
            <a:r>
              <a:rPr sz="1050" b="1" spc="85" dirty="0">
                <a:solidFill>
                  <a:srgbClr val="B40808"/>
                </a:solidFill>
                <a:latin typeface="Book Antiqua"/>
                <a:cs typeface="Book Antiqua"/>
              </a:rPr>
              <a:t>understandings </a:t>
            </a:r>
            <a:r>
              <a:rPr sz="1050" b="1" spc="105" dirty="0">
                <a:solidFill>
                  <a:srgbClr val="B40808"/>
                </a:solidFill>
                <a:latin typeface="Book Antiqua"/>
                <a:cs typeface="Book Antiqua"/>
              </a:rPr>
              <a:t>and </a:t>
            </a:r>
            <a:r>
              <a:rPr sz="1050" b="1" spc="120" dirty="0">
                <a:solidFill>
                  <a:srgbClr val="B40808"/>
                </a:solidFill>
                <a:latin typeface="Book Antiqua"/>
                <a:cs typeface="Book Antiqua"/>
              </a:rPr>
              <a:t>make </a:t>
            </a:r>
            <a:r>
              <a:rPr sz="1050" b="1" spc="105" dirty="0">
                <a:solidFill>
                  <a:srgbClr val="B40808"/>
                </a:solidFill>
                <a:latin typeface="Book Antiqua"/>
                <a:cs typeface="Book Antiqua"/>
              </a:rPr>
              <a:t>change </a:t>
            </a:r>
            <a:r>
              <a:rPr sz="1050" b="1" spc="100" dirty="0">
                <a:solidFill>
                  <a:srgbClr val="B40808"/>
                </a:solidFill>
                <a:latin typeface="Book Antiqua"/>
                <a:cs typeface="Book Antiqua"/>
              </a:rPr>
              <a:t>for </a:t>
            </a:r>
            <a:r>
              <a:rPr sz="1050" b="1" spc="90" dirty="0">
                <a:solidFill>
                  <a:srgbClr val="B40808"/>
                </a:solidFill>
                <a:latin typeface="Book Antiqua"/>
                <a:cs typeface="Book Antiqua"/>
              </a:rPr>
              <a:t>the </a:t>
            </a:r>
            <a:r>
              <a:rPr sz="1050" b="1" spc="70" dirty="0">
                <a:solidFill>
                  <a:srgbClr val="B40808"/>
                </a:solidFill>
                <a:latin typeface="Book Antiqua"/>
                <a:cs typeface="Book Antiqua"/>
              </a:rPr>
              <a:t>better. </a:t>
            </a:r>
            <a:r>
              <a:rPr sz="1050" b="1" spc="50" dirty="0">
                <a:solidFill>
                  <a:srgbClr val="B40808"/>
                </a:solidFill>
                <a:latin typeface="Book Antiqua"/>
                <a:cs typeface="Book Antiqua"/>
              </a:rPr>
              <a:t>It </a:t>
            </a:r>
            <a:r>
              <a:rPr sz="1050" b="1" spc="30" dirty="0">
                <a:solidFill>
                  <a:srgbClr val="B40808"/>
                </a:solidFill>
                <a:latin typeface="Book Antiqua"/>
                <a:cs typeface="Book Antiqua"/>
              </a:rPr>
              <a:t>is </a:t>
            </a:r>
            <a:r>
              <a:rPr sz="1050" b="1" spc="65" dirty="0">
                <a:solidFill>
                  <a:srgbClr val="B40808"/>
                </a:solidFill>
                <a:latin typeface="Book Antiqua"/>
                <a:cs typeface="Book Antiqua"/>
              </a:rPr>
              <a:t>also </a:t>
            </a:r>
            <a:r>
              <a:rPr sz="1050" b="1" spc="95" dirty="0">
                <a:solidFill>
                  <a:srgbClr val="B40808"/>
                </a:solidFill>
                <a:latin typeface="Book Antiqua"/>
                <a:cs typeface="Book Antiqua"/>
              </a:rPr>
              <a:t>imperative </a:t>
            </a:r>
            <a:r>
              <a:rPr sz="1050" b="1" spc="80" dirty="0">
                <a:solidFill>
                  <a:srgbClr val="B40808"/>
                </a:solidFill>
                <a:latin typeface="Book Antiqua"/>
                <a:cs typeface="Book Antiqua"/>
              </a:rPr>
              <a:t>that </a:t>
            </a:r>
            <a:r>
              <a:rPr sz="1050" b="1" spc="85" dirty="0">
                <a:solidFill>
                  <a:srgbClr val="B40808"/>
                </a:solidFill>
                <a:latin typeface="Book Antiqua"/>
                <a:cs typeface="Book Antiqua"/>
              </a:rPr>
              <a:t>we </a:t>
            </a:r>
            <a:r>
              <a:rPr sz="1050" b="1" spc="90" dirty="0">
                <a:solidFill>
                  <a:srgbClr val="B40808"/>
                </a:solidFill>
                <a:latin typeface="Book Antiqua"/>
                <a:cs typeface="Book Antiqua"/>
              </a:rPr>
              <a:t> </a:t>
            </a:r>
            <a:r>
              <a:rPr sz="1050" b="1" spc="85" dirty="0">
                <a:solidFill>
                  <a:srgbClr val="B40808"/>
                </a:solidFill>
                <a:latin typeface="Book Antiqua"/>
                <a:cs typeface="Book Antiqua"/>
              </a:rPr>
              <a:t>reflect </a:t>
            </a:r>
            <a:r>
              <a:rPr sz="1050" b="1" spc="125" dirty="0">
                <a:solidFill>
                  <a:srgbClr val="B40808"/>
                </a:solidFill>
                <a:latin typeface="Book Antiqua"/>
                <a:cs typeface="Book Antiqua"/>
              </a:rPr>
              <a:t>on </a:t>
            </a:r>
            <a:r>
              <a:rPr sz="1050" b="1" spc="114" dirty="0">
                <a:solidFill>
                  <a:srgbClr val="B40808"/>
                </a:solidFill>
                <a:latin typeface="Book Antiqua"/>
                <a:cs typeface="Book Antiqua"/>
              </a:rPr>
              <a:t>our </a:t>
            </a:r>
            <a:r>
              <a:rPr sz="1050" b="1" spc="105" dirty="0">
                <a:solidFill>
                  <a:srgbClr val="B40808"/>
                </a:solidFill>
                <a:latin typeface="Book Antiqua"/>
                <a:cs typeface="Book Antiqua"/>
              </a:rPr>
              <a:t>own </a:t>
            </a:r>
            <a:r>
              <a:rPr sz="1050" b="1" spc="75" dirty="0">
                <a:solidFill>
                  <a:srgbClr val="B40808"/>
                </a:solidFill>
                <a:latin typeface="Book Antiqua"/>
                <a:cs typeface="Book Antiqua"/>
              </a:rPr>
              <a:t>actions. </a:t>
            </a:r>
            <a:r>
              <a:rPr sz="1050" b="1" spc="125" dirty="0">
                <a:solidFill>
                  <a:srgbClr val="B40808"/>
                </a:solidFill>
                <a:latin typeface="Book Antiqua"/>
                <a:cs typeface="Book Antiqua"/>
              </a:rPr>
              <a:t>What </a:t>
            </a:r>
            <a:r>
              <a:rPr sz="1050" b="1" spc="85" dirty="0">
                <a:solidFill>
                  <a:srgbClr val="B40808"/>
                </a:solidFill>
                <a:latin typeface="Book Antiqua"/>
                <a:cs typeface="Book Antiqua"/>
              </a:rPr>
              <a:t>we </a:t>
            </a:r>
            <a:r>
              <a:rPr sz="1050" b="1" spc="95" dirty="0">
                <a:solidFill>
                  <a:srgbClr val="B40808"/>
                </a:solidFill>
                <a:latin typeface="Book Antiqua"/>
                <a:cs typeface="Book Antiqua"/>
              </a:rPr>
              <a:t>have </a:t>
            </a:r>
            <a:r>
              <a:rPr sz="1050" b="1" spc="110" dirty="0">
                <a:solidFill>
                  <a:srgbClr val="B40808"/>
                </a:solidFill>
                <a:latin typeface="Book Antiqua"/>
                <a:cs typeface="Book Antiqua"/>
              </a:rPr>
              <a:t>done </a:t>
            </a:r>
            <a:r>
              <a:rPr sz="1050" b="1" spc="80" dirty="0">
                <a:solidFill>
                  <a:srgbClr val="B40808"/>
                </a:solidFill>
                <a:latin typeface="Book Antiqua"/>
                <a:cs typeface="Book Antiqua"/>
              </a:rPr>
              <a:t>in </a:t>
            </a:r>
            <a:r>
              <a:rPr sz="1050" b="1" spc="90" dirty="0">
                <a:solidFill>
                  <a:srgbClr val="B40808"/>
                </a:solidFill>
                <a:latin typeface="Book Antiqua"/>
                <a:cs typeface="Book Antiqua"/>
              </a:rPr>
              <a:t>the </a:t>
            </a:r>
            <a:r>
              <a:rPr sz="1050" b="1" spc="65" dirty="0">
                <a:solidFill>
                  <a:srgbClr val="B40808"/>
                </a:solidFill>
                <a:latin typeface="Book Antiqua"/>
                <a:cs typeface="Book Antiqua"/>
              </a:rPr>
              <a:t>past </a:t>
            </a:r>
            <a:r>
              <a:rPr sz="1050" b="1" spc="145" dirty="0">
                <a:solidFill>
                  <a:srgbClr val="B40808"/>
                </a:solidFill>
                <a:latin typeface="Book Antiqua"/>
                <a:cs typeface="Book Antiqua"/>
              </a:rPr>
              <a:t>may </a:t>
            </a:r>
            <a:r>
              <a:rPr sz="1050" b="1" spc="100" dirty="0">
                <a:solidFill>
                  <a:srgbClr val="B40808"/>
                </a:solidFill>
                <a:latin typeface="Book Antiqua"/>
                <a:cs typeface="Book Antiqua"/>
              </a:rPr>
              <a:t>not </a:t>
            </a:r>
            <a:r>
              <a:rPr sz="1050" b="1" spc="95" dirty="0">
                <a:solidFill>
                  <a:srgbClr val="B40808"/>
                </a:solidFill>
                <a:latin typeface="Book Antiqua"/>
                <a:cs typeface="Book Antiqua"/>
              </a:rPr>
              <a:t>have </a:t>
            </a:r>
            <a:r>
              <a:rPr sz="1050" b="1" spc="100" dirty="0">
                <a:solidFill>
                  <a:srgbClr val="B40808"/>
                </a:solidFill>
                <a:latin typeface="Book Antiqua"/>
                <a:cs typeface="Book Antiqua"/>
              </a:rPr>
              <a:t>been </a:t>
            </a:r>
            <a:r>
              <a:rPr sz="1050" b="1" spc="105" dirty="0">
                <a:solidFill>
                  <a:srgbClr val="B40808"/>
                </a:solidFill>
                <a:latin typeface="Book Antiqua"/>
                <a:cs typeface="Book Antiqua"/>
              </a:rPr>
              <a:t> </a:t>
            </a:r>
            <a:r>
              <a:rPr sz="1050" b="1" spc="65" dirty="0">
                <a:solidFill>
                  <a:srgbClr val="B40808"/>
                </a:solidFill>
                <a:latin typeface="Book Antiqua"/>
                <a:cs typeface="Book Antiqua"/>
              </a:rPr>
              <a:t>best</a:t>
            </a:r>
            <a:r>
              <a:rPr sz="1050" b="1" spc="20" dirty="0">
                <a:solidFill>
                  <a:srgbClr val="B40808"/>
                </a:solidFill>
                <a:latin typeface="Book Antiqua"/>
                <a:cs typeface="Book Antiqua"/>
              </a:rPr>
              <a:t> </a:t>
            </a:r>
            <a:r>
              <a:rPr sz="1050" b="1" spc="85" dirty="0">
                <a:solidFill>
                  <a:srgbClr val="B40808"/>
                </a:solidFill>
                <a:latin typeface="Book Antiqua"/>
                <a:cs typeface="Book Antiqua"/>
              </a:rPr>
              <a:t>to</a:t>
            </a:r>
            <a:r>
              <a:rPr sz="1050" b="1" spc="25" dirty="0">
                <a:solidFill>
                  <a:srgbClr val="B40808"/>
                </a:solidFill>
                <a:latin typeface="Book Antiqua"/>
                <a:cs typeface="Book Antiqua"/>
              </a:rPr>
              <a:t> </a:t>
            </a:r>
            <a:r>
              <a:rPr sz="1050" b="1" spc="90" dirty="0">
                <a:solidFill>
                  <a:srgbClr val="B40808"/>
                </a:solidFill>
                <a:latin typeface="Book Antiqua"/>
                <a:cs typeface="Book Antiqua"/>
              </a:rPr>
              <a:t>achieve</a:t>
            </a:r>
            <a:r>
              <a:rPr sz="1050" b="1" spc="25" dirty="0">
                <a:solidFill>
                  <a:srgbClr val="B40808"/>
                </a:solidFill>
                <a:latin typeface="Book Antiqua"/>
                <a:cs typeface="Book Antiqua"/>
              </a:rPr>
              <a:t> </a:t>
            </a:r>
            <a:r>
              <a:rPr sz="1050" b="1" spc="100" dirty="0">
                <a:solidFill>
                  <a:srgbClr val="B40808"/>
                </a:solidFill>
                <a:latin typeface="Book Antiqua"/>
                <a:cs typeface="Book Antiqua"/>
              </a:rPr>
              <a:t>betterment</a:t>
            </a:r>
            <a:r>
              <a:rPr sz="1050" b="1" spc="20" dirty="0">
                <a:solidFill>
                  <a:srgbClr val="B40808"/>
                </a:solidFill>
                <a:latin typeface="Book Antiqua"/>
                <a:cs typeface="Book Antiqua"/>
              </a:rPr>
              <a:t> </a:t>
            </a:r>
            <a:r>
              <a:rPr sz="1050" b="1" spc="105" dirty="0">
                <a:solidFill>
                  <a:srgbClr val="B40808"/>
                </a:solidFill>
                <a:latin typeface="Book Antiqua"/>
                <a:cs typeface="Book Antiqua"/>
              </a:rPr>
              <a:t>and</a:t>
            </a:r>
            <a:r>
              <a:rPr sz="1050" b="1" spc="25" dirty="0">
                <a:solidFill>
                  <a:srgbClr val="B40808"/>
                </a:solidFill>
                <a:latin typeface="Book Antiqua"/>
                <a:cs typeface="Book Antiqua"/>
              </a:rPr>
              <a:t> </a:t>
            </a:r>
            <a:r>
              <a:rPr sz="1050" b="1" spc="145" dirty="0">
                <a:solidFill>
                  <a:srgbClr val="B40808"/>
                </a:solidFill>
                <a:latin typeface="Book Antiqua"/>
                <a:cs typeface="Book Antiqua"/>
              </a:rPr>
              <a:t>may</a:t>
            </a:r>
            <a:r>
              <a:rPr sz="1050" b="1" spc="25" dirty="0">
                <a:solidFill>
                  <a:srgbClr val="B40808"/>
                </a:solidFill>
                <a:latin typeface="Book Antiqua"/>
                <a:cs typeface="Book Antiqua"/>
              </a:rPr>
              <a:t> </a:t>
            </a:r>
            <a:r>
              <a:rPr sz="1050" b="1" spc="95" dirty="0">
                <a:solidFill>
                  <a:srgbClr val="B40808"/>
                </a:solidFill>
                <a:latin typeface="Book Antiqua"/>
                <a:cs typeface="Book Antiqua"/>
              </a:rPr>
              <a:t>have</a:t>
            </a:r>
            <a:r>
              <a:rPr sz="1050" b="1" spc="25" dirty="0">
                <a:solidFill>
                  <a:srgbClr val="B40808"/>
                </a:solidFill>
                <a:latin typeface="Book Antiqua"/>
                <a:cs typeface="Book Antiqua"/>
              </a:rPr>
              <a:t> </a:t>
            </a:r>
            <a:r>
              <a:rPr sz="1050" b="1" spc="100" dirty="0">
                <a:solidFill>
                  <a:srgbClr val="B40808"/>
                </a:solidFill>
                <a:latin typeface="Book Antiqua"/>
                <a:cs typeface="Book Antiqua"/>
              </a:rPr>
              <a:t>even</a:t>
            </a:r>
            <a:r>
              <a:rPr sz="1050" b="1" spc="20" dirty="0">
                <a:solidFill>
                  <a:srgbClr val="B40808"/>
                </a:solidFill>
                <a:latin typeface="Book Antiqua"/>
                <a:cs typeface="Book Antiqua"/>
              </a:rPr>
              <a:t> </a:t>
            </a:r>
            <a:r>
              <a:rPr sz="1050" b="1" spc="100" dirty="0">
                <a:solidFill>
                  <a:srgbClr val="B40808"/>
                </a:solidFill>
                <a:latin typeface="Book Antiqua"/>
                <a:cs typeface="Book Antiqua"/>
              </a:rPr>
              <a:t>been</a:t>
            </a:r>
            <a:r>
              <a:rPr sz="1050" b="1" spc="25" dirty="0">
                <a:solidFill>
                  <a:srgbClr val="B40808"/>
                </a:solidFill>
                <a:latin typeface="Book Antiqua"/>
                <a:cs typeface="Book Antiqua"/>
              </a:rPr>
              <a:t> </a:t>
            </a:r>
            <a:r>
              <a:rPr sz="1050" b="1" spc="85" dirty="0">
                <a:solidFill>
                  <a:srgbClr val="B40808"/>
                </a:solidFill>
                <a:latin typeface="Book Antiqua"/>
                <a:cs typeface="Book Antiqua"/>
              </a:rPr>
              <a:t>a</a:t>
            </a:r>
            <a:r>
              <a:rPr sz="1050" b="1" spc="25" dirty="0">
                <a:solidFill>
                  <a:srgbClr val="B40808"/>
                </a:solidFill>
                <a:latin typeface="Book Antiqua"/>
                <a:cs typeface="Book Antiqua"/>
              </a:rPr>
              <a:t> </a:t>
            </a:r>
            <a:r>
              <a:rPr sz="1050" b="1" spc="55" dirty="0">
                <a:solidFill>
                  <a:srgbClr val="B40808"/>
                </a:solidFill>
                <a:latin typeface="Book Antiqua"/>
                <a:cs typeface="Book Antiqua"/>
              </a:rPr>
              <a:t>slew</a:t>
            </a:r>
            <a:r>
              <a:rPr sz="1050" b="1" spc="25" dirty="0">
                <a:solidFill>
                  <a:srgbClr val="B40808"/>
                </a:solidFill>
                <a:latin typeface="Book Antiqua"/>
                <a:cs typeface="Book Antiqua"/>
              </a:rPr>
              <a:t> </a:t>
            </a:r>
            <a:r>
              <a:rPr sz="1050" b="1" spc="90" dirty="0">
                <a:solidFill>
                  <a:srgbClr val="B40808"/>
                </a:solidFill>
                <a:latin typeface="Book Antiqua"/>
                <a:cs typeface="Book Antiqua"/>
              </a:rPr>
              <a:t>of</a:t>
            </a:r>
            <a:r>
              <a:rPr sz="1050" b="1" spc="20" dirty="0">
                <a:solidFill>
                  <a:srgbClr val="B40808"/>
                </a:solidFill>
                <a:latin typeface="Book Antiqua"/>
                <a:cs typeface="Book Antiqua"/>
              </a:rPr>
              <a:t> </a:t>
            </a:r>
            <a:r>
              <a:rPr sz="1050" b="1" spc="70" dirty="0">
                <a:solidFill>
                  <a:srgbClr val="B40808"/>
                </a:solidFill>
                <a:latin typeface="Book Antiqua"/>
                <a:cs typeface="Book Antiqua"/>
              </a:rPr>
              <a:t>mistakes.</a:t>
            </a:r>
            <a:r>
              <a:rPr sz="1050" b="1" spc="25" dirty="0">
                <a:solidFill>
                  <a:srgbClr val="B40808"/>
                </a:solidFill>
                <a:latin typeface="Book Antiqua"/>
                <a:cs typeface="Book Antiqua"/>
              </a:rPr>
              <a:t> </a:t>
            </a:r>
            <a:r>
              <a:rPr sz="1050" b="1" spc="175" dirty="0">
                <a:solidFill>
                  <a:srgbClr val="B40808"/>
                </a:solidFill>
                <a:latin typeface="Book Antiqua"/>
                <a:cs typeface="Book Antiqua"/>
              </a:rPr>
              <a:t>We</a:t>
            </a:r>
            <a:r>
              <a:rPr sz="1050" b="1" spc="25" dirty="0">
                <a:solidFill>
                  <a:srgbClr val="B40808"/>
                </a:solidFill>
                <a:latin typeface="Book Antiqua"/>
                <a:cs typeface="Book Antiqua"/>
              </a:rPr>
              <a:t> </a:t>
            </a:r>
            <a:r>
              <a:rPr sz="1050" b="1" spc="110" dirty="0">
                <a:solidFill>
                  <a:srgbClr val="B40808"/>
                </a:solidFill>
                <a:latin typeface="Book Antiqua"/>
                <a:cs typeface="Book Antiqua"/>
              </a:rPr>
              <a:t>must </a:t>
            </a:r>
            <a:r>
              <a:rPr sz="1050" b="1" spc="-250" dirty="0">
                <a:solidFill>
                  <a:srgbClr val="B40808"/>
                </a:solidFill>
                <a:latin typeface="Book Antiqua"/>
                <a:cs typeface="Book Antiqua"/>
              </a:rPr>
              <a:t> </a:t>
            </a:r>
            <a:r>
              <a:rPr sz="1050" b="1" spc="105" dirty="0">
                <a:solidFill>
                  <a:srgbClr val="B40808"/>
                </a:solidFill>
                <a:latin typeface="Book Antiqua"/>
                <a:cs typeface="Book Antiqua"/>
              </a:rPr>
              <a:t>change </a:t>
            </a:r>
            <a:r>
              <a:rPr sz="1050" b="1" spc="114" dirty="0">
                <a:solidFill>
                  <a:srgbClr val="B40808"/>
                </a:solidFill>
                <a:latin typeface="Book Antiqua"/>
                <a:cs typeface="Book Antiqua"/>
              </a:rPr>
              <a:t>our </a:t>
            </a:r>
            <a:r>
              <a:rPr sz="1050" b="1" spc="90" dirty="0">
                <a:solidFill>
                  <a:srgbClr val="B40808"/>
                </a:solidFill>
                <a:latin typeface="Book Antiqua"/>
                <a:cs typeface="Book Antiqua"/>
              </a:rPr>
              <a:t>behavior </a:t>
            </a:r>
            <a:r>
              <a:rPr sz="1050" b="1" spc="95" dirty="0">
                <a:solidFill>
                  <a:srgbClr val="B40808"/>
                </a:solidFill>
                <a:latin typeface="Book Antiqua"/>
                <a:cs typeface="Book Antiqua"/>
              </a:rPr>
              <a:t>accordingly </a:t>
            </a:r>
            <a:r>
              <a:rPr sz="1050" b="1" spc="45" dirty="0">
                <a:solidFill>
                  <a:srgbClr val="B40808"/>
                </a:solidFill>
                <a:latin typeface="Book Antiqua"/>
                <a:cs typeface="Book Antiqua"/>
              </a:rPr>
              <a:t>if </a:t>
            </a:r>
            <a:r>
              <a:rPr sz="1050" b="1" spc="105" dirty="0">
                <a:solidFill>
                  <a:srgbClr val="B40808"/>
                </a:solidFill>
                <a:latin typeface="Book Antiqua"/>
                <a:cs typeface="Book Antiqua"/>
              </a:rPr>
              <a:t>need </a:t>
            </a:r>
            <a:r>
              <a:rPr sz="1050" b="1" spc="85" dirty="0">
                <a:solidFill>
                  <a:srgbClr val="B40808"/>
                </a:solidFill>
                <a:latin typeface="Book Antiqua"/>
                <a:cs typeface="Book Antiqua"/>
              </a:rPr>
              <a:t>be </a:t>
            </a:r>
            <a:r>
              <a:rPr sz="1050" b="1" spc="105" dirty="0">
                <a:solidFill>
                  <a:srgbClr val="B40808"/>
                </a:solidFill>
                <a:latin typeface="Book Antiqua"/>
                <a:cs typeface="Book Antiqua"/>
              </a:rPr>
              <a:t>and </a:t>
            </a:r>
            <a:r>
              <a:rPr sz="1050" b="1" spc="85" dirty="0">
                <a:solidFill>
                  <a:srgbClr val="B40808"/>
                </a:solidFill>
                <a:latin typeface="Book Antiqua"/>
                <a:cs typeface="Book Antiqua"/>
              </a:rPr>
              <a:t>reflection </a:t>
            </a:r>
            <a:r>
              <a:rPr sz="1050" b="1" spc="30" dirty="0">
                <a:solidFill>
                  <a:srgbClr val="B40808"/>
                </a:solidFill>
                <a:latin typeface="Book Antiqua"/>
                <a:cs typeface="Book Antiqua"/>
              </a:rPr>
              <a:t>is </a:t>
            </a:r>
            <a:r>
              <a:rPr sz="1050" b="1" spc="90" dirty="0">
                <a:solidFill>
                  <a:srgbClr val="B40808"/>
                </a:solidFill>
                <a:latin typeface="Book Antiqua"/>
                <a:cs typeface="Book Antiqua"/>
              </a:rPr>
              <a:t>the </a:t>
            </a:r>
            <a:r>
              <a:rPr sz="1050" b="1" spc="65" dirty="0">
                <a:solidFill>
                  <a:srgbClr val="B40808"/>
                </a:solidFill>
                <a:latin typeface="Book Antiqua"/>
                <a:cs typeface="Book Antiqua"/>
              </a:rPr>
              <a:t>best </a:t>
            </a:r>
            <a:r>
              <a:rPr sz="1050" b="1" spc="85" dirty="0">
                <a:solidFill>
                  <a:srgbClr val="B40808"/>
                </a:solidFill>
                <a:latin typeface="Book Antiqua"/>
                <a:cs typeface="Book Antiqua"/>
              </a:rPr>
              <a:t>way </a:t>
            </a:r>
            <a:r>
              <a:rPr sz="1050" b="1" spc="90" dirty="0">
                <a:solidFill>
                  <a:srgbClr val="B40808"/>
                </a:solidFill>
                <a:latin typeface="Book Antiqua"/>
                <a:cs typeface="Book Antiqua"/>
              </a:rPr>
              <a:t>of </a:t>
            </a:r>
            <a:r>
              <a:rPr sz="1050" b="1" spc="95" dirty="0">
                <a:solidFill>
                  <a:srgbClr val="B40808"/>
                </a:solidFill>
                <a:latin typeface="Book Antiqua"/>
                <a:cs typeface="Book Antiqua"/>
              </a:rPr>
              <a:t> </a:t>
            </a:r>
            <a:r>
              <a:rPr sz="1050" b="1" spc="75" dirty="0">
                <a:solidFill>
                  <a:srgbClr val="B40808"/>
                </a:solidFill>
                <a:latin typeface="Book Antiqua"/>
                <a:cs typeface="Book Antiqua"/>
              </a:rPr>
              <a:t>identifying</a:t>
            </a:r>
            <a:r>
              <a:rPr sz="1050" b="1" spc="15" dirty="0">
                <a:solidFill>
                  <a:srgbClr val="B40808"/>
                </a:solidFill>
                <a:latin typeface="Book Antiqua"/>
                <a:cs typeface="Book Antiqua"/>
              </a:rPr>
              <a:t> </a:t>
            </a:r>
            <a:r>
              <a:rPr sz="1050" b="1" spc="105" dirty="0">
                <a:solidFill>
                  <a:srgbClr val="B40808"/>
                </a:solidFill>
                <a:latin typeface="Book Antiqua"/>
                <a:cs typeface="Book Antiqua"/>
              </a:rPr>
              <a:t>need</a:t>
            </a:r>
            <a:r>
              <a:rPr sz="1050" b="1" spc="20" dirty="0">
                <a:solidFill>
                  <a:srgbClr val="B40808"/>
                </a:solidFill>
                <a:latin typeface="Book Antiqua"/>
                <a:cs typeface="Book Antiqua"/>
              </a:rPr>
              <a:t> </a:t>
            </a:r>
            <a:r>
              <a:rPr sz="1050" b="1" spc="100" dirty="0">
                <a:solidFill>
                  <a:srgbClr val="B40808"/>
                </a:solidFill>
                <a:latin typeface="Book Antiqua"/>
                <a:cs typeface="Book Antiqua"/>
              </a:rPr>
              <a:t>for</a:t>
            </a:r>
            <a:r>
              <a:rPr sz="1050" b="1" spc="20" dirty="0">
                <a:solidFill>
                  <a:srgbClr val="B40808"/>
                </a:solidFill>
                <a:latin typeface="Book Antiqua"/>
                <a:cs typeface="Book Antiqua"/>
              </a:rPr>
              <a:t> </a:t>
            </a:r>
            <a:r>
              <a:rPr sz="1050" b="1" spc="85" dirty="0">
                <a:solidFill>
                  <a:srgbClr val="B40808"/>
                </a:solidFill>
                <a:latin typeface="Book Antiqua"/>
                <a:cs typeface="Book Antiqua"/>
              </a:rPr>
              <a:t>changes.</a:t>
            </a:r>
            <a:endParaRPr sz="1050" dirty="0">
              <a:latin typeface="Book Antiqua"/>
              <a:cs typeface="Book Antiqua"/>
            </a:endParaRPr>
          </a:p>
        </p:txBody>
      </p:sp>
      <p:sp>
        <p:nvSpPr>
          <p:cNvPr id="17" name="object 17"/>
          <p:cNvSpPr txBox="1">
            <a:spLocks noGrp="1"/>
          </p:cNvSpPr>
          <p:nvPr>
            <p:ph type="title"/>
          </p:nvPr>
        </p:nvSpPr>
        <p:spPr>
          <a:xfrm>
            <a:off x="1580515" y="-10677"/>
            <a:ext cx="4483100"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Raquel</a:t>
            </a:r>
            <a:r>
              <a:rPr sz="3800" spc="-240" dirty="0">
                <a:solidFill>
                  <a:schemeClr val="bg1"/>
                </a:solidFill>
                <a:latin typeface="Garamond" panose="02020404030301010803" pitchFamily="18" charset="0"/>
              </a:rPr>
              <a:t> </a:t>
            </a:r>
            <a:r>
              <a:rPr sz="3800" spc="-70" dirty="0">
                <a:solidFill>
                  <a:schemeClr val="bg1"/>
                </a:solidFill>
                <a:latin typeface="Garamond" panose="02020404030301010803" pitchFamily="18" charset="0"/>
              </a:rPr>
              <a:t>Zohar</a:t>
            </a:r>
          </a:p>
        </p:txBody>
      </p:sp>
      <p:sp>
        <p:nvSpPr>
          <p:cNvPr id="24" name="object 24"/>
          <p:cNvSpPr txBox="1"/>
          <p:nvPr/>
        </p:nvSpPr>
        <p:spPr>
          <a:xfrm>
            <a:off x="326177" y="4086765"/>
            <a:ext cx="3187065" cy="2244461"/>
          </a:xfrm>
          <a:prstGeom prst="rect">
            <a:avLst/>
          </a:prstGeom>
        </p:spPr>
        <p:txBody>
          <a:bodyPr vert="horz" wrap="square" lIns="0" tIns="12065" rIns="0" bIns="0" rtlCol="0">
            <a:spAutoFit/>
          </a:bodyPr>
          <a:lstStyle/>
          <a:p>
            <a:pPr marL="71122" marR="5080" algn="ctr">
              <a:lnSpc>
                <a:spcPct val="114300"/>
              </a:lnSpc>
              <a:spcBef>
                <a:spcPts val="95"/>
              </a:spcBef>
            </a:pPr>
            <a:r>
              <a:rPr sz="1750" b="1" spc="140" dirty="0">
                <a:solidFill>
                  <a:srgbClr val="B40808"/>
                </a:solidFill>
                <a:latin typeface="Book Antiqua"/>
                <a:cs typeface="Book Antiqua"/>
              </a:rPr>
              <a:t>Hate</a:t>
            </a:r>
            <a:r>
              <a:rPr sz="1750" b="1" spc="5" dirty="0">
                <a:solidFill>
                  <a:srgbClr val="B40808"/>
                </a:solidFill>
                <a:latin typeface="Book Antiqua"/>
                <a:cs typeface="Book Antiqua"/>
              </a:rPr>
              <a:t> </a:t>
            </a:r>
            <a:r>
              <a:rPr sz="1750" b="1" spc="190" dirty="0">
                <a:solidFill>
                  <a:srgbClr val="B40808"/>
                </a:solidFill>
                <a:latin typeface="Book Antiqua"/>
                <a:cs typeface="Book Antiqua"/>
              </a:rPr>
              <a:t>Crime</a:t>
            </a:r>
            <a:r>
              <a:rPr sz="1750" b="1" spc="5" dirty="0">
                <a:solidFill>
                  <a:srgbClr val="B40808"/>
                </a:solidFill>
                <a:latin typeface="Book Antiqua"/>
                <a:cs typeface="Book Antiqua"/>
              </a:rPr>
              <a:t> </a:t>
            </a:r>
            <a:r>
              <a:rPr sz="1750" b="1" spc="155" dirty="0">
                <a:solidFill>
                  <a:srgbClr val="B40808"/>
                </a:solidFill>
                <a:latin typeface="Book Antiqua"/>
                <a:cs typeface="Book Antiqua"/>
              </a:rPr>
              <a:t>Incidence</a:t>
            </a:r>
            <a:r>
              <a:rPr sz="1750" b="1" spc="10" dirty="0">
                <a:solidFill>
                  <a:srgbClr val="B40808"/>
                </a:solidFill>
                <a:latin typeface="Book Antiqua"/>
                <a:cs typeface="Book Antiqua"/>
              </a:rPr>
              <a:t> </a:t>
            </a:r>
            <a:r>
              <a:rPr sz="1750" b="1" spc="160" dirty="0">
                <a:solidFill>
                  <a:srgbClr val="B40808"/>
                </a:solidFill>
                <a:latin typeface="Book Antiqua"/>
                <a:cs typeface="Book Antiqua"/>
              </a:rPr>
              <a:t>and </a:t>
            </a:r>
            <a:r>
              <a:rPr sz="1750" b="1" spc="-425" dirty="0">
                <a:solidFill>
                  <a:srgbClr val="B40808"/>
                </a:solidFill>
                <a:latin typeface="Book Antiqua"/>
                <a:cs typeface="Book Antiqua"/>
              </a:rPr>
              <a:t> </a:t>
            </a:r>
            <a:r>
              <a:rPr sz="1750" b="1" spc="200" dirty="0">
                <a:solidFill>
                  <a:srgbClr val="B40808"/>
                </a:solidFill>
                <a:latin typeface="Book Antiqua"/>
                <a:cs typeface="Book Antiqua"/>
              </a:rPr>
              <a:t>Community </a:t>
            </a:r>
            <a:r>
              <a:rPr sz="1750" b="1" spc="120" dirty="0">
                <a:solidFill>
                  <a:srgbClr val="B40808"/>
                </a:solidFill>
                <a:latin typeface="Book Antiqua"/>
                <a:cs typeface="Book Antiqua"/>
              </a:rPr>
              <a:t>Responses </a:t>
            </a:r>
            <a:r>
              <a:rPr sz="1750" b="1" spc="135" dirty="0">
                <a:solidFill>
                  <a:srgbClr val="B40808"/>
                </a:solidFill>
                <a:latin typeface="Book Antiqua"/>
                <a:cs typeface="Book Antiqua"/>
              </a:rPr>
              <a:t>to </a:t>
            </a:r>
            <a:r>
              <a:rPr sz="1750" b="1" spc="-425" dirty="0">
                <a:solidFill>
                  <a:srgbClr val="B40808"/>
                </a:solidFill>
                <a:latin typeface="Book Antiqua"/>
                <a:cs typeface="Book Antiqua"/>
              </a:rPr>
              <a:t> </a:t>
            </a:r>
            <a:r>
              <a:rPr sz="1750" b="1" spc="140" dirty="0">
                <a:solidFill>
                  <a:srgbClr val="B40808"/>
                </a:solidFill>
                <a:latin typeface="Book Antiqua"/>
                <a:cs typeface="Book Antiqua"/>
              </a:rPr>
              <a:t>Hate</a:t>
            </a:r>
            <a:r>
              <a:rPr sz="1750" b="1" spc="20" dirty="0">
                <a:solidFill>
                  <a:srgbClr val="B40808"/>
                </a:solidFill>
                <a:latin typeface="Book Antiqua"/>
                <a:cs typeface="Book Antiqua"/>
              </a:rPr>
              <a:t> </a:t>
            </a:r>
            <a:r>
              <a:rPr sz="1750" b="1" spc="125" dirty="0">
                <a:solidFill>
                  <a:srgbClr val="B40808"/>
                </a:solidFill>
                <a:latin typeface="Book Antiqua"/>
                <a:cs typeface="Book Antiqua"/>
              </a:rPr>
              <a:t>in</a:t>
            </a:r>
            <a:r>
              <a:rPr sz="1750" b="1" spc="25" dirty="0">
                <a:solidFill>
                  <a:srgbClr val="B40808"/>
                </a:solidFill>
                <a:latin typeface="Book Antiqua"/>
                <a:cs typeface="Book Antiqua"/>
              </a:rPr>
              <a:t> </a:t>
            </a:r>
            <a:r>
              <a:rPr sz="1750" b="1" spc="135" dirty="0">
                <a:solidFill>
                  <a:srgbClr val="B40808"/>
                </a:solidFill>
                <a:latin typeface="Book Antiqua"/>
                <a:cs typeface="Book Antiqua"/>
              </a:rPr>
              <a:t>Greater</a:t>
            </a:r>
            <a:r>
              <a:rPr sz="1750" b="1" spc="25" dirty="0">
                <a:solidFill>
                  <a:srgbClr val="B40808"/>
                </a:solidFill>
                <a:latin typeface="Book Antiqua"/>
                <a:cs typeface="Book Antiqua"/>
              </a:rPr>
              <a:t> </a:t>
            </a:r>
            <a:r>
              <a:rPr sz="1750" b="1" spc="135" dirty="0">
                <a:solidFill>
                  <a:srgbClr val="B40808"/>
                </a:solidFill>
                <a:latin typeface="Book Antiqua"/>
                <a:cs typeface="Book Antiqua"/>
              </a:rPr>
              <a:t>Buffalo</a:t>
            </a:r>
            <a:endParaRPr sz="1750">
              <a:latin typeface="Book Antiqua"/>
              <a:cs typeface="Book Antiqua"/>
            </a:endParaRPr>
          </a:p>
          <a:p>
            <a:pPr marL="12700" marR="1426250">
              <a:lnSpc>
                <a:spcPct val="116599"/>
              </a:lnSpc>
              <a:spcBef>
                <a:spcPts val="1090"/>
              </a:spcBef>
            </a:pPr>
            <a:r>
              <a:rPr sz="1300" spc="-5" dirty="0">
                <a:solidFill>
                  <a:srgbClr val="B40808"/>
                </a:solidFill>
                <a:latin typeface="Archivo Black"/>
                <a:cs typeface="Archivo Black"/>
              </a:rPr>
              <a:t>Future Career: </a:t>
            </a:r>
            <a:r>
              <a:rPr sz="1300" dirty="0">
                <a:solidFill>
                  <a:srgbClr val="B40808"/>
                </a:solidFill>
                <a:latin typeface="Archivo Black"/>
                <a:cs typeface="Archivo Black"/>
              </a:rPr>
              <a:t> </a:t>
            </a:r>
            <a:r>
              <a:rPr sz="1300" b="1" spc="114" dirty="0">
                <a:solidFill>
                  <a:srgbClr val="B40808"/>
                </a:solidFill>
                <a:latin typeface="Book Antiqua"/>
                <a:cs typeface="Book Antiqua"/>
              </a:rPr>
              <a:t>Career</a:t>
            </a:r>
            <a:r>
              <a:rPr sz="1300" b="1" spc="5" dirty="0">
                <a:solidFill>
                  <a:srgbClr val="B40808"/>
                </a:solidFill>
                <a:latin typeface="Book Antiqua"/>
                <a:cs typeface="Book Antiqua"/>
              </a:rPr>
              <a:t> </a:t>
            </a:r>
            <a:r>
              <a:rPr sz="1300" b="1" spc="90" dirty="0">
                <a:solidFill>
                  <a:srgbClr val="B40808"/>
                </a:solidFill>
                <a:latin typeface="Book Antiqua"/>
                <a:cs typeface="Book Antiqua"/>
              </a:rPr>
              <a:t>in</a:t>
            </a:r>
            <a:r>
              <a:rPr sz="1300" b="1" spc="5" dirty="0">
                <a:solidFill>
                  <a:srgbClr val="B40808"/>
                </a:solidFill>
                <a:latin typeface="Book Antiqua"/>
                <a:cs typeface="Book Antiqua"/>
              </a:rPr>
              <a:t> </a:t>
            </a:r>
            <a:r>
              <a:rPr sz="1300" b="1" spc="50" dirty="0">
                <a:solidFill>
                  <a:srgbClr val="B40808"/>
                </a:solidFill>
                <a:latin typeface="Book Antiqua"/>
                <a:cs typeface="Book Antiqua"/>
              </a:rPr>
              <a:t>Disability, </a:t>
            </a:r>
            <a:r>
              <a:rPr sz="1300" b="1" spc="-310" dirty="0">
                <a:solidFill>
                  <a:srgbClr val="B40808"/>
                </a:solidFill>
                <a:latin typeface="Book Antiqua"/>
                <a:cs typeface="Book Antiqua"/>
              </a:rPr>
              <a:t> </a:t>
            </a:r>
            <a:r>
              <a:rPr sz="1300" b="1" spc="155" dirty="0">
                <a:solidFill>
                  <a:srgbClr val="B40808"/>
                </a:solidFill>
                <a:latin typeface="Book Antiqua"/>
                <a:cs typeface="Book Antiqua"/>
              </a:rPr>
              <a:t>Human </a:t>
            </a:r>
            <a:r>
              <a:rPr sz="1300" b="1" spc="60" dirty="0">
                <a:solidFill>
                  <a:srgbClr val="B40808"/>
                </a:solidFill>
                <a:latin typeface="Book Antiqua"/>
                <a:cs typeface="Book Antiqua"/>
              </a:rPr>
              <a:t>Rights, </a:t>
            </a:r>
            <a:r>
              <a:rPr sz="1300" b="1" spc="114" dirty="0">
                <a:solidFill>
                  <a:srgbClr val="B40808"/>
                </a:solidFill>
                <a:latin typeface="Book Antiqua"/>
                <a:cs typeface="Book Antiqua"/>
              </a:rPr>
              <a:t>and </a:t>
            </a:r>
            <a:r>
              <a:rPr sz="1300" b="1" spc="-310" dirty="0">
                <a:solidFill>
                  <a:srgbClr val="B40808"/>
                </a:solidFill>
                <a:latin typeface="Book Antiqua"/>
                <a:cs typeface="Book Antiqua"/>
              </a:rPr>
              <a:t> </a:t>
            </a:r>
            <a:r>
              <a:rPr sz="1300" b="1" spc="120" dirty="0">
                <a:solidFill>
                  <a:srgbClr val="B40808"/>
                </a:solidFill>
                <a:latin typeface="Book Antiqua"/>
                <a:cs typeface="Book Antiqua"/>
              </a:rPr>
              <a:t>Labor </a:t>
            </a:r>
            <a:r>
              <a:rPr sz="1300" b="1" spc="75" dirty="0">
                <a:solidFill>
                  <a:srgbClr val="B40808"/>
                </a:solidFill>
                <a:latin typeface="Book Antiqua"/>
                <a:cs typeface="Book Antiqua"/>
              </a:rPr>
              <a:t>&amp; </a:t>
            </a:r>
            <a:r>
              <a:rPr sz="1300" b="1" spc="80" dirty="0">
                <a:solidFill>
                  <a:srgbClr val="B40808"/>
                </a:solidFill>
                <a:latin typeface="Book Antiqua"/>
                <a:cs typeface="Book Antiqua"/>
              </a:rPr>
              <a:t> </a:t>
            </a:r>
            <a:r>
              <a:rPr sz="1300" b="1" spc="140" dirty="0">
                <a:solidFill>
                  <a:srgbClr val="B40808"/>
                </a:solidFill>
                <a:latin typeface="Book Antiqua"/>
                <a:cs typeface="Book Antiqua"/>
              </a:rPr>
              <a:t>Employment</a:t>
            </a:r>
            <a:r>
              <a:rPr sz="1300" b="1" spc="5" dirty="0">
                <a:solidFill>
                  <a:srgbClr val="B40808"/>
                </a:solidFill>
                <a:latin typeface="Book Antiqua"/>
                <a:cs typeface="Book Antiqua"/>
              </a:rPr>
              <a:t> </a:t>
            </a:r>
            <a:r>
              <a:rPr sz="1300" b="1" spc="114" dirty="0">
                <a:solidFill>
                  <a:srgbClr val="B40808"/>
                </a:solidFill>
                <a:latin typeface="Book Antiqua"/>
                <a:cs typeface="Book Antiqua"/>
              </a:rPr>
              <a:t>Law</a:t>
            </a:r>
            <a:endParaRPr sz="1300">
              <a:latin typeface="Book Antiqua"/>
              <a:cs typeface="Book Antiqua"/>
            </a:endParaRPr>
          </a:p>
        </p:txBody>
      </p:sp>
      <p:sp>
        <p:nvSpPr>
          <p:cNvPr id="26"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err="1">
                <a:solidFill>
                  <a:srgbClr val="E3FFFD"/>
                </a:solidFill>
                <a:latin typeface="Open Sans ExtraBold"/>
                <a:cs typeface="Open Sans ExtraBold"/>
              </a:rPr>
              <a:t>Adventura</a:t>
            </a:r>
            <a:r>
              <a:rPr lang="en-US" sz="2050" b="1" i="1" spc="50" dirty="0">
                <a:solidFill>
                  <a:srgbClr val="E3FFFD"/>
                </a:solidFill>
                <a:latin typeface="Open Sans ExtraBold"/>
                <a:cs typeface="Open Sans ExtraBold"/>
              </a:rPr>
              <a:t>, FL</a:t>
            </a:r>
            <a:endParaRPr sz="2050" dirty="0">
              <a:latin typeface="Open Sans ExtraBold"/>
              <a:cs typeface="Open Sans ExtraBold"/>
            </a:endParaRPr>
          </a:p>
        </p:txBody>
      </p:sp>
      <p:sp>
        <p:nvSpPr>
          <p:cNvPr id="27" name="object 13"/>
          <p:cNvSpPr txBox="1"/>
          <p:nvPr/>
        </p:nvSpPr>
        <p:spPr>
          <a:xfrm>
            <a:off x="158685" y="7391242"/>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Sophomore, ILR</a:t>
            </a:r>
          </a:p>
        </p:txBody>
      </p:sp>
      <p:sp>
        <p:nvSpPr>
          <p:cNvPr id="28" name="Rectangle 27"/>
          <p:cNvSpPr/>
          <p:nvPr/>
        </p:nvSpPr>
        <p:spPr>
          <a:xfrm>
            <a:off x="685803" y="6476050"/>
            <a:ext cx="2776573" cy="461665"/>
          </a:xfrm>
          <a:prstGeom prst="rect">
            <a:avLst/>
          </a:prstGeom>
        </p:spPr>
        <p:txBody>
          <a:bodyPr wrap="square">
            <a:spAutoFit/>
          </a:bodyPr>
          <a:lstStyle/>
          <a:p>
            <a:pPr marL="12700" algn="ctr">
              <a:spcBef>
                <a:spcPts val="365"/>
              </a:spcBef>
            </a:pPr>
            <a:r>
              <a:rPr lang="en-US" sz="1200" spc="10" dirty="0">
                <a:solidFill>
                  <a:srgbClr val="B40808"/>
                </a:solidFill>
                <a:latin typeface="Archivo Black"/>
                <a:cs typeface="Archivo Black"/>
              </a:rPr>
              <a:t>MOST LIKELY TO BECOME A STAND-UP COMEDIAN</a:t>
            </a:r>
            <a:endParaRPr lang="en-US" sz="1200" dirty="0">
              <a:latin typeface="Archivo Black"/>
              <a:cs typeface="Archivo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072909" y="254557"/>
            <a:ext cx="3828415" cy="28575"/>
          </a:xfrm>
          <a:custGeom>
            <a:avLst/>
            <a:gdLst/>
            <a:ahLst/>
            <a:cxnLst/>
            <a:rect l="l" t="t" r="r" b="b"/>
            <a:pathLst>
              <a:path w="3828415" h="28575">
                <a:moveTo>
                  <a:pt x="3827912" y="28297"/>
                </a:moveTo>
                <a:lnTo>
                  <a:pt x="0" y="28297"/>
                </a:lnTo>
                <a:lnTo>
                  <a:pt x="0" y="0"/>
                </a:lnTo>
                <a:lnTo>
                  <a:pt x="3710031" y="0"/>
                </a:lnTo>
                <a:lnTo>
                  <a:pt x="3827912" y="0"/>
                </a:lnTo>
                <a:lnTo>
                  <a:pt x="3827912" y="28297"/>
                </a:lnTo>
                <a:close/>
              </a:path>
            </a:pathLst>
          </a:custGeom>
          <a:solidFill>
            <a:srgbClr val="E3FFFD"/>
          </a:solidFill>
        </p:spPr>
        <p:txBody>
          <a:bodyPr wrap="square" lIns="0" tIns="0" rIns="0" bIns="0" rtlCol="0"/>
          <a:lstStyle/>
          <a:p>
            <a:endParaRPr sz="1800"/>
          </a:p>
        </p:txBody>
      </p:sp>
      <p:sp>
        <p:nvSpPr>
          <p:cNvPr id="3" name="object 3"/>
          <p:cNvSpPr/>
          <p:nvPr/>
        </p:nvSpPr>
        <p:spPr>
          <a:xfrm>
            <a:off x="205961" y="7324224"/>
            <a:ext cx="5221605" cy="27305"/>
          </a:xfrm>
          <a:custGeom>
            <a:avLst/>
            <a:gdLst/>
            <a:ahLst/>
            <a:cxnLst/>
            <a:rect l="l" t="t" r="r" b="b"/>
            <a:pathLst>
              <a:path w="5221605" h="27304">
                <a:moveTo>
                  <a:pt x="5221436" y="26763"/>
                </a:moveTo>
                <a:lnTo>
                  <a:pt x="0" y="26763"/>
                </a:lnTo>
                <a:lnTo>
                  <a:pt x="0" y="0"/>
                </a:lnTo>
                <a:lnTo>
                  <a:pt x="5109992" y="0"/>
                </a:lnTo>
                <a:lnTo>
                  <a:pt x="5221436" y="0"/>
                </a:lnTo>
                <a:lnTo>
                  <a:pt x="5221436" y="26763"/>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49315"/>
            <a:ext cx="6244590" cy="6530457"/>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268082" y="1996115"/>
            <a:ext cx="2607804" cy="3519385"/>
          </a:xfrm>
          <a:prstGeom prst="rect">
            <a:avLst/>
          </a:prstGeom>
        </p:spPr>
      </p:pic>
      <p:sp>
        <p:nvSpPr>
          <p:cNvPr id="11" name="object 11"/>
          <p:cNvSpPr/>
          <p:nvPr/>
        </p:nvSpPr>
        <p:spPr>
          <a:xfrm>
            <a:off x="7245129" y="1973118"/>
            <a:ext cx="2657475" cy="3569335"/>
          </a:xfrm>
          <a:custGeom>
            <a:avLst/>
            <a:gdLst/>
            <a:ahLst/>
            <a:cxnLst/>
            <a:rect l="l" t="t" r="r" b="b"/>
            <a:pathLst>
              <a:path w="2657475" h="3569335">
                <a:moveTo>
                  <a:pt x="2373590" y="3569058"/>
                </a:moveTo>
                <a:lnTo>
                  <a:pt x="283795" y="3569058"/>
                </a:lnTo>
                <a:lnTo>
                  <a:pt x="237788" y="3565344"/>
                </a:lnTo>
                <a:lnTo>
                  <a:pt x="194133" y="3554594"/>
                </a:lnTo>
                <a:lnTo>
                  <a:pt x="153419" y="3537392"/>
                </a:lnTo>
                <a:lnTo>
                  <a:pt x="116232" y="3514324"/>
                </a:lnTo>
                <a:lnTo>
                  <a:pt x="83158" y="3485976"/>
                </a:lnTo>
                <a:lnTo>
                  <a:pt x="54784" y="3452933"/>
                </a:lnTo>
                <a:lnTo>
                  <a:pt x="31695" y="3415781"/>
                </a:lnTo>
                <a:lnTo>
                  <a:pt x="14477" y="3375105"/>
                </a:lnTo>
                <a:lnTo>
                  <a:pt x="3717" y="3331490"/>
                </a:lnTo>
                <a:lnTo>
                  <a:pt x="0" y="3285522"/>
                </a:lnTo>
                <a:lnTo>
                  <a:pt x="74" y="283536"/>
                </a:lnTo>
                <a:lnTo>
                  <a:pt x="3717" y="238239"/>
                </a:lnTo>
                <a:lnTo>
                  <a:pt x="14477" y="194424"/>
                </a:lnTo>
                <a:lnTo>
                  <a:pt x="31695" y="153592"/>
                </a:lnTo>
                <a:lnTo>
                  <a:pt x="54784" y="116323"/>
                </a:lnTo>
                <a:lnTo>
                  <a:pt x="83158" y="83196"/>
                </a:lnTo>
                <a:lnTo>
                  <a:pt x="116232" y="54792"/>
                </a:lnTo>
                <a:lnTo>
                  <a:pt x="153477" y="31665"/>
                </a:lnTo>
                <a:lnTo>
                  <a:pt x="194163" y="14464"/>
                </a:lnTo>
                <a:lnTo>
                  <a:pt x="237799" y="3713"/>
                </a:lnTo>
                <a:lnTo>
                  <a:pt x="283798" y="0"/>
                </a:lnTo>
                <a:lnTo>
                  <a:pt x="2373590" y="0"/>
                </a:lnTo>
                <a:lnTo>
                  <a:pt x="2419604" y="3714"/>
                </a:lnTo>
                <a:lnTo>
                  <a:pt x="2463273" y="14471"/>
                </a:lnTo>
                <a:lnTo>
                  <a:pt x="2504010" y="31690"/>
                </a:lnTo>
                <a:lnTo>
                  <a:pt x="2527123" y="46028"/>
                </a:lnTo>
                <a:lnTo>
                  <a:pt x="283798" y="46028"/>
                </a:lnTo>
                <a:lnTo>
                  <a:pt x="236017" y="50872"/>
                </a:lnTo>
                <a:lnTo>
                  <a:pt x="191454" y="64756"/>
                </a:lnTo>
                <a:lnTo>
                  <a:pt x="151081" y="86709"/>
                </a:lnTo>
                <a:lnTo>
                  <a:pt x="115869" y="115761"/>
                </a:lnTo>
                <a:lnTo>
                  <a:pt x="86790" y="150941"/>
                </a:lnTo>
                <a:lnTo>
                  <a:pt x="64816" y="191277"/>
                </a:lnTo>
                <a:lnTo>
                  <a:pt x="50919" y="235799"/>
                </a:lnTo>
                <a:lnTo>
                  <a:pt x="46071" y="283536"/>
                </a:lnTo>
                <a:lnTo>
                  <a:pt x="46164" y="3285522"/>
                </a:lnTo>
                <a:lnTo>
                  <a:pt x="50919" y="3332602"/>
                </a:lnTo>
                <a:lnTo>
                  <a:pt x="64816" y="3377248"/>
                </a:lnTo>
                <a:lnTo>
                  <a:pt x="86790" y="3417600"/>
                </a:lnTo>
                <a:lnTo>
                  <a:pt x="115869" y="3452720"/>
                </a:lnTo>
                <a:lnTo>
                  <a:pt x="151081" y="3481670"/>
                </a:lnTo>
                <a:lnTo>
                  <a:pt x="191454" y="3503510"/>
                </a:lnTo>
                <a:lnTo>
                  <a:pt x="236017" y="3517302"/>
                </a:lnTo>
                <a:lnTo>
                  <a:pt x="283798" y="3522109"/>
                </a:lnTo>
                <a:lnTo>
                  <a:pt x="2528389" y="3522109"/>
                </a:lnTo>
                <a:lnTo>
                  <a:pt x="2504144" y="3537193"/>
                </a:lnTo>
                <a:lnTo>
                  <a:pt x="2463344" y="3554498"/>
                </a:lnTo>
                <a:lnTo>
                  <a:pt x="2419625" y="3565318"/>
                </a:lnTo>
                <a:lnTo>
                  <a:pt x="2373590" y="3569058"/>
                </a:lnTo>
                <a:close/>
              </a:path>
              <a:path w="2657475" h="3569335">
                <a:moveTo>
                  <a:pt x="2528389" y="3522109"/>
                </a:moveTo>
                <a:lnTo>
                  <a:pt x="2373590" y="3522109"/>
                </a:lnTo>
                <a:lnTo>
                  <a:pt x="2421635" y="3517265"/>
                </a:lnTo>
                <a:lnTo>
                  <a:pt x="2466323" y="3503381"/>
                </a:lnTo>
                <a:lnTo>
                  <a:pt x="2506712" y="3481427"/>
                </a:lnTo>
                <a:lnTo>
                  <a:pt x="2541897" y="3452337"/>
                </a:lnTo>
                <a:lnTo>
                  <a:pt x="2570841" y="3417196"/>
                </a:lnTo>
                <a:lnTo>
                  <a:pt x="2592702" y="3376859"/>
                </a:lnTo>
                <a:lnTo>
                  <a:pt x="2606507" y="3332338"/>
                </a:lnTo>
                <a:lnTo>
                  <a:pt x="2611224" y="3285522"/>
                </a:lnTo>
                <a:lnTo>
                  <a:pt x="2611317" y="283536"/>
                </a:lnTo>
                <a:lnTo>
                  <a:pt x="2606469" y="235535"/>
                </a:lnTo>
                <a:lnTo>
                  <a:pt x="2592572" y="190889"/>
                </a:lnTo>
                <a:lnTo>
                  <a:pt x="2570598" y="150536"/>
                </a:lnTo>
                <a:lnTo>
                  <a:pt x="2541519" y="115416"/>
                </a:lnTo>
                <a:lnTo>
                  <a:pt x="2506307" y="86467"/>
                </a:lnTo>
                <a:lnTo>
                  <a:pt x="2465934" y="64626"/>
                </a:lnTo>
                <a:lnTo>
                  <a:pt x="2421371" y="50834"/>
                </a:lnTo>
                <a:lnTo>
                  <a:pt x="2373590" y="46028"/>
                </a:lnTo>
                <a:lnTo>
                  <a:pt x="2527123" y="46028"/>
                </a:lnTo>
                <a:lnTo>
                  <a:pt x="2574230" y="83081"/>
                </a:lnTo>
                <a:lnTo>
                  <a:pt x="2602604" y="116124"/>
                </a:lnTo>
                <a:lnTo>
                  <a:pt x="2625693" y="153277"/>
                </a:lnTo>
                <a:lnTo>
                  <a:pt x="2642911" y="193953"/>
                </a:lnTo>
                <a:lnTo>
                  <a:pt x="2653671" y="237568"/>
                </a:lnTo>
                <a:lnTo>
                  <a:pt x="2657388" y="283536"/>
                </a:lnTo>
                <a:lnTo>
                  <a:pt x="2657319" y="3285522"/>
                </a:lnTo>
                <a:lnTo>
                  <a:pt x="2653895" y="3330595"/>
                </a:lnTo>
                <a:lnTo>
                  <a:pt x="2643265" y="3374279"/>
                </a:lnTo>
                <a:lnTo>
                  <a:pt x="2626100" y="3415059"/>
                </a:lnTo>
                <a:lnTo>
                  <a:pt x="2602969" y="3452375"/>
                </a:lnTo>
                <a:lnTo>
                  <a:pt x="2574576" y="3485516"/>
                </a:lnTo>
                <a:lnTo>
                  <a:pt x="2541422" y="3514000"/>
                </a:lnTo>
                <a:lnTo>
                  <a:pt x="2528389" y="3522109"/>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250197" y="6629399"/>
            <a:ext cx="1565665" cy="441479"/>
          </a:xfrm>
          <a:prstGeom prst="rect">
            <a:avLst/>
          </a:prstGeom>
        </p:spPr>
      </p:pic>
      <p:sp>
        <p:nvSpPr>
          <p:cNvPr id="13" name="object 13"/>
          <p:cNvSpPr txBox="1"/>
          <p:nvPr/>
        </p:nvSpPr>
        <p:spPr>
          <a:xfrm>
            <a:off x="5555829" y="7162800"/>
            <a:ext cx="4356100"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Center</a:t>
            </a:r>
            <a:r>
              <a:rPr sz="2050" b="1" i="1" spc="8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for</a:t>
            </a:r>
            <a:r>
              <a:rPr sz="2050" b="1" i="1" spc="8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Elder</a:t>
            </a:r>
            <a:r>
              <a:rPr sz="2050" b="1" i="1" spc="8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Law</a:t>
            </a:r>
            <a:r>
              <a:rPr sz="2050" b="1" i="1" spc="85" dirty="0">
                <a:solidFill>
                  <a:srgbClr val="E3FFFD"/>
                </a:solidFill>
                <a:latin typeface="Open Sans ExtraBold"/>
                <a:cs typeface="Open Sans ExtraBold"/>
              </a:rPr>
              <a:t> </a:t>
            </a:r>
            <a:r>
              <a:rPr sz="2050" b="1" i="1" spc="45" dirty="0">
                <a:solidFill>
                  <a:srgbClr val="E3FFFD"/>
                </a:solidFill>
                <a:latin typeface="Open Sans ExtraBold"/>
                <a:cs typeface="Open Sans ExtraBold"/>
              </a:rPr>
              <a:t>and</a:t>
            </a:r>
            <a:r>
              <a:rPr sz="2050" b="1" i="1" spc="8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Justice</a:t>
            </a:r>
            <a:endParaRPr sz="2050">
              <a:latin typeface="Open Sans ExtraBold"/>
              <a:cs typeface="Open Sans ExtraBold"/>
            </a:endParaRPr>
          </a:p>
        </p:txBody>
      </p:sp>
      <p:sp>
        <p:nvSpPr>
          <p:cNvPr id="14" name="object 14"/>
          <p:cNvSpPr txBox="1"/>
          <p:nvPr/>
        </p:nvSpPr>
        <p:spPr>
          <a:xfrm>
            <a:off x="3981423" y="691786"/>
            <a:ext cx="5728970" cy="6293902"/>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FAVORITE</a:t>
            </a:r>
            <a:r>
              <a:rPr sz="1300" spc="-50" dirty="0">
                <a:solidFill>
                  <a:srgbClr val="B40808"/>
                </a:solidFill>
                <a:latin typeface="Archivo Black"/>
                <a:cs typeface="Archivo Black"/>
              </a:rPr>
              <a:t> </a:t>
            </a:r>
            <a:r>
              <a:rPr sz="1300" spc="-5" dirty="0">
                <a:solidFill>
                  <a:srgbClr val="B40808"/>
                </a:solidFill>
                <a:latin typeface="Archivo Black"/>
                <a:cs typeface="Archivo Black"/>
              </a:rPr>
              <a:t>MEMORIES</a:t>
            </a:r>
            <a:endParaRPr sz="1300" dirty="0">
              <a:latin typeface="Archivo Black"/>
              <a:cs typeface="Archivo Black"/>
            </a:endParaRPr>
          </a:p>
          <a:p>
            <a:pPr marL="12700" marR="161294">
              <a:lnSpc>
                <a:spcPct val="115399"/>
              </a:lnSpc>
              <a:spcBef>
                <a:spcPts val="75"/>
              </a:spcBef>
            </a:pPr>
            <a:r>
              <a:rPr sz="1300" b="1" spc="150" dirty="0">
                <a:solidFill>
                  <a:srgbClr val="B40808"/>
                </a:solidFill>
                <a:latin typeface="Book Antiqua"/>
                <a:cs typeface="Book Antiqua"/>
              </a:rPr>
              <a:t>My </a:t>
            </a:r>
            <a:r>
              <a:rPr sz="1300" b="1" spc="70" dirty="0">
                <a:solidFill>
                  <a:srgbClr val="B40808"/>
                </a:solidFill>
                <a:latin typeface="Book Antiqua"/>
                <a:cs typeface="Book Antiqua"/>
              </a:rPr>
              <a:t>highlight </a:t>
            </a:r>
            <a:r>
              <a:rPr sz="1300" b="1" spc="100" dirty="0">
                <a:solidFill>
                  <a:srgbClr val="B40808"/>
                </a:solidFill>
                <a:latin typeface="Book Antiqua"/>
                <a:cs typeface="Book Antiqua"/>
              </a:rPr>
              <a:t>of </a:t>
            </a:r>
            <a:r>
              <a:rPr sz="1300" b="1" spc="95" dirty="0">
                <a:solidFill>
                  <a:srgbClr val="B40808"/>
                </a:solidFill>
                <a:latin typeface="Book Antiqua"/>
                <a:cs typeface="Book Antiqua"/>
              </a:rPr>
              <a:t>the </a:t>
            </a:r>
            <a:r>
              <a:rPr sz="1300" b="1" spc="155" dirty="0">
                <a:solidFill>
                  <a:srgbClr val="B40808"/>
                </a:solidFill>
                <a:latin typeface="Book Antiqua"/>
                <a:cs typeface="Book Antiqua"/>
              </a:rPr>
              <a:t>summer </a:t>
            </a:r>
            <a:r>
              <a:rPr sz="1300" b="1" spc="60" dirty="0">
                <a:solidFill>
                  <a:srgbClr val="B40808"/>
                </a:solidFill>
                <a:latin typeface="Book Antiqua"/>
                <a:cs typeface="Book Antiqua"/>
              </a:rPr>
              <a:t>was </a:t>
            </a:r>
            <a:r>
              <a:rPr sz="1300" b="1" spc="110" dirty="0">
                <a:solidFill>
                  <a:srgbClr val="B40808"/>
                </a:solidFill>
                <a:latin typeface="Book Antiqua"/>
                <a:cs typeface="Book Antiqua"/>
              </a:rPr>
              <a:t>whenever </a:t>
            </a:r>
            <a:r>
              <a:rPr sz="1300" b="1" spc="50" dirty="0">
                <a:solidFill>
                  <a:srgbClr val="B40808"/>
                </a:solidFill>
                <a:latin typeface="Book Antiqua"/>
                <a:cs typeface="Book Antiqua"/>
              </a:rPr>
              <a:t>I </a:t>
            </a:r>
            <a:r>
              <a:rPr sz="1300" b="1" spc="114" dirty="0">
                <a:solidFill>
                  <a:srgbClr val="B40808"/>
                </a:solidFill>
                <a:latin typeface="Book Antiqua"/>
                <a:cs typeface="Book Antiqua"/>
              </a:rPr>
              <a:t>hung </a:t>
            </a:r>
            <a:r>
              <a:rPr sz="1300" b="1" spc="105" dirty="0">
                <a:solidFill>
                  <a:srgbClr val="B40808"/>
                </a:solidFill>
                <a:latin typeface="Book Antiqua"/>
                <a:cs typeface="Book Antiqua"/>
              </a:rPr>
              <a:t>out </a:t>
            </a:r>
            <a:r>
              <a:rPr sz="1300" b="1" spc="70" dirty="0">
                <a:solidFill>
                  <a:srgbClr val="B40808"/>
                </a:solidFill>
                <a:latin typeface="Book Antiqua"/>
                <a:cs typeface="Book Antiqua"/>
              </a:rPr>
              <a:t>with </a:t>
            </a:r>
            <a:r>
              <a:rPr sz="1300" b="1" spc="95" dirty="0">
                <a:solidFill>
                  <a:srgbClr val="B40808"/>
                </a:solidFill>
                <a:latin typeface="Book Antiqua"/>
                <a:cs typeface="Book Antiqua"/>
              </a:rPr>
              <a:t>the </a:t>
            </a:r>
            <a:r>
              <a:rPr sz="1300" b="1" spc="-310" dirty="0">
                <a:solidFill>
                  <a:srgbClr val="B40808"/>
                </a:solidFill>
                <a:latin typeface="Book Antiqua"/>
                <a:cs typeface="Book Antiqua"/>
              </a:rPr>
              <a:t> </a:t>
            </a:r>
            <a:r>
              <a:rPr sz="1300" b="1" spc="110" dirty="0">
                <a:solidFill>
                  <a:srgbClr val="B40808"/>
                </a:solidFill>
                <a:latin typeface="Book Antiqua"/>
                <a:cs typeface="Book Antiqua"/>
              </a:rPr>
              <a:t>other</a:t>
            </a:r>
            <a:r>
              <a:rPr sz="1300" b="1" spc="20" dirty="0">
                <a:solidFill>
                  <a:srgbClr val="B40808"/>
                </a:solidFill>
                <a:latin typeface="Book Antiqua"/>
                <a:cs typeface="Book Antiqua"/>
              </a:rPr>
              <a:t> </a:t>
            </a:r>
            <a:r>
              <a:rPr sz="1300" b="1" spc="55" dirty="0">
                <a:solidFill>
                  <a:srgbClr val="B40808"/>
                </a:solidFill>
                <a:latin typeface="Book Antiqua"/>
                <a:cs typeface="Book Antiqua"/>
              </a:rPr>
              <a:t>fellows.</a:t>
            </a:r>
            <a:r>
              <a:rPr sz="1300" b="1" spc="20" dirty="0">
                <a:solidFill>
                  <a:srgbClr val="B40808"/>
                </a:solidFill>
                <a:latin typeface="Book Antiqua"/>
                <a:cs typeface="Book Antiqua"/>
              </a:rPr>
              <a:t> </a:t>
            </a:r>
            <a:r>
              <a:rPr sz="1300" b="1" spc="145" dirty="0">
                <a:solidFill>
                  <a:srgbClr val="B40808"/>
                </a:solidFill>
                <a:latin typeface="Book Antiqua"/>
                <a:cs typeface="Book Antiqua"/>
              </a:rPr>
              <a:t>The</a:t>
            </a:r>
            <a:r>
              <a:rPr sz="1300" b="1" spc="20" dirty="0">
                <a:solidFill>
                  <a:srgbClr val="B40808"/>
                </a:solidFill>
                <a:latin typeface="Book Antiqua"/>
                <a:cs typeface="Book Antiqua"/>
              </a:rPr>
              <a:t> </a:t>
            </a:r>
            <a:r>
              <a:rPr sz="1300" b="1" spc="110" dirty="0">
                <a:solidFill>
                  <a:srgbClr val="B40808"/>
                </a:solidFill>
                <a:latin typeface="Book Antiqua"/>
                <a:cs typeface="Book Antiqua"/>
              </a:rPr>
              <a:t>dinner</a:t>
            </a:r>
            <a:r>
              <a:rPr sz="1300" b="1" spc="20" dirty="0">
                <a:solidFill>
                  <a:srgbClr val="B40808"/>
                </a:solidFill>
                <a:latin typeface="Book Antiqua"/>
                <a:cs typeface="Book Antiqua"/>
              </a:rPr>
              <a:t> </a:t>
            </a:r>
            <a:r>
              <a:rPr sz="1300" b="1" spc="75" dirty="0">
                <a:solidFill>
                  <a:srgbClr val="B40808"/>
                </a:solidFill>
                <a:latin typeface="Book Antiqua"/>
                <a:cs typeface="Book Antiqua"/>
              </a:rPr>
              <a:t>at</a:t>
            </a:r>
            <a:r>
              <a:rPr sz="1300" b="1" spc="25" dirty="0">
                <a:solidFill>
                  <a:srgbClr val="B40808"/>
                </a:solidFill>
                <a:latin typeface="Book Antiqua"/>
                <a:cs typeface="Book Antiqua"/>
              </a:rPr>
              <a:t> </a:t>
            </a:r>
            <a:r>
              <a:rPr sz="1300" b="1" spc="75" dirty="0">
                <a:solidFill>
                  <a:srgbClr val="B40808"/>
                </a:solidFill>
                <a:latin typeface="Book Antiqua"/>
                <a:cs typeface="Book Antiqua"/>
              </a:rPr>
              <a:t>Cathy's</a:t>
            </a:r>
            <a:r>
              <a:rPr sz="1300" b="1" spc="20" dirty="0">
                <a:solidFill>
                  <a:srgbClr val="B40808"/>
                </a:solidFill>
                <a:latin typeface="Book Antiqua"/>
                <a:cs typeface="Book Antiqua"/>
              </a:rPr>
              <a:t> </a:t>
            </a:r>
            <a:r>
              <a:rPr sz="1300" b="1" spc="95" dirty="0">
                <a:solidFill>
                  <a:srgbClr val="B40808"/>
                </a:solidFill>
                <a:latin typeface="Book Antiqua"/>
                <a:cs typeface="Book Antiqua"/>
              </a:rPr>
              <a:t>place</a:t>
            </a:r>
            <a:r>
              <a:rPr sz="1300" b="1" spc="20"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0" dirty="0">
                <a:solidFill>
                  <a:srgbClr val="B40808"/>
                </a:solidFill>
                <a:latin typeface="Book Antiqua"/>
                <a:cs typeface="Book Antiqua"/>
              </a:rPr>
              <a:t> </a:t>
            </a:r>
            <a:r>
              <a:rPr sz="1300" b="1" spc="125" dirty="0">
                <a:solidFill>
                  <a:srgbClr val="B40808"/>
                </a:solidFill>
                <a:latin typeface="Book Antiqua"/>
                <a:cs typeface="Book Antiqua"/>
              </a:rPr>
              <a:t>brunch</a:t>
            </a:r>
            <a:r>
              <a:rPr sz="1300" b="1" spc="25" dirty="0">
                <a:solidFill>
                  <a:srgbClr val="B40808"/>
                </a:solidFill>
                <a:latin typeface="Book Antiqua"/>
                <a:cs typeface="Book Antiqua"/>
              </a:rPr>
              <a:t> </a:t>
            </a:r>
            <a:r>
              <a:rPr sz="1300" b="1" spc="60" dirty="0">
                <a:solidFill>
                  <a:srgbClr val="B40808"/>
                </a:solidFill>
                <a:latin typeface="Book Antiqua"/>
                <a:cs typeface="Book Antiqua"/>
              </a:rPr>
              <a:t>was</a:t>
            </a:r>
            <a:r>
              <a:rPr sz="1300" b="1" spc="20" dirty="0">
                <a:solidFill>
                  <a:srgbClr val="B40808"/>
                </a:solidFill>
                <a:latin typeface="Book Antiqua"/>
                <a:cs typeface="Book Antiqua"/>
              </a:rPr>
              <a:t> </a:t>
            </a:r>
            <a:r>
              <a:rPr sz="1300" b="1" spc="80" dirty="0">
                <a:solidFill>
                  <a:srgbClr val="B40808"/>
                </a:solidFill>
                <a:latin typeface="Book Antiqua"/>
                <a:cs typeface="Book Antiqua"/>
              </a:rPr>
              <a:t>really </a:t>
            </a:r>
            <a:r>
              <a:rPr sz="1300" b="1" spc="-310" dirty="0">
                <a:solidFill>
                  <a:srgbClr val="B40808"/>
                </a:solidFill>
                <a:latin typeface="Book Antiqua"/>
                <a:cs typeface="Book Antiqua"/>
              </a:rPr>
              <a:t> </a:t>
            </a:r>
            <a:r>
              <a:rPr sz="1300" b="1" spc="90" dirty="0">
                <a:solidFill>
                  <a:srgbClr val="B40808"/>
                </a:solidFill>
                <a:latin typeface="Book Antiqua"/>
                <a:cs typeface="Book Antiqua"/>
              </a:rPr>
              <a:t>fun!</a:t>
            </a:r>
            <a:r>
              <a:rPr sz="1300" b="1" spc="15" dirty="0">
                <a:solidFill>
                  <a:srgbClr val="B40808"/>
                </a:solidFill>
                <a:latin typeface="Book Antiqua"/>
                <a:cs typeface="Book Antiqua"/>
              </a:rPr>
              <a:t> </a:t>
            </a:r>
            <a:r>
              <a:rPr sz="1300" b="1" spc="50" dirty="0">
                <a:solidFill>
                  <a:srgbClr val="B40808"/>
                </a:solidFill>
                <a:latin typeface="Book Antiqua"/>
                <a:cs typeface="Book Antiqua"/>
              </a:rPr>
              <a:t>I</a:t>
            </a:r>
            <a:r>
              <a:rPr sz="1300" b="1" spc="20" dirty="0">
                <a:solidFill>
                  <a:srgbClr val="B40808"/>
                </a:solidFill>
                <a:latin typeface="Book Antiqua"/>
                <a:cs typeface="Book Antiqua"/>
              </a:rPr>
              <a:t> </a:t>
            </a:r>
            <a:r>
              <a:rPr sz="1300" b="1" spc="90" dirty="0">
                <a:solidFill>
                  <a:srgbClr val="B40808"/>
                </a:solidFill>
                <a:latin typeface="Book Antiqua"/>
                <a:cs typeface="Book Antiqua"/>
              </a:rPr>
              <a:t>loved</a:t>
            </a:r>
            <a:r>
              <a:rPr sz="1300" b="1" spc="20" dirty="0">
                <a:solidFill>
                  <a:srgbClr val="B40808"/>
                </a:solidFill>
                <a:latin typeface="Book Antiqua"/>
                <a:cs typeface="Book Antiqua"/>
              </a:rPr>
              <a:t> </a:t>
            </a:r>
            <a:r>
              <a:rPr sz="1300" b="1" spc="80" dirty="0">
                <a:solidFill>
                  <a:srgbClr val="B40808"/>
                </a:solidFill>
                <a:latin typeface="Book Antiqua"/>
                <a:cs typeface="Book Antiqua"/>
              </a:rPr>
              <a:t>seeing</a:t>
            </a:r>
            <a:r>
              <a:rPr sz="1300" b="1" spc="20" dirty="0">
                <a:solidFill>
                  <a:srgbClr val="B40808"/>
                </a:solidFill>
                <a:latin typeface="Book Antiqua"/>
                <a:cs typeface="Book Antiqua"/>
              </a:rPr>
              <a:t> </a:t>
            </a:r>
            <a:r>
              <a:rPr sz="1300" b="1" spc="114" dirty="0">
                <a:solidFill>
                  <a:srgbClr val="B40808"/>
                </a:solidFill>
                <a:latin typeface="Book Antiqua"/>
                <a:cs typeface="Book Antiqua"/>
              </a:rPr>
              <a:t>everyone</a:t>
            </a:r>
            <a:r>
              <a:rPr sz="1300" b="1" spc="20"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0" dirty="0">
                <a:solidFill>
                  <a:srgbClr val="B40808"/>
                </a:solidFill>
                <a:latin typeface="Book Antiqua"/>
                <a:cs typeface="Book Antiqua"/>
              </a:rPr>
              <a:t> </a:t>
            </a:r>
            <a:r>
              <a:rPr sz="1300" b="1" spc="95" dirty="0">
                <a:solidFill>
                  <a:srgbClr val="B40808"/>
                </a:solidFill>
                <a:latin typeface="Book Antiqua"/>
                <a:cs typeface="Book Antiqua"/>
              </a:rPr>
              <a:t>the</a:t>
            </a:r>
            <a:r>
              <a:rPr sz="1300" b="1" spc="20" dirty="0">
                <a:solidFill>
                  <a:srgbClr val="B40808"/>
                </a:solidFill>
                <a:latin typeface="Book Antiqua"/>
                <a:cs typeface="Book Antiqua"/>
              </a:rPr>
              <a:t> </a:t>
            </a:r>
            <a:r>
              <a:rPr sz="1300" b="1" spc="105" dirty="0">
                <a:solidFill>
                  <a:srgbClr val="B40808"/>
                </a:solidFill>
                <a:latin typeface="Book Antiqua"/>
                <a:cs typeface="Book Antiqua"/>
              </a:rPr>
              <a:t>food</a:t>
            </a:r>
            <a:r>
              <a:rPr sz="1300" b="1" spc="20" dirty="0">
                <a:solidFill>
                  <a:srgbClr val="B40808"/>
                </a:solidFill>
                <a:latin typeface="Book Antiqua"/>
                <a:cs typeface="Book Antiqua"/>
              </a:rPr>
              <a:t> </a:t>
            </a:r>
            <a:r>
              <a:rPr sz="1300" b="1" spc="60" dirty="0">
                <a:solidFill>
                  <a:srgbClr val="B40808"/>
                </a:solidFill>
                <a:latin typeface="Book Antiqua"/>
                <a:cs typeface="Book Antiqua"/>
              </a:rPr>
              <a:t>was</a:t>
            </a:r>
            <a:r>
              <a:rPr sz="1300" b="1" spc="20" dirty="0">
                <a:solidFill>
                  <a:srgbClr val="B40808"/>
                </a:solidFill>
                <a:latin typeface="Book Antiqua"/>
                <a:cs typeface="Book Antiqua"/>
              </a:rPr>
              <a:t> </a:t>
            </a:r>
            <a:r>
              <a:rPr sz="1300" b="1" spc="75" dirty="0">
                <a:solidFill>
                  <a:srgbClr val="B40808"/>
                </a:solidFill>
                <a:latin typeface="Book Antiqua"/>
                <a:cs typeface="Book Antiqua"/>
              </a:rPr>
              <a:t>great.</a:t>
            </a:r>
            <a:endParaRPr sz="1300" dirty="0">
              <a:latin typeface="Book Antiqua"/>
              <a:cs typeface="Book Antiqua"/>
            </a:endParaRPr>
          </a:p>
          <a:p>
            <a:pPr marL="12700">
              <a:spcBef>
                <a:spcPts val="715"/>
              </a:spcBef>
            </a:pPr>
            <a:r>
              <a:rPr sz="1300" spc="-5" dirty="0">
                <a:solidFill>
                  <a:srgbClr val="B40808"/>
                </a:solidFill>
                <a:latin typeface="Archivo Black"/>
                <a:cs typeface="Archivo Black"/>
              </a:rPr>
              <a:t>SUMMER</a:t>
            </a:r>
            <a:r>
              <a:rPr sz="1300" spc="-50" dirty="0">
                <a:solidFill>
                  <a:srgbClr val="B40808"/>
                </a:solidFill>
                <a:latin typeface="Archivo Black"/>
                <a:cs typeface="Archivo Black"/>
              </a:rPr>
              <a:t> </a:t>
            </a:r>
            <a:r>
              <a:rPr sz="1300" spc="-5" dirty="0">
                <a:solidFill>
                  <a:srgbClr val="B40808"/>
                </a:solidFill>
                <a:latin typeface="Archivo Black"/>
                <a:cs typeface="Archivo Black"/>
              </a:rPr>
              <a:t>TAKEAWAY</a:t>
            </a:r>
            <a:endParaRPr sz="1300" dirty="0">
              <a:latin typeface="Archivo Black"/>
              <a:cs typeface="Archivo Black"/>
            </a:endParaRPr>
          </a:p>
          <a:p>
            <a:pPr marL="12700" marR="2569917">
              <a:lnSpc>
                <a:spcPct val="115399"/>
              </a:lnSpc>
              <a:spcBef>
                <a:spcPts val="75"/>
              </a:spcBef>
            </a:pPr>
            <a:r>
              <a:rPr sz="1300" b="1" spc="130" dirty="0">
                <a:solidFill>
                  <a:srgbClr val="B40808"/>
                </a:solidFill>
                <a:latin typeface="Book Antiqua"/>
                <a:cs typeface="Book Antiqua"/>
              </a:rPr>
              <a:t>Through </a:t>
            </a:r>
            <a:r>
              <a:rPr sz="1300" b="1" spc="90" dirty="0">
                <a:solidFill>
                  <a:srgbClr val="B40808"/>
                </a:solidFill>
                <a:latin typeface="Book Antiqua"/>
                <a:cs typeface="Book Antiqua"/>
              </a:rPr>
              <a:t>High Road, </a:t>
            </a:r>
            <a:r>
              <a:rPr sz="1300" b="1" spc="50" dirty="0">
                <a:solidFill>
                  <a:srgbClr val="B40808"/>
                </a:solidFill>
                <a:latin typeface="Book Antiqua"/>
                <a:cs typeface="Book Antiqua"/>
              </a:rPr>
              <a:t>I </a:t>
            </a:r>
            <a:r>
              <a:rPr sz="1300" b="1" spc="100" dirty="0">
                <a:solidFill>
                  <a:srgbClr val="B40808"/>
                </a:solidFill>
                <a:latin typeface="Book Antiqua"/>
                <a:cs typeface="Book Antiqua"/>
              </a:rPr>
              <a:t>learned </a:t>
            </a:r>
            <a:r>
              <a:rPr sz="1300" b="1" spc="75" dirty="0">
                <a:solidFill>
                  <a:srgbClr val="B40808"/>
                </a:solidFill>
                <a:latin typeface="Book Antiqua"/>
                <a:cs typeface="Book Antiqua"/>
              </a:rPr>
              <a:t>so </a:t>
            </a:r>
            <a:r>
              <a:rPr sz="1300" b="1" spc="80" dirty="0">
                <a:solidFill>
                  <a:srgbClr val="B40808"/>
                </a:solidFill>
                <a:latin typeface="Book Antiqua"/>
                <a:cs typeface="Book Antiqua"/>
              </a:rPr>
              <a:t> </a:t>
            </a:r>
            <a:r>
              <a:rPr sz="1300" b="1" spc="170" dirty="0">
                <a:solidFill>
                  <a:srgbClr val="B40808"/>
                </a:solidFill>
                <a:latin typeface="Book Antiqua"/>
                <a:cs typeface="Book Antiqua"/>
              </a:rPr>
              <a:t>much </a:t>
            </a:r>
            <a:r>
              <a:rPr sz="1300" b="1" spc="160" dirty="0">
                <a:solidFill>
                  <a:srgbClr val="B40808"/>
                </a:solidFill>
                <a:latin typeface="Book Antiqua"/>
                <a:cs typeface="Book Antiqua"/>
              </a:rPr>
              <a:t>more </a:t>
            </a:r>
            <a:r>
              <a:rPr sz="1300" b="1" spc="95" dirty="0">
                <a:solidFill>
                  <a:srgbClr val="B40808"/>
                </a:solidFill>
                <a:latin typeface="Book Antiqua"/>
                <a:cs typeface="Book Antiqua"/>
              </a:rPr>
              <a:t>about Buffalo </a:t>
            </a:r>
            <a:r>
              <a:rPr sz="1300" b="1" spc="114" dirty="0">
                <a:solidFill>
                  <a:srgbClr val="B40808"/>
                </a:solidFill>
                <a:latin typeface="Book Antiqua"/>
                <a:cs typeface="Book Antiqua"/>
              </a:rPr>
              <a:t>and </a:t>
            </a:r>
            <a:r>
              <a:rPr sz="1300" b="1" spc="95" dirty="0">
                <a:solidFill>
                  <a:srgbClr val="B40808"/>
                </a:solidFill>
                <a:latin typeface="Book Antiqua"/>
                <a:cs typeface="Book Antiqua"/>
              </a:rPr>
              <a:t>the </a:t>
            </a:r>
            <a:r>
              <a:rPr sz="1300" b="1" spc="100" dirty="0">
                <a:solidFill>
                  <a:srgbClr val="B40808"/>
                </a:solidFill>
                <a:latin typeface="Book Antiqua"/>
                <a:cs typeface="Book Antiqua"/>
              </a:rPr>
              <a:t> </a:t>
            </a:r>
            <a:r>
              <a:rPr sz="1300" b="1" spc="90" dirty="0">
                <a:solidFill>
                  <a:srgbClr val="B40808"/>
                </a:solidFill>
                <a:latin typeface="Book Antiqua"/>
                <a:cs typeface="Book Antiqua"/>
              </a:rPr>
              <a:t>different  </a:t>
            </a:r>
            <a:r>
              <a:rPr sz="1300" b="1" spc="120" dirty="0">
                <a:solidFill>
                  <a:srgbClr val="B40808"/>
                </a:solidFill>
                <a:latin typeface="Book Antiqua"/>
                <a:cs typeface="Book Antiqua"/>
              </a:rPr>
              <a:t>socioeconomic </a:t>
            </a:r>
            <a:r>
              <a:rPr sz="1300" b="1" spc="55" dirty="0">
                <a:solidFill>
                  <a:srgbClr val="B40808"/>
                </a:solidFill>
                <a:latin typeface="Book Antiqua"/>
                <a:cs typeface="Book Antiqua"/>
              </a:rPr>
              <a:t>issues </a:t>
            </a:r>
            <a:r>
              <a:rPr sz="1300" b="1" spc="60" dirty="0">
                <a:solidFill>
                  <a:srgbClr val="B40808"/>
                </a:solidFill>
                <a:latin typeface="Book Antiqua"/>
                <a:cs typeface="Book Antiqua"/>
              </a:rPr>
              <a:t> </a:t>
            </a:r>
            <a:r>
              <a:rPr sz="1300" b="1" spc="95" dirty="0">
                <a:solidFill>
                  <a:srgbClr val="B40808"/>
                </a:solidFill>
                <a:latin typeface="Book Antiqua"/>
                <a:cs typeface="Book Antiqua"/>
              </a:rPr>
              <a:t>here. </a:t>
            </a:r>
            <a:r>
              <a:rPr sz="1300" b="1" spc="50" dirty="0">
                <a:solidFill>
                  <a:srgbClr val="B40808"/>
                </a:solidFill>
                <a:latin typeface="Book Antiqua"/>
                <a:cs typeface="Book Antiqua"/>
              </a:rPr>
              <a:t>I </a:t>
            </a:r>
            <a:r>
              <a:rPr sz="1300" b="1" spc="90" dirty="0">
                <a:solidFill>
                  <a:srgbClr val="B40808"/>
                </a:solidFill>
                <a:latin typeface="Book Antiqua"/>
                <a:cs typeface="Book Antiqua"/>
              </a:rPr>
              <a:t>would </a:t>
            </a:r>
            <a:r>
              <a:rPr sz="1300" b="1" spc="85" dirty="0">
                <a:solidFill>
                  <a:srgbClr val="B40808"/>
                </a:solidFill>
                <a:latin typeface="Book Antiqua"/>
                <a:cs typeface="Book Antiqua"/>
              </a:rPr>
              <a:t>love </a:t>
            </a:r>
            <a:r>
              <a:rPr sz="1300" b="1" spc="95" dirty="0">
                <a:solidFill>
                  <a:srgbClr val="B40808"/>
                </a:solidFill>
                <a:latin typeface="Book Antiqua"/>
                <a:cs typeface="Book Antiqua"/>
              </a:rPr>
              <a:t>to </a:t>
            </a:r>
            <a:r>
              <a:rPr sz="1300" b="1" spc="100" dirty="0">
                <a:solidFill>
                  <a:srgbClr val="B40808"/>
                </a:solidFill>
                <a:latin typeface="Book Antiqua"/>
                <a:cs typeface="Book Antiqua"/>
              </a:rPr>
              <a:t>learn </a:t>
            </a:r>
            <a:r>
              <a:rPr sz="1300" b="1" spc="160" dirty="0">
                <a:solidFill>
                  <a:srgbClr val="B40808"/>
                </a:solidFill>
                <a:latin typeface="Book Antiqua"/>
                <a:cs typeface="Book Antiqua"/>
              </a:rPr>
              <a:t>more </a:t>
            </a:r>
            <a:r>
              <a:rPr sz="1300" b="1" spc="165" dirty="0">
                <a:solidFill>
                  <a:srgbClr val="B40808"/>
                </a:solidFill>
                <a:latin typeface="Book Antiqua"/>
                <a:cs typeface="Book Antiqua"/>
              </a:rPr>
              <a:t> </a:t>
            </a:r>
            <a:r>
              <a:rPr sz="1300" b="1" spc="95" dirty="0">
                <a:solidFill>
                  <a:srgbClr val="B40808"/>
                </a:solidFill>
                <a:latin typeface="Book Antiqua"/>
                <a:cs typeface="Book Antiqua"/>
              </a:rPr>
              <a:t>about </a:t>
            </a:r>
            <a:r>
              <a:rPr sz="1300" b="1" spc="90" dirty="0">
                <a:solidFill>
                  <a:srgbClr val="B40808"/>
                </a:solidFill>
                <a:latin typeface="Book Antiqua"/>
                <a:cs typeface="Book Antiqua"/>
              </a:rPr>
              <a:t>different actionable </a:t>
            </a:r>
            <a:r>
              <a:rPr sz="1300" b="1" spc="60" dirty="0">
                <a:solidFill>
                  <a:srgbClr val="B40808"/>
                </a:solidFill>
                <a:latin typeface="Book Antiqua"/>
                <a:cs typeface="Book Antiqua"/>
              </a:rPr>
              <a:t>steps </a:t>
            </a:r>
            <a:r>
              <a:rPr sz="1300" b="1" spc="90" dirty="0">
                <a:solidFill>
                  <a:srgbClr val="B40808"/>
                </a:solidFill>
                <a:latin typeface="Book Antiqua"/>
                <a:cs typeface="Book Antiqua"/>
              </a:rPr>
              <a:t>we </a:t>
            </a:r>
            <a:r>
              <a:rPr sz="1300" b="1" spc="95" dirty="0">
                <a:solidFill>
                  <a:srgbClr val="B40808"/>
                </a:solidFill>
                <a:latin typeface="Book Antiqua"/>
                <a:cs typeface="Book Antiqua"/>
              </a:rPr>
              <a:t> </a:t>
            </a:r>
            <a:r>
              <a:rPr sz="1300" b="1" spc="130" dirty="0">
                <a:solidFill>
                  <a:srgbClr val="B40808"/>
                </a:solidFill>
                <a:latin typeface="Book Antiqua"/>
                <a:cs typeface="Book Antiqua"/>
              </a:rPr>
              <a:t>can </a:t>
            </a:r>
            <a:r>
              <a:rPr sz="1300" b="1" spc="80" dirty="0">
                <a:solidFill>
                  <a:srgbClr val="B40808"/>
                </a:solidFill>
                <a:latin typeface="Book Antiqua"/>
                <a:cs typeface="Book Antiqua"/>
              </a:rPr>
              <a:t>take </a:t>
            </a:r>
            <a:r>
              <a:rPr sz="1300" b="1" spc="95" dirty="0">
                <a:solidFill>
                  <a:srgbClr val="B40808"/>
                </a:solidFill>
                <a:latin typeface="Book Antiqua"/>
                <a:cs typeface="Book Antiqua"/>
              </a:rPr>
              <a:t>to </a:t>
            </a:r>
            <a:r>
              <a:rPr sz="1300" b="1" spc="90" dirty="0">
                <a:solidFill>
                  <a:srgbClr val="B40808"/>
                </a:solidFill>
                <a:latin typeface="Book Antiqua"/>
                <a:cs typeface="Book Antiqua"/>
              </a:rPr>
              <a:t>help </a:t>
            </a:r>
            <a:r>
              <a:rPr sz="1300" b="1" spc="130" dirty="0">
                <a:solidFill>
                  <a:srgbClr val="B40808"/>
                </a:solidFill>
                <a:latin typeface="Book Antiqua"/>
                <a:cs typeface="Book Antiqua"/>
              </a:rPr>
              <a:t>our </a:t>
            </a:r>
            <a:r>
              <a:rPr sz="1300" b="1" spc="110" dirty="0">
                <a:solidFill>
                  <a:srgbClr val="B40808"/>
                </a:solidFill>
                <a:latin typeface="Book Antiqua"/>
                <a:cs typeface="Book Antiqua"/>
              </a:rPr>
              <a:t>communities. </a:t>
            </a:r>
            <a:r>
              <a:rPr sz="1300" b="1" spc="114" dirty="0">
                <a:solidFill>
                  <a:srgbClr val="B40808"/>
                </a:solidFill>
                <a:latin typeface="Book Antiqua"/>
                <a:cs typeface="Book Antiqua"/>
              </a:rPr>
              <a:t> </a:t>
            </a:r>
            <a:r>
              <a:rPr sz="1300" b="1" spc="90" dirty="0">
                <a:solidFill>
                  <a:srgbClr val="B40808"/>
                </a:solidFill>
                <a:latin typeface="Book Antiqua"/>
                <a:cs typeface="Book Antiqua"/>
              </a:rPr>
              <a:t>High </a:t>
            </a:r>
            <a:r>
              <a:rPr sz="1300" b="1" spc="110" dirty="0">
                <a:solidFill>
                  <a:srgbClr val="B40808"/>
                </a:solidFill>
                <a:latin typeface="Book Antiqua"/>
                <a:cs typeface="Book Antiqua"/>
              </a:rPr>
              <a:t>Road </a:t>
            </a:r>
            <a:r>
              <a:rPr sz="1300" b="1" spc="80" dirty="0">
                <a:solidFill>
                  <a:srgbClr val="B40808"/>
                </a:solidFill>
                <a:latin typeface="Book Antiqua"/>
                <a:cs typeface="Book Antiqua"/>
              </a:rPr>
              <a:t>has </a:t>
            </a:r>
            <a:r>
              <a:rPr sz="1300" b="1" spc="85" dirty="0">
                <a:solidFill>
                  <a:srgbClr val="B40808"/>
                </a:solidFill>
                <a:latin typeface="Book Antiqua"/>
                <a:cs typeface="Book Antiqua"/>
              </a:rPr>
              <a:t>inspired </a:t>
            </a:r>
            <a:r>
              <a:rPr sz="1300" b="1" spc="190" dirty="0">
                <a:solidFill>
                  <a:srgbClr val="B40808"/>
                </a:solidFill>
                <a:latin typeface="Book Antiqua"/>
                <a:cs typeface="Book Antiqua"/>
              </a:rPr>
              <a:t>me </a:t>
            </a:r>
            <a:r>
              <a:rPr sz="1300" b="1" spc="95" dirty="0">
                <a:solidFill>
                  <a:srgbClr val="B40808"/>
                </a:solidFill>
                <a:latin typeface="Book Antiqua"/>
                <a:cs typeface="Book Antiqua"/>
              </a:rPr>
              <a:t>to </a:t>
            </a:r>
            <a:r>
              <a:rPr sz="1300" b="1" spc="75" dirty="0">
                <a:solidFill>
                  <a:srgbClr val="B40808"/>
                </a:solidFill>
                <a:latin typeface="Book Antiqua"/>
                <a:cs typeface="Book Antiqua"/>
              </a:rPr>
              <a:t>step </a:t>
            </a:r>
            <a:r>
              <a:rPr sz="1300" b="1" spc="80" dirty="0">
                <a:solidFill>
                  <a:srgbClr val="B40808"/>
                </a:solidFill>
                <a:latin typeface="Book Antiqua"/>
                <a:cs typeface="Book Antiqua"/>
              </a:rPr>
              <a:t> </a:t>
            </a:r>
            <a:r>
              <a:rPr sz="1300" b="1" spc="105" dirty="0">
                <a:solidFill>
                  <a:srgbClr val="B40808"/>
                </a:solidFill>
                <a:latin typeface="Book Antiqua"/>
                <a:cs typeface="Book Antiqua"/>
              </a:rPr>
              <a:t>out </a:t>
            </a:r>
            <a:r>
              <a:rPr sz="1300" b="1" spc="100" dirty="0">
                <a:solidFill>
                  <a:srgbClr val="B40808"/>
                </a:solidFill>
                <a:latin typeface="Book Antiqua"/>
                <a:cs typeface="Book Antiqua"/>
              </a:rPr>
              <a:t>of </a:t>
            </a:r>
            <a:r>
              <a:rPr sz="1300" b="1" spc="195" dirty="0">
                <a:solidFill>
                  <a:srgbClr val="B40808"/>
                </a:solidFill>
                <a:latin typeface="Book Antiqua"/>
                <a:cs typeface="Book Antiqua"/>
              </a:rPr>
              <a:t>my </a:t>
            </a:r>
            <a:r>
              <a:rPr sz="1300" b="1" spc="135" dirty="0">
                <a:solidFill>
                  <a:srgbClr val="B40808"/>
                </a:solidFill>
                <a:latin typeface="Book Antiqua"/>
                <a:cs typeface="Book Antiqua"/>
              </a:rPr>
              <a:t>comfort </a:t>
            </a:r>
            <a:r>
              <a:rPr sz="1300" b="1" spc="114" dirty="0">
                <a:solidFill>
                  <a:srgbClr val="B40808"/>
                </a:solidFill>
                <a:latin typeface="Book Antiqua"/>
                <a:cs typeface="Book Antiqua"/>
              </a:rPr>
              <a:t>zone and </a:t>
            </a:r>
            <a:r>
              <a:rPr sz="1300" b="1" spc="120" dirty="0">
                <a:solidFill>
                  <a:srgbClr val="B40808"/>
                </a:solidFill>
                <a:latin typeface="Book Antiqua"/>
                <a:cs typeface="Book Antiqua"/>
              </a:rPr>
              <a:t> </a:t>
            </a:r>
            <a:r>
              <a:rPr sz="1300" b="1" spc="95" dirty="0">
                <a:solidFill>
                  <a:srgbClr val="B40808"/>
                </a:solidFill>
                <a:latin typeface="Book Antiqua"/>
                <a:cs typeface="Book Antiqua"/>
              </a:rPr>
              <a:t>interact</a:t>
            </a:r>
            <a:r>
              <a:rPr sz="1300" b="1" spc="15" dirty="0">
                <a:solidFill>
                  <a:srgbClr val="B40808"/>
                </a:solidFill>
                <a:latin typeface="Book Antiqua"/>
                <a:cs typeface="Book Antiqua"/>
              </a:rPr>
              <a:t> </a:t>
            </a:r>
            <a:r>
              <a:rPr sz="1300" b="1" spc="70" dirty="0">
                <a:solidFill>
                  <a:srgbClr val="B40808"/>
                </a:solidFill>
                <a:latin typeface="Book Antiqua"/>
                <a:cs typeface="Book Antiqua"/>
              </a:rPr>
              <a:t>with</a:t>
            </a:r>
            <a:r>
              <a:rPr sz="1300" b="1" spc="20" dirty="0">
                <a:solidFill>
                  <a:srgbClr val="B40808"/>
                </a:solidFill>
                <a:latin typeface="Book Antiqua"/>
                <a:cs typeface="Book Antiqua"/>
              </a:rPr>
              <a:t> </a:t>
            </a:r>
            <a:r>
              <a:rPr sz="1300" b="1" spc="95" dirty="0">
                <a:solidFill>
                  <a:srgbClr val="B40808"/>
                </a:solidFill>
                <a:latin typeface="Book Antiqua"/>
                <a:cs typeface="Book Antiqua"/>
              </a:rPr>
              <a:t>the</a:t>
            </a:r>
            <a:r>
              <a:rPr sz="1300" b="1" spc="15" dirty="0">
                <a:solidFill>
                  <a:srgbClr val="B40808"/>
                </a:solidFill>
                <a:latin typeface="Book Antiqua"/>
                <a:cs typeface="Book Antiqua"/>
              </a:rPr>
              <a:t> </a:t>
            </a:r>
            <a:r>
              <a:rPr sz="1300" b="1" spc="95" dirty="0">
                <a:solidFill>
                  <a:srgbClr val="B40808"/>
                </a:solidFill>
                <a:latin typeface="Book Antiqua"/>
                <a:cs typeface="Book Antiqua"/>
              </a:rPr>
              <a:t>people</a:t>
            </a:r>
            <a:r>
              <a:rPr sz="1300" b="1" spc="20" dirty="0">
                <a:solidFill>
                  <a:srgbClr val="B40808"/>
                </a:solidFill>
                <a:latin typeface="Book Antiqua"/>
                <a:cs typeface="Book Antiqua"/>
              </a:rPr>
              <a:t> </a:t>
            </a:r>
            <a:r>
              <a:rPr sz="1300" b="1" spc="120" dirty="0">
                <a:solidFill>
                  <a:srgbClr val="B40808"/>
                </a:solidFill>
                <a:latin typeface="Book Antiqua"/>
                <a:cs typeface="Book Antiqua"/>
              </a:rPr>
              <a:t>around</a:t>
            </a:r>
            <a:r>
              <a:rPr sz="1300" b="1" spc="15" dirty="0">
                <a:solidFill>
                  <a:srgbClr val="B40808"/>
                </a:solidFill>
                <a:latin typeface="Book Antiqua"/>
                <a:cs typeface="Book Antiqua"/>
              </a:rPr>
              <a:t> </a:t>
            </a:r>
            <a:r>
              <a:rPr sz="1300" b="1" spc="130" dirty="0">
                <a:solidFill>
                  <a:srgbClr val="B40808"/>
                </a:solidFill>
                <a:latin typeface="Book Antiqua"/>
                <a:cs typeface="Book Antiqua"/>
              </a:rPr>
              <a:t>me. </a:t>
            </a:r>
            <a:r>
              <a:rPr sz="1300" b="1" spc="-310" dirty="0">
                <a:solidFill>
                  <a:srgbClr val="B40808"/>
                </a:solidFill>
                <a:latin typeface="Book Antiqua"/>
                <a:cs typeface="Book Antiqua"/>
              </a:rPr>
              <a:t> </a:t>
            </a:r>
            <a:r>
              <a:rPr sz="1300" b="1" spc="125" dirty="0">
                <a:solidFill>
                  <a:srgbClr val="B40808"/>
                </a:solidFill>
                <a:latin typeface="Book Antiqua"/>
                <a:cs typeface="Book Antiqua"/>
              </a:rPr>
              <a:t>Everyone </a:t>
            </a:r>
            <a:r>
              <a:rPr sz="1300" b="1" spc="80" dirty="0">
                <a:solidFill>
                  <a:srgbClr val="B40808"/>
                </a:solidFill>
                <a:latin typeface="Book Antiqua"/>
                <a:cs typeface="Book Antiqua"/>
              </a:rPr>
              <a:t>has </a:t>
            </a:r>
            <a:r>
              <a:rPr sz="1300" b="1" spc="90" dirty="0">
                <a:solidFill>
                  <a:srgbClr val="B40808"/>
                </a:solidFill>
                <a:latin typeface="Book Antiqua"/>
                <a:cs typeface="Book Antiqua"/>
              </a:rPr>
              <a:t>their </a:t>
            </a:r>
            <a:r>
              <a:rPr sz="1300" b="1" spc="114" dirty="0">
                <a:solidFill>
                  <a:srgbClr val="B40808"/>
                </a:solidFill>
                <a:latin typeface="Book Antiqua"/>
                <a:cs typeface="Book Antiqua"/>
              </a:rPr>
              <a:t>own </a:t>
            </a:r>
            <a:r>
              <a:rPr sz="1300" b="1" spc="75" dirty="0">
                <a:solidFill>
                  <a:srgbClr val="B40808"/>
                </a:solidFill>
                <a:latin typeface="Book Antiqua"/>
                <a:cs typeface="Book Antiqua"/>
              </a:rPr>
              <a:t>individual </a:t>
            </a:r>
            <a:r>
              <a:rPr sz="1300" b="1" spc="80" dirty="0">
                <a:solidFill>
                  <a:srgbClr val="B40808"/>
                </a:solidFill>
                <a:latin typeface="Book Antiqua"/>
                <a:cs typeface="Book Antiqua"/>
              </a:rPr>
              <a:t> </a:t>
            </a:r>
            <a:r>
              <a:rPr sz="1300" b="1" spc="70" dirty="0">
                <a:solidFill>
                  <a:srgbClr val="B40808"/>
                </a:solidFill>
                <a:latin typeface="Book Antiqua"/>
                <a:cs typeface="Book Antiqua"/>
              </a:rPr>
              <a:t>stories </a:t>
            </a:r>
            <a:r>
              <a:rPr sz="1300" b="1" spc="114" dirty="0">
                <a:solidFill>
                  <a:srgbClr val="B40808"/>
                </a:solidFill>
                <a:latin typeface="Book Antiqua"/>
                <a:cs typeface="Book Antiqua"/>
              </a:rPr>
              <a:t>and </a:t>
            </a:r>
            <a:r>
              <a:rPr sz="1300" b="1" spc="90" dirty="0">
                <a:solidFill>
                  <a:srgbClr val="B40808"/>
                </a:solidFill>
                <a:latin typeface="Book Antiqua"/>
                <a:cs typeface="Book Antiqua"/>
              </a:rPr>
              <a:t>we </a:t>
            </a:r>
            <a:r>
              <a:rPr sz="1300" b="1" spc="130" dirty="0">
                <a:solidFill>
                  <a:srgbClr val="B40808"/>
                </a:solidFill>
                <a:latin typeface="Book Antiqua"/>
                <a:cs typeface="Book Antiqua"/>
              </a:rPr>
              <a:t>can </a:t>
            </a:r>
            <a:r>
              <a:rPr sz="1300" b="1" spc="100" dirty="0">
                <a:solidFill>
                  <a:srgbClr val="B40808"/>
                </a:solidFill>
                <a:latin typeface="Book Antiqua"/>
                <a:cs typeface="Book Antiqua"/>
              </a:rPr>
              <a:t>learn </a:t>
            </a:r>
            <a:r>
              <a:rPr sz="1300" b="1" spc="150" dirty="0">
                <a:solidFill>
                  <a:srgbClr val="B40808"/>
                </a:solidFill>
                <a:latin typeface="Book Antiqua"/>
                <a:cs typeface="Book Antiqua"/>
              </a:rPr>
              <a:t>from </a:t>
            </a:r>
            <a:r>
              <a:rPr sz="1300" b="1" spc="120" dirty="0">
                <a:solidFill>
                  <a:srgbClr val="B40808"/>
                </a:solidFill>
                <a:latin typeface="Book Antiqua"/>
                <a:cs typeface="Book Antiqua"/>
              </a:rPr>
              <a:t>each </a:t>
            </a:r>
            <a:r>
              <a:rPr sz="1300" b="1" spc="125" dirty="0">
                <a:solidFill>
                  <a:srgbClr val="B40808"/>
                </a:solidFill>
                <a:latin typeface="Book Antiqua"/>
                <a:cs typeface="Book Antiqua"/>
              </a:rPr>
              <a:t> </a:t>
            </a:r>
            <a:r>
              <a:rPr sz="1300" b="1" spc="95" dirty="0">
                <a:solidFill>
                  <a:srgbClr val="B40808"/>
                </a:solidFill>
                <a:latin typeface="Book Antiqua"/>
                <a:cs typeface="Book Antiqua"/>
              </a:rPr>
              <a:t>other. </a:t>
            </a:r>
            <a:r>
              <a:rPr sz="1300" b="1" spc="55" dirty="0">
                <a:solidFill>
                  <a:srgbClr val="B40808"/>
                </a:solidFill>
                <a:latin typeface="Book Antiqua"/>
                <a:cs typeface="Book Antiqua"/>
              </a:rPr>
              <a:t>It </a:t>
            </a:r>
            <a:r>
              <a:rPr sz="1300" b="1" spc="65" dirty="0">
                <a:solidFill>
                  <a:srgbClr val="B40808"/>
                </a:solidFill>
                <a:latin typeface="Book Antiqua"/>
                <a:cs typeface="Book Antiqua"/>
              </a:rPr>
              <a:t>also </a:t>
            </a:r>
            <a:r>
              <a:rPr sz="1300" b="1" spc="145" dirty="0">
                <a:solidFill>
                  <a:srgbClr val="B40808"/>
                </a:solidFill>
                <a:latin typeface="Book Antiqua"/>
                <a:cs typeface="Book Antiqua"/>
              </a:rPr>
              <a:t>made </a:t>
            </a:r>
            <a:r>
              <a:rPr sz="1300" b="1" spc="190" dirty="0">
                <a:solidFill>
                  <a:srgbClr val="B40808"/>
                </a:solidFill>
                <a:latin typeface="Book Antiqua"/>
                <a:cs typeface="Book Antiqua"/>
              </a:rPr>
              <a:t>me </a:t>
            </a:r>
            <a:r>
              <a:rPr sz="1300" b="1" spc="50" dirty="0">
                <a:solidFill>
                  <a:srgbClr val="B40808"/>
                </a:solidFill>
                <a:latin typeface="Book Antiqua"/>
                <a:cs typeface="Book Antiqua"/>
              </a:rPr>
              <a:t>fall </a:t>
            </a:r>
            <a:r>
              <a:rPr sz="1300" b="1" spc="90" dirty="0">
                <a:solidFill>
                  <a:srgbClr val="B40808"/>
                </a:solidFill>
                <a:latin typeface="Book Antiqua"/>
                <a:cs typeface="Book Antiqua"/>
              </a:rPr>
              <a:t>in </a:t>
            </a:r>
            <a:r>
              <a:rPr sz="1300" b="1" spc="85" dirty="0">
                <a:solidFill>
                  <a:srgbClr val="B40808"/>
                </a:solidFill>
                <a:latin typeface="Book Antiqua"/>
                <a:cs typeface="Book Antiqua"/>
              </a:rPr>
              <a:t>love </a:t>
            </a:r>
            <a:r>
              <a:rPr sz="1300" b="1" spc="90" dirty="0">
                <a:solidFill>
                  <a:srgbClr val="B40808"/>
                </a:solidFill>
                <a:latin typeface="Book Antiqua"/>
                <a:cs typeface="Book Antiqua"/>
              </a:rPr>
              <a:t> </a:t>
            </a:r>
            <a:r>
              <a:rPr sz="1300" b="1" spc="70" dirty="0">
                <a:solidFill>
                  <a:srgbClr val="B40808"/>
                </a:solidFill>
                <a:latin typeface="Book Antiqua"/>
                <a:cs typeface="Book Antiqua"/>
              </a:rPr>
              <a:t>with </a:t>
            </a:r>
            <a:r>
              <a:rPr sz="1300" b="1" spc="80" dirty="0">
                <a:solidFill>
                  <a:srgbClr val="B40808"/>
                </a:solidFill>
                <a:latin typeface="Book Antiqua"/>
                <a:cs typeface="Book Antiqua"/>
              </a:rPr>
              <a:t>Buffalo. </a:t>
            </a:r>
            <a:r>
              <a:rPr sz="1300" b="1" spc="130" dirty="0">
                <a:solidFill>
                  <a:srgbClr val="B40808"/>
                </a:solidFill>
                <a:latin typeface="Book Antiqua"/>
                <a:cs typeface="Book Antiqua"/>
              </a:rPr>
              <a:t>Ever </a:t>
            </a:r>
            <a:r>
              <a:rPr sz="1300" b="1" spc="90" dirty="0">
                <a:solidFill>
                  <a:srgbClr val="B40808"/>
                </a:solidFill>
                <a:latin typeface="Book Antiqua"/>
                <a:cs typeface="Book Antiqua"/>
              </a:rPr>
              <a:t>since </a:t>
            </a:r>
            <a:r>
              <a:rPr sz="1300" b="1" spc="50" dirty="0">
                <a:solidFill>
                  <a:srgbClr val="B40808"/>
                </a:solidFill>
                <a:latin typeface="Book Antiqua"/>
                <a:cs typeface="Book Antiqua"/>
              </a:rPr>
              <a:t>I </a:t>
            </a:r>
            <a:r>
              <a:rPr sz="1300" b="1" spc="140" dirty="0">
                <a:solidFill>
                  <a:srgbClr val="B40808"/>
                </a:solidFill>
                <a:latin typeface="Book Antiqua"/>
                <a:cs typeface="Book Antiqua"/>
              </a:rPr>
              <a:t>moved </a:t>
            </a:r>
            <a:r>
              <a:rPr sz="1300" b="1" spc="145" dirty="0">
                <a:solidFill>
                  <a:srgbClr val="B40808"/>
                </a:solidFill>
                <a:latin typeface="Book Antiqua"/>
                <a:cs typeface="Book Antiqua"/>
              </a:rPr>
              <a:t> </a:t>
            </a:r>
            <a:r>
              <a:rPr sz="1300" b="1" spc="95" dirty="0">
                <a:solidFill>
                  <a:srgbClr val="B40808"/>
                </a:solidFill>
                <a:latin typeface="Book Antiqua"/>
                <a:cs typeface="Book Antiqua"/>
              </a:rPr>
              <a:t>here,</a:t>
            </a:r>
            <a:r>
              <a:rPr sz="1300" b="1" spc="15" dirty="0">
                <a:solidFill>
                  <a:srgbClr val="B40808"/>
                </a:solidFill>
                <a:latin typeface="Book Antiqua"/>
                <a:cs typeface="Book Antiqua"/>
              </a:rPr>
              <a:t> </a:t>
            </a:r>
            <a:r>
              <a:rPr sz="1300" b="1" spc="50" dirty="0">
                <a:solidFill>
                  <a:srgbClr val="B40808"/>
                </a:solidFill>
                <a:latin typeface="Book Antiqua"/>
                <a:cs typeface="Book Antiqua"/>
              </a:rPr>
              <a:t>I</a:t>
            </a:r>
            <a:r>
              <a:rPr sz="1300" b="1" spc="15" dirty="0">
                <a:solidFill>
                  <a:srgbClr val="B40808"/>
                </a:solidFill>
                <a:latin typeface="Book Antiqua"/>
                <a:cs typeface="Book Antiqua"/>
              </a:rPr>
              <a:t> </a:t>
            </a:r>
            <a:r>
              <a:rPr sz="1300" b="1" spc="65" dirty="0">
                <a:solidFill>
                  <a:srgbClr val="B40808"/>
                </a:solidFill>
                <a:latin typeface="Book Antiqua"/>
                <a:cs typeface="Book Antiqua"/>
              </a:rPr>
              <a:t>always</a:t>
            </a:r>
            <a:r>
              <a:rPr sz="1300" b="1" spc="15" dirty="0">
                <a:solidFill>
                  <a:srgbClr val="B40808"/>
                </a:solidFill>
                <a:latin typeface="Book Antiqua"/>
                <a:cs typeface="Book Antiqua"/>
              </a:rPr>
              <a:t> </a:t>
            </a:r>
            <a:r>
              <a:rPr sz="1300" b="1" spc="60" dirty="0">
                <a:solidFill>
                  <a:srgbClr val="B40808"/>
                </a:solidFill>
                <a:latin typeface="Book Antiqua"/>
                <a:cs typeface="Book Antiqua"/>
              </a:rPr>
              <a:t>felt</a:t>
            </a:r>
            <a:r>
              <a:rPr sz="1300" b="1" spc="15" dirty="0">
                <a:solidFill>
                  <a:srgbClr val="B40808"/>
                </a:solidFill>
                <a:latin typeface="Book Antiqua"/>
                <a:cs typeface="Book Antiqua"/>
              </a:rPr>
              <a:t> </a:t>
            </a:r>
            <a:r>
              <a:rPr sz="1300" b="1" spc="95" dirty="0">
                <a:solidFill>
                  <a:srgbClr val="B40808"/>
                </a:solidFill>
                <a:latin typeface="Book Antiqua"/>
                <a:cs typeface="Book Antiqua"/>
              </a:rPr>
              <a:t>a</a:t>
            </a:r>
            <a:r>
              <a:rPr sz="1300" b="1" spc="15" dirty="0">
                <a:solidFill>
                  <a:srgbClr val="B40808"/>
                </a:solidFill>
                <a:latin typeface="Book Antiqua"/>
                <a:cs typeface="Book Antiqua"/>
              </a:rPr>
              <a:t> </a:t>
            </a:r>
            <a:r>
              <a:rPr sz="1300" b="1" spc="55" dirty="0">
                <a:solidFill>
                  <a:srgbClr val="B40808"/>
                </a:solidFill>
                <a:latin typeface="Book Antiqua"/>
                <a:cs typeface="Book Antiqua"/>
              </a:rPr>
              <a:t>bit</a:t>
            </a:r>
            <a:r>
              <a:rPr sz="1300" b="1" spc="20" dirty="0">
                <a:solidFill>
                  <a:srgbClr val="B40808"/>
                </a:solidFill>
                <a:latin typeface="Book Antiqua"/>
                <a:cs typeface="Book Antiqua"/>
              </a:rPr>
              <a:t> </a:t>
            </a:r>
            <a:r>
              <a:rPr sz="1300" b="1" spc="105" dirty="0">
                <a:solidFill>
                  <a:srgbClr val="B40808"/>
                </a:solidFill>
                <a:latin typeface="Book Antiqua"/>
                <a:cs typeface="Book Antiqua"/>
              </a:rPr>
              <a:t>disconnected </a:t>
            </a:r>
            <a:r>
              <a:rPr sz="1300" b="1" spc="-310" dirty="0">
                <a:solidFill>
                  <a:srgbClr val="B40808"/>
                </a:solidFill>
                <a:latin typeface="Book Antiqua"/>
                <a:cs typeface="Book Antiqua"/>
              </a:rPr>
              <a:t> </a:t>
            </a:r>
            <a:r>
              <a:rPr sz="1300" b="1" spc="85" dirty="0">
                <a:solidFill>
                  <a:srgbClr val="B40808"/>
                </a:solidFill>
                <a:latin typeface="Book Antiqua"/>
                <a:cs typeface="Book Antiqua"/>
              </a:rPr>
              <a:t>but</a:t>
            </a:r>
            <a:r>
              <a:rPr sz="1300" b="1" spc="10" dirty="0">
                <a:solidFill>
                  <a:srgbClr val="B40808"/>
                </a:solidFill>
                <a:latin typeface="Book Antiqua"/>
                <a:cs typeface="Book Antiqua"/>
              </a:rPr>
              <a:t> </a:t>
            </a:r>
            <a:r>
              <a:rPr sz="1300" b="1" spc="70" dirty="0">
                <a:solidFill>
                  <a:srgbClr val="B40808"/>
                </a:solidFill>
                <a:latin typeface="Book Antiqua"/>
                <a:cs typeface="Book Antiqua"/>
              </a:rPr>
              <a:t>with</a:t>
            </a:r>
            <a:r>
              <a:rPr sz="1300" b="1" spc="15" dirty="0">
                <a:solidFill>
                  <a:srgbClr val="B40808"/>
                </a:solidFill>
                <a:latin typeface="Book Antiqua"/>
                <a:cs typeface="Book Antiqua"/>
              </a:rPr>
              <a:t> </a:t>
            </a:r>
            <a:r>
              <a:rPr sz="1300" b="1" spc="60" dirty="0">
                <a:solidFill>
                  <a:srgbClr val="B40808"/>
                </a:solidFill>
                <a:latin typeface="Book Antiqua"/>
                <a:cs typeface="Book Antiqua"/>
              </a:rPr>
              <a:t>this</a:t>
            </a:r>
            <a:r>
              <a:rPr sz="1300" b="1" spc="10" dirty="0">
                <a:solidFill>
                  <a:srgbClr val="B40808"/>
                </a:solidFill>
                <a:latin typeface="Book Antiqua"/>
                <a:cs typeface="Book Antiqua"/>
              </a:rPr>
              <a:t> </a:t>
            </a:r>
            <a:r>
              <a:rPr sz="1300" b="1" spc="65" dirty="0">
                <a:solidFill>
                  <a:srgbClr val="B40808"/>
                </a:solidFill>
                <a:latin typeface="Book Antiqua"/>
                <a:cs typeface="Book Antiqua"/>
              </a:rPr>
              <a:t>fellowship,</a:t>
            </a:r>
            <a:r>
              <a:rPr sz="1300" b="1" spc="15" dirty="0">
                <a:solidFill>
                  <a:srgbClr val="B40808"/>
                </a:solidFill>
                <a:latin typeface="Book Antiqua"/>
                <a:cs typeface="Book Antiqua"/>
              </a:rPr>
              <a:t> </a:t>
            </a:r>
            <a:r>
              <a:rPr sz="1300" b="1" spc="50" dirty="0">
                <a:solidFill>
                  <a:srgbClr val="B40808"/>
                </a:solidFill>
                <a:latin typeface="Book Antiqua"/>
                <a:cs typeface="Book Antiqua"/>
              </a:rPr>
              <a:t>I</a:t>
            </a:r>
            <a:r>
              <a:rPr sz="1300" b="1" spc="15" dirty="0">
                <a:solidFill>
                  <a:srgbClr val="B40808"/>
                </a:solidFill>
                <a:latin typeface="Book Antiqua"/>
                <a:cs typeface="Book Antiqua"/>
              </a:rPr>
              <a:t> </a:t>
            </a:r>
            <a:r>
              <a:rPr sz="1300" b="1" spc="145" dirty="0">
                <a:solidFill>
                  <a:srgbClr val="B40808"/>
                </a:solidFill>
                <a:latin typeface="Book Antiqua"/>
                <a:cs typeface="Book Antiqua"/>
              </a:rPr>
              <a:t>made</a:t>
            </a:r>
            <a:r>
              <a:rPr sz="1300" b="1" spc="10" dirty="0">
                <a:solidFill>
                  <a:srgbClr val="B40808"/>
                </a:solidFill>
                <a:latin typeface="Book Antiqua"/>
                <a:cs typeface="Book Antiqua"/>
              </a:rPr>
              <a:t> </a:t>
            </a:r>
            <a:r>
              <a:rPr sz="1300" b="1" spc="105" dirty="0">
                <a:solidFill>
                  <a:srgbClr val="B40808"/>
                </a:solidFill>
                <a:latin typeface="Book Antiqua"/>
                <a:cs typeface="Book Antiqua"/>
              </a:rPr>
              <a:t>new </a:t>
            </a:r>
            <a:r>
              <a:rPr sz="1300" b="1" spc="-310" dirty="0">
                <a:solidFill>
                  <a:srgbClr val="B40808"/>
                </a:solidFill>
                <a:latin typeface="Book Antiqua"/>
                <a:cs typeface="Book Antiqua"/>
              </a:rPr>
              <a:t> </a:t>
            </a:r>
            <a:r>
              <a:rPr sz="1300" b="1" spc="85" dirty="0">
                <a:solidFill>
                  <a:srgbClr val="B40808"/>
                </a:solidFill>
                <a:latin typeface="Book Antiqua"/>
                <a:cs typeface="Book Antiqua"/>
              </a:rPr>
              <a:t>friends </a:t>
            </a:r>
            <a:r>
              <a:rPr sz="1300" b="1" spc="114" dirty="0">
                <a:solidFill>
                  <a:srgbClr val="B40808"/>
                </a:solidFill>
                <a:latin typeface="Book Antiqua"/>
                <a:cs typeface="Book Antiqua"/>
              </a:rPr>
              <a:t>and </a:t>
            </a:r>
            <a:r>
              <a:rPr sz="1300" b="1" spc="100" dirty="0">
                <a:solidFill>
                  <a:srgbClr val="B40808"/>
                </a:solidFill>
                <a:latin typeface="Book Antiqua"/>
                <a:cs typeface="Book Antiqua"/>
              </a:rPr>
              <a:t>learned </a:t>
            </a:r>
            <a:r>
              <a:rPr sz="1300" b="1" spc="75" dirty="0">
                <a:solidFill>
                  <a:srgbClr val="B40808"/>
                </a:solidFill>
                <a:latin typeface="Book Antiqua"/>
                <a:cs typeface="Book Antiqua"/>
              </a:rPr>
              <a:t>so </a:t>
            </a:r>
            <a:r>
              <a:rPr sz="1300" b="1" spc="170" dirty="0">
                <a:solidFill>
                  <a:srgbClr val="B40808"/>
                </a:solidFill>
                <a:latin typeface="Book Antiqua"/>
                <a:cs typeface="Book Antiqua"/>
              </a:rPr>
              <a:t>much </a:t>
            </a:r>
            <a:r>
              <a:rPr sz="1300" b="1" spc="95" dirty="0">
                <a:solidFill>
                  <a:srgbClr val="B40808"/>
                </a:solidFill>
                <a:latin typeface="Book Antiqua"/>
                <a:cs typeface="Book Antiqua"/>
              </a:rPr>
              <a:t>about </a:t>
            </a:r>
            <a:r>
              <a:rPr sz="1300" b="1" spc="100" dirty="0">
                <a:solidFill>
                  <a:srgbClr val="B40808"/>
                </a:solidFill>
                <a:latin typeface="Book Antiqua"/>
                <a:cs typeface="Book Antiqua"/>
              </a:rPr>
              <a:t> </a:t>
            </a:r>
            <a:r>
              <a:rPr sz="1300" b="1" spc="95" dirty="0">
                <a:solidFill>
                  <a:srgbClr val="B40808"/>
                </a:solidFill>
                <a:latin typeface="Book Antiqua"/>
                <a:cs typeface="Book Antiqua"/>
              </a:rPr>
              <a:t>the</a:t>
            </a:r>
            <a:r>
              <a:rPr sz="1300" b="1" spc="15" dirty="0">
                <a:solidFill>
                  <a:srgbClr val="B40808"/>
                </a:solidFill>
                <a:latin typeface="Book Antiqua"/>
                <a:cs typeface="Book Antiqua"/>
              </a:rPr>
              <a:t> </a:t>
            </a:r>
            <a:r>
              <a:rPr sz="1300" b="1" spc="70" dirty="0">
                <a:solidFill>
                  <a:srgbClr val="B40808"/>
                </a:solidFill>
                <a:latin typeface="Book Antiqua"/>
                <a:cs typeface="Book Antiqua"/>
              </a:rPr>
              <a:t>city.</a:t>
            </a:r>
            <a:endParaRPr sz="1300" dirty="0">
              <a:latin typeface="Book Antiqua"/>
              <a:cs typeface="Book Antiqua"/>
            </a:endParaRPr>
          </a:p>
          <a:p>
            <a:pPr marL="12700">
              <a:spcBef>
                <a:spcPts val="625"/>
              </a:spcBef>
            </a:pPr>
            <a:r>
              <a:rPr sz="1200" dirty="0">
                <a:solidFill>
                  <a:srgbClr val="B40808"/>
                </a:solidFill>
                <a:latin typeface="Archivo Black"/>
                <a:cs typeface="Archivo Black"/>
              </a:rPr>
              <a:t>SHOUTOUT</a:t>
            </a:r>
            <a:endParaRPr sz="1200" dirty="0">
              <a:latin typeface="Archivo Black"/>
              <a:cs typeface="Archivo Black"/>
            </a:endParaRPr>
          </a:p>
          <a:p>
            <a:pPr marL="12700" marR="5080">
              <a:lnSpc>
                <a:spcPct val="114599"/>
              </a:lnSpc>
              <a:spcBef>
                <a:spcPts val="75"/>
              </a:spcBef>
            </a:pP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170" dirty="0">
                <a:solidFill>
                  <a:srgbClr val="B40808"/>
                </a:solidFill>
                <a:latin typeface="Book Antiqua"/>
                <a:cs typeface="Book Antiqua"/>
              </a:rPr>
              <a:t>am</a:t>
            </a:r>
            <a:r>
              <a:rPr sz="1200" b="1" spc="20" dirty="0">
                <a:solidFill>
                  <a:srgbClr val="B40808"/>
                </a:solidFill>
                <a:latin typeface="Book Antiqua"/>
                <a:cs typeface="Book Antiqua"/>
              </a:rPr>
              <a:t> </a:t>
            </a:r>
            <a:r>
              <a:rPr sz="1200" b="1" spc="85" dirty="0">
                <a:solidFill>
                  <a:srgbClr val="B40808"/>
                </a:solidFill>
                <a:latin typeface="Book Antiqua"/>
                <a:cs typeface="Book Antiqua"/>
              </a:rPr>
              <a:t>incredibly</a:t>
            </a:r>
            <a:r>
              <a:rPr sz="1200" b="1" spc="25" dirty="0">
                <a:solidFill>
                  <a:srgbClr val="B40808"/>
                </a:solidFill>
                <a:latin typeface="Book Antiqua"/>
                <a:cs typeface="Book Antiqua"/>
              </a:rPr>
              <a:t> </a:t>
            </a:r>
            <a:r>
              <a:rPr sz="1200" b="1" spc="80" dirty="0">
                <a:solidFill>
                  <a:srgbClr val="B40808"/>
                </a:solidFill>
                <a:latin typeface="Book Antiqua"/>
                <a:cs typeface="Book Antiqua"/>
              </a:rPr>
              <a:t>grateful</a:t>
            </a:r>
            <a:r>
              <a:rPr sz="1200" b="1" spc="20" dirty="0">
                <a:solidFill>
                  <a:srgbClr val="B40808"/>
                </a:solidFill>
                <a:latin typeface="Book Antiqua"/>
                <a:cs typeface="Book Antiqua"/>
              </a:rPr>
              <a:t> </a:t>
            </a:r>
            <a:r>
              <a:rPr sz="1200" b="1" spc="105" dirty="0">
                <a:solidFill>
                  <a:srgbClr val="B40808"/>
                </a:solidFill>
                <a:latin typeface="Book Antiqua"/>
                <a:cs typeface="Book Antiqua"/>
              </a:rPr>
              <a:t>for</a:t>
            </a:r>
            <a:r>
              <a:rPr sz="1200" b="1" spc="20" dirty="0">
                <a:solidFill>
                  <a:srgbClr val="B40808"/>
                </a:solidFill>
                <a:latin typeface="Book Antiqua"/>
                <a:cs typeface="Book Antiqua"/>
              </a:rPr>
              <a:t> </a:t>
            </a:r>
            <a:r>
              <a:rPr sz="1200" b="1" spc="80" dirty="0">
                <a:solidFill>
                  <a:srgbClr val="B40808"/>
                </a:solidFill>
                <a:latin typeface="Book Antiqua"/>
                <a:cs typeface="Book Antiqua"/>
              </a:rPr>
              <a:t>Micaela,</a:t>
            </a:r>
            <a:r>
              <a:rPr sz="1200" b="1" spc="25" dirty="0">
                <a:solidFill>
                  <a:srgbClr val="B40808"/>
                </a:solidFill>
                <a:latin typeface="Book Antiqua"/>
                <a:cs typeface="Book Antiqua"/>
              </a:rPr>
              <a:t> </a:t>
            </a:r>
            <a:r>
              <a:rPr sz="1200" b="1" spc="75" dirty="0">
                <a:solidFill>
                  <a:srgbClr val="B40808"/>
                </a:solidFill>
                <a:latin typeface="Book Antiqua"/>
                <a:cs typeface="Book Antiqua"/>
              </a:rPr>
              <a:t>Kricky,</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5" dirty="0">
                <a:solidFill>
                  <a:srgbClr val="B40808"/>
                </a:solidFill>
                <a:latin typeface="Book Antiqua"/>
                <a:cs typeface="Book Antiqua"/>
              </a:rPr>
              <a:t> </a:t>
            </a:r>
            <a:r>
              <a:rPr sz="1200" b="1" spc="85" dirty="0">
                <a:solidFill>
                  <a:srgbClr val="B40808"/>
                </a:solidFill>
                <a:latin typeface="Book Antiqua"/>
                <a:cs typeface="Book Antiqua"/>
              </a:rPr>
              <a:t>Cathy.</a:t>
            </a:r>
            <a:r>
              <a:rPr sz="1200" b="1" spc="20" dirty="0">
                <a:solidFill>
                  <a:srgbClr val="B40808"/>
                </a:solidFill>
                <a:latin typeface="Book Antiqua"/>
                <a:cs typeface="Book Antiqua"/>
              </a:rPr>
              <a:t> </a:t>
            </a:r>
            <a:r>
              <a:rPr sz="1200" b="1" spc="130" dirty="0">
                <a:solidFill>
                  <a:srgbClr val="B40808"/>
                </a:solidFill>
                <a:latin typeface="Book Antiqua"/>
                <a:cs typeface="Book Antiqua"/>
              </a:rPr>
              <a:t>There</a:t>
            </a:r>
            <a:r>
              <a:rPr sz="1200" b="1" spc="20" dirty="0">
                <a:solidFill>
                  <a:srgbClr val="B40808"/>
                </a:solidFill>
                <a:latin typeface="Book Antiqua"/>
                <a:cs typeface="Book Antiqua"/>
              </a:rPr>
              <a:t> </a:t>
            </a:r>
            <a:r>
              <a:rPr sz="1200" b="1" spc="75" dirty="0">
                <a:solidFill>
                  <a:srgbClr val="B40808"/>
                </a:solidFill>
                <a:latin typeface="Book Antiqua"/>
                <a:cs typeface="Book Antiqua"/>
              </a:rPr>
              <a:t>has</a:t>
            </a:r>
            <a:r>
              <a:rPr sz="1200" b="1" spc="25" dirty="0">
                <a:solidFill>
                  <a:srgbClr val="B40808"/>
                </a:solidFill>
                <a:latin typeface="Book Antiqua"/>
                <a:cs typeface="Book Antiqua"/>
              </a:rPr>
              <a:t> </a:t>
            </a:r>
            <a:r>
              <a:rPr sz="1200" b="1" spc="100" dirty="0">
                <a:solidFill>
                  <a:srgbClr val="B40808"/>
                </a:solidFill>
                <a:latin typeface="Book Antiqua"/>
                <a:cs typeface="Book Antiqua"/>
              </a:rPr>
              <a:t>been </a:t>
            </a:r>
            <a:r>
              <a:rPr sz="1200" b="1" spc="-285" dirty="0">
                <a:solidFill>
                  <a:srgbClr val="B40808"/>
                </a:solidFill>
                <a:latin typeface="Book Antiqua"/>
                <a:cs typeface="Book Antiqua"/>
              </a:rPr>
              <a:t> </a:t>
            </a:r>
            <a:r>
              <a:rPr sz="1200" b="1" spc="85" dirty="0">
                <a:solidFill>
                  <a:srgbClr val="B40808"/>
                </a:solidFill>
                <a:latin typeface="Book Antiqua"/>
                <a:cs typeface="Book Antiqua"/>
              </a:rPr>
              <a:t>a</a:t>
            </a:r>
            <a:r>
              <a:rPr sz="1200" b="1" spc="20" dirty="0">
                <a:solidFill>
                  <a:srgbClr val="B40808"/>
                </a:solidFill>
                <a:latin typeface="Book Antiqua"/>
                <a:cs typeface="Book Antiqua"/>
              </a:rPr>
              <a:t> </a:t>
            </a:r>
            <a:r>
              <a:rPr sz="1200" b="1" spc="65" dirty="0">
                <a:solidFill>
                  <a:srgbClr val="B40808"/>
                </a:solidFill>
                <a:latin typeface="Book Antiqua"/>
                <a:cs typeface="Book Antiqua"/>
              </a:rPr>
              <a:t>lot</a:t>
            </a:r>
            <a:r>
              <a:rPr sz="1200" b="1" spc="20" dirty="0">
                <a:solidFill>
                  <a:srgbClr val="B40808"/>
                </a:solidFill>
                <a:latin typeface="Book Antiqua"/>
                <a:cs typeface="Book Antiqua"/>
              </a:rPr>
              <a:t> </a:t>
            </a:r>
            <a:r>
              <a:rPr sz="1200" b="1" spc="95" dirty="0">
                <a:solidFill>
                  <a:srgbClr val="B40808"/>
                </a:solidFill>
                <a:latin typeface="Book Antiqua"/>
                <a:cs typeface="Book Antiqua"/>
              </a:rPr>
              <a:t>happening</a:t>
            </a:r>
            <a:r>
              <a:rPr sz="1200" b="1" spc="20" dirty="0">
                <a:solidFill>
                  <a:srgbClr val="B40808"/>
                </a:solidFill>
                <a:latin typeface="Book Antiqua"/>
                <a:cs typeface="Book Antiqua"/>
              </a:rPr>
              <a:t> </a:t>
            </a:r>
            <a:r>
              <a:rPr sz="1200" b="1" spc="85" dirty="0">
                <a:solidFill>
                  <a:srgbClr val="B40808"/>
                </a:solidFill>
                <a:latin typeface="Book Antiqua"/>
                <a:cs typeface="Book Antiqua"/>
              </a:rPr>
              <a:t>in</a:t>
            </a:r>
            <a:r>
              <a:rPr sz="1200" b="1" spc="20" dirty="0">
                <a:solidFill>
                  <a:srgbClr val="B40808"/>
                </a:solidFill>
                <a:latin typeface="Book Antiqua"/>
                <a:cs typeface="Book Antiqua"/>
              </a:rPr>
              <a:t> </a:t>
            </a:r>
            <a:r>
              <a:rPr sz="1200" b="1" spc="180" dirty="0">
                <a:solidFill>
                  <a:srgbClr val="B40808"/>
                </a:solidFill>
                <a:latin typeface="Book Antiqua"/>
                <a:cs typeface="Book Antiqua"/>
              </a:rPr>
              <a:t>my</a:t>
            </a:r>
            <a:r>
              <a:rPr sz="1200" b="1" spc="25" dirty="0">
                <a:solidFill>
                  <a:srgbClr val="B40808"/>
                </a:solidFill>
                <a:latin typeface="Book Antiqua"/>
                <a:cs typeface="Book Antiqua"/>
              </a:rPr>
              <a:t> </a:t>
            </a:r>
            <a:r>
              <a:rPr sz="1200" b="1" spc="90" dirty="0">
                <a:solidFill>
                  <a:srgbClr val="B40808"/>
                </a:solidFill>
                <a:latin typeface="Book Antiqua"/>
                <a:cs typeface="Book Antiqua"/>
              </a:rPr>
              <a:t>personal</a:t>
            </a:r>
            <a:r>
              <a:rPr sz="1200" b="1" spc="20" dirty="0">
                <a:solidFill>
                  <a:srgbClr val="B40808"/>
                </a:solidFill>
                <a:latin typeface="Book Antiqua"/>
                <a:cs typeface="Book Antiqua"/>
              </a:rPr>
              <a:t> </a:t>
            </a:r>
            <a:r>
              <a:rPr sz="1200" b="1" spc="55" dirty="0">
                <a:solidFill>
                  <a:srgbClr val="B40808"/>
                </a:solidFill>
                <a:latin typeface="Book Antiqua"/>
                <a:cs typeface="Book Antiqua"/>
              </a:rPr>
              <a:t>life</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0" dirty="0">
                <a:solidFill>
                  <a:srgbClr val="B40808"/>
                </a:solidFill>
                <a:latin typeface="Book Antiqua"/>
                <a:cs typeface="Book Antiqua"/>
              </a:rPr>
              <a:t> </a:t>
            </a:r>
            <a:r>
              <a:rPr sz="1200" b="1" spc="100" dirty="0">
                <a:solidFill>
                  <a:srgbClr val="B40808"/>
                </a:solidFill>
                <a:latin typeface="Book Antiqua"/>
                <a:cs typeface="Book Antiqua"/>
              </a:rPr>
              <a:t>throughout</a:t>
            </a:r>
            <a:r>
              <a:rPr sz="1200" b="1" spc="25" dirty="0">
                <a:solidFill>
                  <a:srgbClr val="B40808"/>
                </a:solidFill>
                <a:latin typeface="Book Antiqua"/>
                <a:cs typeface="Book Antiqua"/>
              </a:rPr>
              <a:t> </a:t>
            </a:r>
            <a:r>
              <a:rPr sz="1200" b="1" spc="35" dirty="0">
                <a:solidFill>
                  <a:srgbClr val="B40808"/>
                </a:solidFill>
                <a:latin typeface="Book Antiqua"/>
                <a:cs typeface="Book Antiqua"/>
              </a:rPr>
              <a:t>it,</a:t>
            </a:r>
            <a:r>
              <a:rPr sz="1200" b="1" spc="20" dirty="0">
                <a:solidFill>
                  <a:srgbClr val="B40808"/>
                </a:solidFill>
                <a:latin typeface="Book Antiqua"/>
                <a:cs typeface="Book Antiqua"/>
              </a:rPr>
              <a:t> </a:t>
            </a:r>
            <a:r>
              <a:rPr sz="1200" b="1" spc="45" dirty="0">
                <a:solidFill>
                  <a:srgbClr val="B40808"/>
                </a:solidFill>
                <a:latin typeface="Book Antiqua"/>
                <a:cs typeface="Book Antiqua"/>
              </a:rPr>
              <a:t>all</a:t>
            </a:r>
            <a:r>
              <a:rPr sz="1200" b="1" spc="20" dirty="0">
                <a:solidFill>
                  <a:srgbClr val="B40808"/>
                </a:solidFill>
                <a:latin typeface="Book Antiqua"/>
                <a:cs typeface="Book Antiqua"/>
              </a:rPr>
              <a:t> </a:t>
            </a:r>
            <a:r>
              <a:rPr sz="1200" b="1" spc="100" dirty="0">
                <a:solidFill>
                  <a:srgbClr val="B40808"/>
                </a:solidFill>
                <a:latin typeface="Book Antiqua"/>
                <a:cs typeface="Book Antiqua"/>
              </a:rPr>
              <a:t>three</a:t>
            </a:r>
            <a:r>
              <a:rPr sz="1200" b="1" spc="20" dirty="0">
                <a:solidFill>
                  <a:srgbClr val="B40808"/>
                </a:solidFill>
                <a:latin typeface="Book Antiqua"/>
                <a:cs typeface="Book Antiqua"/>
              </a:rPr>
              <a:t> </a:t>
            </a:r>
            <a:r>
              <a:rPr sz="1200" b="1" spc="100" dirty="0">
                <a:solidFill>
                  <a:srgbClr val="B40808"/>
                </a:solidFill>
                <a:latin typeface="Book Antiqua"/>
                <a:cs typeface="Book Antiqua"/>
              </a:rPr>
              <a:t>were</a:t>
            </a:r>
            <a:r>
              <a:rPr sz="1200" b="1" spc="25" dirty="0">
                <a:solidFill>
                  <a:srgbClr val="B40808"/>
                </a:solidFill>
                <a:latin typeface="Book Antiqua"/>
                <a:cs typeface="Book Antiqua"/>
              </a:rPr>
              <a:t> </a:t>
            </a:r>
            <a:r>
              <a:rPr sz="1200" b="1" spc="75" dirty="0">
                <a:solidFill>
                  <a:srgbClr val="B40808"/>
                </a:solidFill>
                <a:latin typeface="Book Antiqua"/>
                <a:cs typeface="Book Antiqua"/>
              </a:rPr>
              <a:t>so </a:t>
            </a:r>
            <a:r>
              <a:rPr sz="1200" b="1" spc="80" dirty="0">
                <a:solidFill>
                  <a:srgbClr val="B40808"/>
                </a:solidFill>
                <a:latin typeface="Book Antiqua"/>
                <a:cs typeface="Book Antiqua"/>
              </a:rPr>
              <a:t> </a:t>
            </a:r>
            <a:r>
              <a:rPr sz="1200" b="1" spc="85" dirty="0">
                <a:solidFill>
                  <a:srgbClr val="B40808"/>
                </a:solidFill>
                <a:latin typeface="Book Antiqua"/>
                <a:cs typeface="Book Antiqua"/>
              </a:rPr>
              <a:t>supportive </a:t>
            </a:r>
            <a:r>
              <a:rPr sz="1200" b="1" spc="105" dirty="0">
                <a:solidFill>
                  <a:srgbClr val="B40808"/>
                </a:solidFill>
                <a:latin typeface="Book Antiqua"/>
                <a:cs typeface="Book Antiqua"/>
              </a:rPr>
              <a:t>and </a:t>
            </a:r>
            <a:r>
              <a:rPr sz="1200" b="1" spc="85" dirty="0">
                <a:solidFill>
                  <a:srgbClr val="B40808"/>
                </a:solidFill>
                <a:latin typeface="Book Antiqua"/>
                <a:cs typeface="Book Antiqua"/>
              </a:rPr>
              <a:t>understanding. </a:t>
            </a:r>
            <a:r>
              <a:rPr sz="1200" b="1" spc="110" dirty="0">
                <a:solidFill>
                  <a:srgbClr val="B40808"/>
                </a:solidFill>
                <a:latin typeface="Book Antiqua"/>
                <a:cs typeface="Book Antiqua"/>
              </a:rPr>
              <a:t>Experiencing </a:t>
            </a:r>
            <a:r>
              <a:rPr sz="1200" b="1" spc="85" dirty="0">
                <a:solidFill>
                  <a:srgbClr val="B40808"/>
                </a:solidFill>
                <a:latin typeface="Book Antiqua"/>
                <a:cs typeface="Book Antiqua"/>
              </a:rPr>
              <a:t>their </a:t>
            </a:r>
            <a:r>
              <a:rPr sz="1200" b="1" spc="105" dirty="0">
                <a:solidFill>
                  <a:srgbClr val="B40808"/>
                </a:solidFill>
                <a:latin typeface="Book Antiqua"/>
                <a:cs typeface="Book Antiqua"/>
              </a:rPr>
              <a:t>compassion </a:t>
            </a:r>
            <a:r>
              <a:rPr sz="1200" b="1" spc="135" dirty="0">
                <a:solidFill>
                  <a:srgbClr val="B40808"/>
                </a:solidFill>
                <a:latin typeface="Book Antiqua"/>
                <a:cs typeface="Book Antiqua"/>
              </a:rPr>
              <a:t>made </a:t>
            </a:r>
            <a:r>
              <a:rPr sz="1200" b="1" spc="140" dirty="0">
                <a:solidFill>
                  <a:srgbClr val="B40808"/>
                </a:solidFill>
                <a:latin typeface="Book Antiqua"/>
                <a:cs typeface="Book Antiqua"/>
              </a:rPr>
              <a:t> </a:t>
            </a:r>
            <a:r>
              <a:rPr sz="1200" b="1" spc="60" dirty="0">
                <a:solidFill>
                  <a:srgbClr val="B40808"/>
                </a:solidFill>
                <a:latin typeface="Book Antiqua"/>
                <a:cs typeface="Book Antiqua"/>
              </a:rPr>
              <a:t>this</a:t>
            </a:r>
            <a:r>
              <a:rPr sz="1200" b="1" spc="15" dirty="0">
                <a:solidFill>
                  <a:srgbClr val="B40808"/>
                </a:solidFill>
                <a:latin typeface="Book Antiqua"/>
                <a:cs typeface="Book Antiqua"/>
              </a:rPr>
              <a:t> </a:t>
            </a:r>
            <a:r>
              <a:rPr sz="1200" b="1" spc="70" dirty="0">
                <a:solidFill>
                  <a:srgbClr val="B40808"/>
                </a:solidFill>
                <a:latin typeface="Book Antiqua"/>
                <a:cs typeface="Book Antiqua"/>
              </a:rPr>
              <a:t>fellowship</a:t>
            </a:r>
            <a:r>
              <a:rPr sz="1200" b="1" spc="15" dirty="0">
                <a:solidFill>
                  <a:srgbClr val="B40808"/>
                </a:solidFill>
                <a:latin typeface="Book Antiqua"/>
                <a:cs typeface="Book Antiqua"/>
              </a:rPr>
              <a:t> </a:t>
            </a:r>
            <a:r>
              <a:rPr sz="1200" b="1" spc="100" dirty="0">
                <a:solidFill>
                  <a:srgbClr val="B40808"/>
                </a:solidFill>
                <a:latin typeface="Book Antiqua"/>
                <a:cs typeface="Book Antiqua"/>
              </a:rPr>
              <a:t>such</a:t>
            </a:r>
            <a:r>
              <a:rPr sz="1200" b="1" spc="15" dirty="0">
                <a:solidFill>
                  <a:srgbClr val="B40808"/>
                </a:solidFill>
                <a:latin typeface="Book Antiqua"/>
                <a:cs typeface="Book Antiqua"/>
              </a:rPr>
              <a:t> </a:t>
            </a:r>
            <a:r>
              <a:rPr sz="1200" b="1" spc="85" dirty="0">
                <a:solidFill>
                  <a:srgbClr val="B40808"/>
                </a:solidFill>
                <a:latin typeface="Book Antiqua"/>
                <a:cs typeface="Book Antiqua"/>
              </a:rPr>
              <a:t>a</a:t>
            </a:r>
            <a:r>
              <a:rPr sz="1200" b="1" spc="20" dirty="0">
                <a:solidFill>
                  <a:srgbClr val="B40808"/>
                </a:solidFill>
                <a:latin typeface="Book Antiqua"/>
                <a:cs typeface="Book Antiqua"/>
              </a:rPr>
              <a:t> </a:t>
            </a:r>
            <a:r>
              <a:rPr sz="1200" b="1" spc="85" dirty="0">
                <a:solidFill>
                  <a:srgbClr val="B40808"/>
                </a:solidFill>
                <a:latin typeface="Book Antiqua"/>
                <a:cs typeface="Book Antiqua"/>
              </a:rPr>
              <a:t>great</a:t>
            </a:r>
            <a:r>
              <a:rPr sz="1200" b="1" spc="15" dirty="0">
                <a:solidFill>
                  <a:srgbClr val="B40808"/>
                </a:solidFill>
                <a:latin typeface="Book Antiqua"/>
                <a:cs typeface="Book Antiqua"/>
              </a:rPr>
              <a:t> </a:t>
            </a:r>
            <a:r>
              <a:rPr sz="1200" b="1" spc="100" dirty="0">
                <a:solidFill>
                  <a:srgbClr val="B40808"/>
                </a:solidFill>
                <a:latin typeface="Book Antiqua"/>
                <a:cs typeface="Book Antiqua"/>
              </a:rPr>
              <a:t>experience.</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170" dirty="0">
                <a:solidFill>
                  <a:srgbClr val="B40808"/>
                </a:solidFill>
                <a:latin typeface="Book Antiqua"/>
                <a:cs typeface="Book Antiqua"/>
              </a:rPr>
              <a:t>am</a:t>
            </a:r>
            <a:r>
              <a:rPr sz="1200" b="1" spc="15" dirty="0">
                <a:solidFill>
                  <a:srgbClr val="B40808"/>
                </a:solidFill>
                <a:latin typeface="Book Antiqua"/>
                <a:cs typeface="Book Antiqua"/>
              </a:rPr>
              <a:t> </a:t>
            </a:r>
            <a:r>
              <a:rPr sz="1200" b="1" spc="105" dirty="0">
                <a:solidFill>
                  <a:srgbClr val="B40808"/>
                </a:solidFill>
                <a:latin typeface="Book Antiqua"/>
                <a:cs typeface="Book Antiqua"/>
              </a:rPr>
              <a:t>forever</a:t>
            </a:r>
            <a:r>
              <a:rPr sz="1200" b="1" spc="15" dirty="0">
                <a:solidFill>
                  <a:srgbClr val="B40808"/>
                </a:solidFill>
                <a:latin typeface="Book Antiqua"/>
                <a:cs typeface="Book Antiqua"/>
              </a:rPr>
              <a:t> </a:t>
            </a:r>
            <a:r>
              <a:rPr sz="1200" b="1" spc="80" dirty="0">
                <a:solidFill>
                  <a:srgbClr val="B40808"/>
                </a:solidFill>
                <a:latin typeface="Book Antiqua"/>
                <a:cs typeface="Book Antiqua"/>
              </a:rPr>
              <a:t>grateful</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110" dirty="0">
                <a:solidFill>
                  <a:srgbClr val="B40808"/>
                </a:solidFill>
                <a:latin typeface="Book Antiqua"/>
                <a:cs typeface="Book Antiqua"/>
              </a:rPr>
              <a:t>them.</a:t>
            </a:r>
            <a:endParaRPr sz="1200" dirty="0">
              <a:latin typeface="Book Antiqua"/>
              <a:cs typeface="Book Antiqua"/>
            </a:endParaRPr>
          </a:p>
        </p:txBody>
      </p:sp>
      <p:sp>
        <p:nvSpPr>
          <p:cNvPr id="15" name="object 15"/>
          <p:cNvSpPr txBox="1"/>
          <p:nvPr/>
        </p:nvSpPr>
        <p:spPr>
          <a:xfrm>
            <a:off x="172340" y="3984784"/>
            <a:ext cx="3244215" cy="792525"/>
          </a:xfrm>
          <a:prstGeom prst="rect">
            <a:avLst/>
          </a:prstGeom>
        </p:spPr>
        <p:txBody>
          <a:bodyPr vert="horz" wrap="square" lIns="0" tIns="134620" rIns="0" bIns="0" rtlCol="0">
            <a:spAutoFit/>
          </a:bodyPr>
          <a:lstStyle/>
          <a:p>
            <a:pPr marL="280043">
              <a:spcBef>
                <a:spcPts val="1060"/>
              </a:spcBef>
            </a:pPr>
            <a:r>
              <a:rPr sz="2550" b="1" spc="155" dirty="0">
                <a:solidFill>
                  <a:srgbClr val="B40808"/>
                </a:solidFill>
                <a:latin typeface="Book Antiqua"/>
                <a:cs typeface="Book Antiqua"/>
              </a:rPr>
              <a:t>Kinship</a:t>
            </a:r>
            <a:r>
              <a:rPr sz="2550" b="1" spc="-10" dirty="0">
                <a:solidFill>
                  <a:srgbClr val="B40808"/>
                </a:solidFill>
                <a:latin typeface="Book Antiqua"/>
                <a:cs typeface="Book Antiqua"/>
              </a:rPr>
              <a:t> </a:t>
            </a:r>
            <a:r>
              <a:rPr sz="2550" b="1" spc="280" dirty="0">
                <a:solidFill>
                  <a:srgbClr val="B40808"/>
                </a:solidFill>
                <a:latin typeface="Book Antiqua"/>
                <a:cs typeface="Book Antiqua"/>
              </a:rPr>
              <a:t>Program</a:t>
            </a:r>
            <a:endParaRPr sz="2550">
              <a:latin typeface="Book Antiqua"/>
              <a:cs typeface="Book Antiqua"/>
            </a:endParaRPr>
          </a:p>
          <a:p>
            <a:pPr marL="12700">
              <a:spcBef>
                <a:spcPts val="484"/>
              </a:spcBef>
            </a:pPr>
            <a:r>
              <a:rPr sz="1300" spc="-5" dirty="0">
                <a:solidFill>
                  <a:srgbClr val="B40808"/>
                </a:solidFill>
                <a:latin typeface="Archivo Black"/>
                <a:cs typeface="Archivo Black"/>
              </a:rPr>
              <a:t>Future</a:t>
            </a:r>
            <a:r>
              <a:rPr sz="1300" spc="-50" dirty="0">
                <a:solidFill>
                  <a:srgbClr val="B40808"/>
                </a:solidFill>
                <a:latin typeface="Archivo Black"/>
                <a:cs typeface="Archivo Black"/>
              </a:rPr>
              <a:t> </a:t>
            </a:r>
            <a:r>
              <a:rPr sz="1300" spc="-5" dirty="0">
                <a:solidFill>
                  <a:srgbClr val="B40808"/>
                </a:solidFill>
                <a:latin typeface="Archivo Black"/>
                <a:cs typeface="Archivo Black"/>
              </a:rPr>
              <a:t>Career:</a:t>
            </a:r>
            <a:endParaRPr sz="1300">
              <a:latin typeface="Archivo Black"/>
              <a:cs typeface="Archivo Black"/>
            </a:endParaRPr>
          </a:p>
        </p:txBody>
      </p:sp>
      <p:sp>
        <p:nvSpPr>
          <p:cNvPr id="16" name="object 16"/>
          <p:cNvSpPr txBox="1"/>
          <p:nvPr/>
        </p:nvSpPr>
        <p:spPr>
          <a:xfrm>
            <a:off x="172336" y="4764758"/>
            <a:ext cx="2071657" cy="2083391"/>
          </a:xfrm>
          <a:prstGeom prst="rect">
            <a:avLst/>
          </a:prstGeom>
        </p:spPr>
        <p:txBody>
          <a:bodyPr vert="horz" wrap="square" lIns="0" tIns="12700" rIns="0" bIns="0" rtlCol="0">
            <a:spAutoFit/>
          </a:bodyPr>
          <a:lstStyle/>
          <a:p>
            <a:pPr marL="12700" marR="5080">
              <a:lnSpc>
                <a:spcPct val="115399"/>
              </a:lnSpc>
              <a:spcBef>
                <a:spcPts val="100"/>
              </a:spcBef>
            </a:pPr>
            <a:r>
              <a:rPr sz="1300" spc="10" dirty="0">
                <a:solidFill>
                  <a:srgbClr val="B40808"/>
                </a:solidFill>
                <a:latin typeface="Book Antiqua"/>
                <a:cs typeface="Book Antiqua"/>
              </a:rPr>
              <a:t>As </a:t>
            </a:r>
            <a:r>
              <a:rPr sz="1300" spc="114" dirty="0">
                <a:solidFill>
                  <a:srgbClr val="B40808"/>
                </a:solidFill>
                <a:latin typeface="Book Antiqua"/>
                <a:cs typeface="Book Antiqua"/>
              </a:rPr>
              <a:t>of </a:t>
            </a:r>
            <a:r>
              <a:rPr sz="1300" spc="75" dirty="0">
                <a:solidFill>
                  <a:srgbClr val="B40808"/>
                </a:solidFill>
                <a:latin typeface="Book Antiqua"/>
                <a:cs typeface="Book Antiqua"/>
              </a:rPr>
              <a:t>now, </a:t>
            </a:r>
            <a:r>
              <a:rPr sz="1300" spc="100" dirty="0">
                <a:solidFill>
                  <a:srgbClr val="B40808"/>
                </a:solidFill>
                <a:latin typeface="Book Antiqua"/>
                <a:cs typeface="Book Antiqua"/>
              </a:rPr>
              <a:t>I </a:t>
            </a:r>
            <a:r>
              <a:rPr sz="1300" spc="155" dirty="0">
                <a:solidFill>
                  <a:srgbClr val="B40808"/>
                </a:solidFill>
                <a:latin typeface="Book Antiqua"/>
                <a:cs typeface="Book Antiqua"/>
              </a:rPr>
              <a:t>am </a:t>
            </a:r>
            <a:r>
              <a:rPr sz="1300" spc="45" dirty="0">
                <a:solidFill>
                  <a:srgbClr val="B40808"/>
                </a:solidFill>
                <a:latin typeface="Book Antiqua"/>
                <a:cs typeface="Book Antiqua"/>
              </a:rPr>
              <a:t>still </a:t>
            </a:r>
            <a:r>
              <a:rPr sz="1300" spc="-310" dirty="0">
                <a:solidFill>
                  <a:srgbClr val="B40808"/>
                </a:solidFill>
                <a:latin typeface="Book Antiqua"/>
                <a:cs typeface="Book Antiqua"/>
              </a:rPr>
              <a:t> </a:t>
            </a:r>
            <a:r>
              <a:rPr sz="1300" spc="95" dirty="0">
                <a:solidFill>
                  <a:srgbClr val="B40808"/>
                </a:solidFill>
                <a:latin typeface="Book Antiqua"/>
                <a:cs typeface="Book Antiqua"/>
              </a:rPr>
              <a:t>uncertain </a:t>
            </a:r>
            <a:r>
              <a:rPr sz="1300" spc="114" dirty="0">
                <a:solidFill>
                  <a:srgbClr val="B40808"/>
                </a:solidFill>
                <a:latin typeface="Book Antiqua"/>
                <a:cs typeface="Book Antiqua"/>
              </a:rPr>
              <a:t>of </a:t>
            </a:r>
            <a:r>
              <a:rPr sz="1300" spc="70" dirty="0">
                <a:solidFill>
                  <a:srgbClr val="B40808"/>
                </a:solidFill>
                <a:latin typeface="Book Antiqua"/>
                <a:cs typeface="Book Antiqua"/>
              </a:rPr>
              <a:t>what </a:t>
            </a:r>
            <a:r>
              <a:rPr sz="1300" spc="75" dirty="0">
                <a:solidFill>
                  <a:srgbClr val="B40808"/>
                </a:solidFill>
                <a:latin typeface="Book Antiqua"/>
                <a:cs typeface="Book Antiqua"/>
              </a:rPr>
              <a:t> </a:t>
            </a:r>
            <a:r>
              <a:rPr sz="1300" spc="95" dirty="0">
                <a:solidFill>
                  <a:srgbClr val="B40808"/>
                </a:solidFill>
                <a:latin typeface="Book Antiqua"/>
                <a:cs typeface="Book Antiqua"/>
              </a:rPr>
              <a:t>exact </a:t>
            </a:r>
            <a:r>
              <a:rPr sz="1300" spc="80" dirty="0">
                <a:solidFill>
                  <a:srgbClr val="B40808"/>
                </a:solidFill>
                <a:latin typeface="Book Antiqua"/>
                <a:cs typeface="Book Antiqua"/>
              </a:rPr>
              <a:t>field </a:t>
            </a:r>
            <a:r>
              <a:rPr sz="1300" spc="100" dirty="0">
                <a:solidFill>
                  <a:srgbClr val="B40808"/>
                </a:solidFill>
                <a:latin typeface="Book Antiqua"/>
                <a:cs typeface="Book Antiqua"/>
              </a:rPr>
              <a:t>I </a:t>
            </a:r>
            <a:r>
              <a:rPr sz="1300" spc="70" dirty="0">
                <a:solidFill>
                  <a:srgbClr val="B40808"/>
                </a:solidFill>
                <a:latin typeface="Book Antiqua"/>
                <a:cs typeface="Book Antiqua"/>
              </a:rPr>
              <a:t>want </a:t>
            </a:r>
            <a:r>
              <a:rPr sz="1300" spc="100" dirty="0">
                <a:solidFill>
                  <a:srgbClr val="B40808"/>
                </a:solidFill>
                <a:latin typeface="Book Antiqua"/>
                <a:cs typeface="Book Antiqua"/>
              </a:rPr>
              <a:t>to </a:t>
            </a:r>
            <a:r>
              <a:rPr sz="1300" spc="-310" dirty="0">
                <a:solidFill>
                  <a:srgbClr val="B40808"/>
                </a:solidFill>
                <a:latin typeface="Book Antiqua"/>
                <a:cs typeface="Book Antiqua"/>
              </a:rPr>
              <a:t> </a:t>
            </a:r>
            <a:r>
              <a:rPr sz="1300" spc="85" dirty="0">
                <a:solidFill>
                  <a:srgbClr val="B40808"/>
                </a:solidFill>
                <a:latin typeface="Book Antiqua"/>
                <a:cs typeface="Book Antiqua"/>
              </a:rPr>
              <a:t>join. However, </a:t>
            </a:r>
            <a:r>
              <a:rPr sz="1300" spc="100" dirty="0">
                <a:solidFill>
                  <a:srgbClr val="B40808"/>
                </a:solidFill>
                <a:latin typeface="Book Antiqua"/>
                <a:cs typeface="Book Antiqua"/>
              </a:rPr>
              <a:t>I </a:t>
            </a:r>
            <a:r>
              <a:rPr sz="1300" spc="105" dirty="0">
                <a:solidFill>
                  <a:srgbClr val="B40808"/>
                </a:solidFill>
                <a:latin typeface="Book Antiqua"/>
                <a:cs typeface="Book Antiqua"/>
              </a:rPr>
              <a:t> </a:t>
            </a:r>
            <a:r>
              <a:rPr sz="1300" spc="90" dirty="0">
                <a:solidFill>
                  <a:srgbClr val="B40808"/>
                </a:solidFill>
                <a:latin typeface="Book Antiqua"/>
                <a:cs typeface="Book Antiqua"/>
              </a:rPr>
              <a:t>know</a:t>
            </a:r>
            <a:r>
              <a:rPr sz="1300" spc="25" dirty="0">
                <a:solidFill>
                  <a:srgbClr val="B40808"/>
                </a:solidFill>
                <a:latin typeface="Book Antiqua"/>
                <a:cs typeface="Book Antiqua"/>
              </a:rPr>
              <a:t> </a:t>
            </a:r>
            <a:r>
              <a:rPr sz="1300" spc="100" dirty="0">
                <a:solidFill>
                  <a:srgbClr val="B40808"/>
                </a:solidFill>
                <a:latin typeface="Book Antiqua"/>
                <a:cs typeface="Book Antiqua"/>
              </a:rPr>
              <a:t>I</a:t>
            </a:r>
            <a:r>
              <a:rPr sz="1300" spc="30" dirty="0">
                <a:solidFill>
                  <a:srgbClr val="B40808"/>
                </a:solidFill>
                <a:latin typeface="Book Antiqua"/>
                <a:cs typeface="Book Antiqua"/>
              </a:rPr>
              <a:t> </a:t>
            </a:r>
            <a:r>
              <a:rPr sz="1300" spc="70" dirty="0">
                <a:solidFill>
                  <a:srgbClr val="B40808"/>
                </a:solidFill>
                <a:latin typeface="Book Antiqua"/>
                <a:cs typeface="Book Antiqua"/>
              </a:rPr>
              <a:t>want</a:t>
            </a:r>
            <a:r>
              <a:rPr sz="1300" spc="25" dirty="0">
                <a:solidFill>
                  <a:srgbClr val="B40808"/>
                </a:solidFill>
                <a:latin typeface="Book Antiqua"/>
                <a:cs typeface="Book Antiqua"/>
              </a:rPr>
              <a:t> </a:t>
            </a:r>
            <a:r>
              <a:rPr sz="1300" spc="100" dirty="0">
                <a:solidFill>
                  <a:srgbClr val="B40808"/>
                </a:solidFill>
                <a:latin typeface="Book Antiqua"/>
                <a:cs typeface="Book Antiqua"/>
              </a:rPr>
              <a:t>to</a:t>
            </a:r>
            <a:r>
              <a:rPr sz="1300" spc="30" dirty="0">
                <a:solidFill>
                  <a:srgbClr val="B40808"/>
                </a:solidFill>
                <a:latin typeface="Book Antiqua"/>
                <a:cs typeface="Book Antiqua"/>
              </a:rPr>
              <a:t> </a:t>
            </a:r>
            <a:r>
              <a:rPr sz="1300" spc="90" dirty="0">
                <a:solidFill>
                  <a:srgbClr val="B40808"/>
                </a:solidFill>
                <a:latin typeface="Book Antiqua"/>
                <a:cs typeface="Book Antiqua"/>
              </a:rPr>
              <a:t>have </a:t>
            </a:r>
            <a:r>
              <a:rPr sz="1300" spc="-310" dirty="0">
                <a:solidFill>
                  <a:srgbClr val="B40808"/>
                </a:solidFill>
                <a:latin typeface="Book Antiqua"/>
                <a:cs typeface="Book Antiqua"/>
              </a:rPr>
              <a:t> </a:t>
            </a:r>
            <a:r>
              <a:rPr sz="1300" spc="70" dirty="0">
                <a:solidFill>
                  <a:srgbClr val="B40808"/>
                </a:solidFill>
                <a:latin typeface="Book Antiqua"/>
                <a:cs typeface="Book Antiqua"/>
              </a:rPr>
              <a:t>a </a:t>
            </a:r>
            <a:r>
              <a:rPr sz="1300" spc="130" dirty="0">
                <a:solidFill>
                  <a:srgbClr val="B40808"/>
                </a:solidFill>
                <a:latin typeface="Book Antiqua"/>
                <a:cs typeface="Book Antiqua"/>
              </a:rPr>
              <a:t>community </a:t>
            </a:r>
            <a:r>
              <a:rPr sz="1300" spc="135" dirty="0">
                <a:solidFill>
                  <a:srgbClr val="B40808"/>
                </a:solidFill>
                <a:latin typeface="Book Antiqua"/>
                <a:cs typeface="Book Antiqua"/>
              </a:rPr>
              <a:t> </a:t>
            </a:r>
            <a:r>
              <a:rPr sz="1300" spc="105" dirty="0">
                <a:solidFill>
                  <a:srgbClr val="B40808"/>
                </a:solidFill>
                <a:latin typeface="Book Antiqua"/>
                <a:cs typeface="Book Antiqua"/>
              </a:rPr>
              <a:t>centered </a:t>
            </a:r>
            <a:r>
              <a:rPr sz="1300" spc="100" dirty="0">
                <a:solidFill>
                  <a:srgbClr val="B40808"/>
                </a:solidFill>
                <a:latin typeface="Book Antiqua"/>
                <a:cs typeface="Book Antiqua"/>
              </a:rPr>
              <a:t>career </a:t>
            </a:r>
            <a:r>
              <a:rPr sz="1300" spc="105" dirty="0">
                <a:solidFill>
                  <a:srgbClr val="B40808"/>
                </a:solidFill>
                <a:latin typeface="Book Antiqua"/>
                <a:cs typeface="Book Antiqua"/>
              </a:rPr>
              <a:t> </a:t>
            </a:r>
            <a:r>
              <a:rPr sz="1300" spc="95" dirty="0">
                <a:solidFill>
                  <a:srgbClr val="B40808"/>
                </a:solidFill>
                <a:latin typeface="Book Antiqua"/>
                <a:cs typeface="Book Antiqua"/>
              </a:rPr>
              <a:t>where </a:t>
            </a:r>
            <a:r>
              <a:rPr sz="1300" spc="100" dirty="0">
                <a:solidFill>
                  <a:srgbClr val="B40808"/>
                </a:solidFill>
                <a:latin typeface="Book Antiqua"/>
                <a:cs typeface="Book Antiqua"/>
              </a:rPr>
              <a:t>I </a:t>
            </a:r>
            <a:r>
              <a:rPr sz="1300" spc="155" dirty="0">
                <a:solidFill>
                  <a:srgbClr val="B40808"/>
                </a:solidFill>
                <a:latin typeface="Book Antiqua"/>
                <a:cs typeface="Book Antiqua"/>
              </a:rPr>
              <a:t>am </a:t>
            </a:r>
            <a:r>
              <a:rPr sz="1300" spc="75" dirty="0">
                <a:solidFill>
                  <a:srgbClr val="B40808"/>
                </a:solidFill>
                <a:latin typeface="Book Antiqua"/>
                <a:cs typeface="Book Antiqua"/>
              </a:rPr>
              <a:t>actively </a:t>
            </a:r>
            <a:r>
              <a:rPr sz="1300" spc="-310" dirty="0">
                <a:solidFill>
                  <a:srgbClr val="B40808"/>
                </a:solidFill>
                <a:latin typeface="Book Antiqua"/>
                <a:cs typeface="Book Antiqua"/>
              </a:rPr>
              <a:t> </a:t>
            </a:r>
            <a:r>
              <a:rPr sz="1300" spc="80" dirty="0">
                <a:solidFill>
                  <a:srgbClr val="B40808"/>
                </a:solidFill>
                <a:latin typeface="Book Antiqua"/>
                <a:cs typeface="Book Antiqua"/>
              </a:rPr>
              <a:t>working </a:t>
            </a:r>
            <a:r>
              <a:rPr sz="1300" spc="65" dirty="0">
                <a:solidFill>
                  <a:srgbClr val="B40808"/>
                </a:solidFill>
                <a:latin typeface="Book Antiqua"/>
                <a:cs typeface="Book Antiqua"/>
              </a:rPr>
              <a:t>with </a:t>
            </a:r>
            <a:r>
              <a:rPr sz="1300" spc="70" dirty="0">
                <a:solidFill>
                  <a:srgbClr val="B40808"/>
                </a:solidFill>
                <a:latin typeface="Book Antiqua"/>
                <a:cs typeface="Book Antiqua"/>
              </a:rPr>
              <a:t> </a:t>
            </a:r>
            <a:r>
              <a:rPr sz="1300" spc="85" dirty="0">
                <a:solidFill>
                  <a:srgbClr val="B40808"/>
                </a:solidFill>
                <a:latin typeface="Book Antiqua"/>
                <a:cs typeface="Book Antiqua"/>
              </a:rPr>
              <a:t>people.</a:t>
            </a:r>
            <a:endParaRPr sz="1300" dirty="0">
              <a:latin typeface="Book Antiqua"/>
              <a:cs typeface="Book Antiqua"/>
            </a:endParaRPr>
          </a:p>
        </p:txBody>
      </p:sp>
      <p:sp>
        <p:nvSpPr>
          <p:cNvPr id="17" name="object 17"/>
          <p:cNvSpPr txBox="1">
            <a:spLocks noGrp="1"/>
          </p:cNvSpPr>
          <p:nvPr>
            <p:ph type="title"/>
          </p:nvPr>
        </p:nvSpPr>
        <p:spPr>
          <a:xfrm>
            <a:off x="1586354" y="-8015"/>
            <a:ext cx="4455795"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Sabiha</a:t>
            </a:r>
            <a:r>
              <a:rPr sz="3800" spc="-240" dirty="0">
                <a:solidFill>
                  <a:schemeClr val="bg1"/>
                </a:solidFill>
                <a:latin typeface="Garamond" panose="02020404030301010803" pitchFamily="18" charset="0"/>
              </a:rPr>
              <a:t> </a:t>
            </a:r>
            <a:r>
              <a:rPr sz="3800" spc="-70" dirty="0">
                <a:solidFill>
                  <a:schemeClr val="bg1"/>
                </a:solidFill>
                <a:latin typeface="Garamond" panose="02020404030301010803" pitchFamily="18" charset="0"/>
              </a:rPr>
              <a:t>Obaid</a:t>
            </a:r>
          </a:p>
        </p:txBody>
      </p:sp>
      <p:sp>
        <p:nvSpPr>
          <p:cNvPr id="19" name="object 19"/>
          <p:cNvSpPr txBox="1"/>
          <p:nvPr/>
        </p:nvSpPr>
        <p:spPr>
          <a:xfrm>
            <a:off x="2342988" y="5060837"/>
            <a:ext cx="1119968" cy="681597"/>
          </a:xfrm>
          <a:prstGeom prst="rect">
            <a:avLst/>
          </a:prstGeom>
        </p:spPr>
        <p:txBody>
          <a:bodyPr vert="horz" wrap="square" lIns="0" tIns="40005" rIns="0" bIns="0" rtlCol="0">
            <a:spAutoFit/>
          </a:bodyPr>
          <a:lstStyle/>
          <a:p>
            <a:pPr marL="238766" marR="188600" indent="-43181" algn="ctr">
              <a:lnSpc>
                <a:spcPts val="960"/>
              </a:lnSpc>
              <a:spcBef>
                <a:spcPts val="315"/>
              </a:spcBef>
            </a:pPr>
            <a:r>
              <a:rPr sz="1200" spc="180" dirty="0">
                <a:solidFill>
                  <a:srgbClr val="B40808"/>
                </a:solidFill>
                <a:latin typeface="Archivo Black" panose="020B0A03020202020B04"/>
                <a:cs typeface="Palatino Linotype"/>
              </a:rPr>
              <a:t>MOST </a:t>
            </a:r>
            <a:r>
              <a:rPr sz="1200" spc="185" dirty="0">
                <a:solidFill>
                  <a:srgbClr val="B40808"/>
                </a:solidFill>
                <a:latin typeface="Archivo Black" panose="020B0A03020202020B04"/>
                <a:cs typeface="Palatino Linotype"/>
              </a:rPr>
              <a:t> </a:t>
            </a:r>
            <a:r>
              <a:rPr sz="1200" spc="100" dirty="0">
                <a:solidFill>
                  <a:srgbClr val="B40808"/>
                </a:solidFill>
                <a:latin typeface="Archivo Black" panose="020B0A03020202020B04"/>
                <a:cs typeface="Palatino Linotype"/>
              </a:rPr>
              <a:t>L</a:t>
            </a:r>
            <a:r>
              <a:rPr sz="1200" spc="130" dirty="0">
                <a:solidFill>
                  <a:srgbClr val="B40808"/>
                </a:solidFill>
                <a:latin typeface="Archivo Black" panose="020B0A03020202020B04"/>
                <a:cs typeface="Palatino Linotype"/>
              </a:rPr>
              <a:t>I</a:t>
            </a:r>
            <a:r>
              <a:rPr sz="1200" spc="170" dirty="0">
                <a:solidFill>
                  <a:srgbClr val="B40808"/>
                </a:solidFill>
                <a:latin typeface="Archivo Black" panose="020B0A03020202020B04"/>
                <a:cs typeface="Palatino Linotype"/>
              </a:rPr>
              <a:t>K</a:t>
            </a:r>
            <a:r>
              <a:rPr sz="1200" spc="160" dirty="0">
                <a:solidFill>
                  <a:srgbClr val="B40808"/>
                </a:solidFill>
                <a:latin typeface="Archivo Black" panose="020B0A03020202020B04"/>
                <a:cs typeface="Palatino Linotype"/>
              </a:rPr>
              <a:t>E</a:t>
            </a:r>
            <a:r>
              <a:rPr sz="1200" spc="100" dirty="0">
                <a:solidFill>
                  <a:srgbClr val="B40808"/>
                </a:solidFill>
                <a:latin typeface="Archivo Black" panose="020B0A03020202020B04"/>
                <a:cs typeface="Palatino Linotype"/>
              </a:rPr>
              <a:t>L</a:t>
            </a:r>
            <a:r>
              <a:rPr sz="1200" spc="75" dirty="0">
                <a:solidFill>
                  <a:srgbClr val="B40808"/>
                </a:solidFill>
                <a:latin typeface="Archivo Black" panose="020B0A03020202020B04"/>
                <a:cs typeface="Palatino Linotype"/>
              </a:rPr>
              <a:t>Y  </a:t>
            </a:r>
            <a:r>
              <a:rPr sz="1200" spc="130" dirty="0">
                <a:solidFill>
                  <a:srgbClr val="B40808"/>
                </a:solidFill>
                <a:latin typeface="Archivo Black" panose="020B0A03020202020B04"/>
                <a:cs typeface="Palatino Linotype"/>
              </a:rPr>
              <a:t>TO</a:t>
            </a:r>
            <a:endParaRPr sz="1200" dirty="0">
              <a:latin typeface="Archivo Black" panose="020B0A03020202020B04"/>
              <a:cs typeface="Palatino Linotype"/>
            </a:endParaRPr>
          </a:p>
          <a:p>
            <a:pPr algn="ctr">
              <a:lnSpc>
                <a:spcPts val="865"/>
              </a:lnSpc>
            </a:pPr>
            <a:r>
              <a:rPr sz="1200" spc="155" dirty="0">
                <a:solidFill>
                  <a:srgbClr val="B40808"/>
                </a:solidFill>
                <a:latin typeface="Archivo Black" panose="020B0A03020202020B04"/>
                <a:cs typeface="Palatino Linotype"/>
              </a:rPr>
              <a:t>DISMANTLE</a:t>
            </a:r>
            <a:endParaRPr sz="1200" dirty="0">
              <a:latin typeface="Archivo Black" panose="020B0A03020202020B04"/>
              <a:cs typeface="Palatino Linotype"/>
            </a:endParaRPr>
          </a:p>
          <a:p>
            <a:pPr algn="ctr">
              <a:lnSpc>
                <a:spcPts val="1050"/>
              </a:lnSpc>
            </a:pPr>
            <a:r>
              <a:rPr sz="1200" spc="145" dirty="0">
                <a:solidFill>
                  <a:srgbClr val="B40808"/>
                </a:solidFill>
                <a:latin typeface="Archivo Black" panose="020B0A03020202020B04"/>
                <a:cs typeface="Palatino Linotype"/>
              </a:rPr>
              <a:t>CAPITALISM</a:t>
            </a:r>
            <a:endParaRPr sz="1200" dirty="0">
              <a:latin typeface="Archivo Black" panose="020B0A03020202020B04"/>
              <a:cs typeface="Palatino Linotype"/>
            </a:endParaRPr>
          </a:p>
        </p:txBody>
      </p:sp>
      <p:sp>
        <p:nvSpPr>
          <p:cNvPr id="21"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Buffalo, NY</a:t>
            </a:r>
            <a:endParaRPr sz="2050" dirty="0">
              <a:latin typeface="Open Sans ExtraBold"/>
              <a:cs typeface="Open Sans ExtraBold"/>
            </a:endParaRPr>
          </a:p>
        </p:txBody>
      </p:sp>
      <p:sp>
        <p:nvSpPr>
          <p:cNvPr id="22" name="object 13"/>
          <p:cNvSpPr txBox="1"/>
          <p:nvPr/>
        </p:nvSpPr>
        <p:spPr>
          <a:xfrm>
            <a:off x="158685" y="7391242"/>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Sophomore, ILR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239510" y="270005"/>
            <a:ext cx="3828415" cy="28575"/>
          </a:xfrm>
          <a:custGeom>
            <a:avLst/>
            <a:gdLst/>
            <a:ahLst/>
            <a:cxnLst/>
            <a:rect l="l" t="t" r="r" b="b"/>
            <a:pathLst>
              <a:path w="3828415" h="28575">
                <a:moveTo>
                  <a:pt x="3827912" y="28297"/>
                </a:moveTo>
                <a:lnTo>
                  <a:pt x="0" y="28297"/>
                </a:lnTo>
                <a:lnTo>
                  <a:pt x="0" y="0"/>
                </a:lnTo>
                <a:lnTo>
                  <a:pt x="3710031" y="0"/>
                </a:lnTo>
                <a:lnTo>
                  <a:pt x="3827912" y="0"/>
                </a:lnTo>
                <a:lnTo>
                  <a:pt x="3827912" y="28297"/>
                </a:lnTo>
                <a:close/>
              </a:path>
            </a:pathLst>
          </a:custGeom>
          <a:solidFill>
            <a:srgbClr val="E3FFFD"/>
          </a:solidFill>
        </p:spPr>
        <p:txBody>
          <a:bodyPr wrap="square" lIns="0" tIns="0" rIns="0" bIns="0" rtlCol="0"/>
          <a:lstStyle/>
          <a:p>
            <a:endParaRPr sz="1800"/>
          </a:p>
        </p:txBody>
      </p:sp>
      <p:sp>
        <p:nvSpPr>
          <p:cNvPr id="3" name="object 3"/>
          <p:cNvSpPr/>
          <p:nvPr/>
        </p:nvSpPr>
        <p:spPr>
          <a:xfrm>
            <a:off x="3" y="7333084"/>
            <a:ext cx="8094345" cy="41910"/>
          </a:xfrm>
          <a:custGeom>
            <a:avLst/>
            <a:gdLst/>
            <a:ahLst/>
            <a:cxnLst/>
            <a:rect l="l" t="t" r="r" b="b"/>
            <a:pathLst>
              <a:path w="8094345" h="41909">
                <a:moveTo>
                  <a:pt x="8094318" y="41489"/>
                </a:moveTo>
                <a:lnTo>
                  <a:pt x="0" y="41489"/>
                </a:lnTo>
                <a:lnTo>
                  <a:pt x="0" y="0"/>
                </a:lnTo>
                <a:lnTo>
                  <a:pt x="7921557" y="0"/>
                </a:lnTo>
                <a:lnTo>
                  <a:pt x="8094318" y="0"/>
                </a:lnTo>
                <a:lnTo>
                  <a:pt x="8094318" y="41489"/>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50"/>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9"/>
            <a:ext cx="3066974" cy="3066342"/>
          </a:xfrm>
          <a:prstGeom prst="rect">
            <a:avLst/>
          </a:prstGeom>
        </p:spPr>
      </p:pic>
      <p:sp>
        <p:nvSpPr>
          <p:cNvPr id="8" name="object 8"/>
          <p:cNvSpPr/>
          <p:nvPr/>
        </p:nvSpPr>
        <p:spPr>
          <a:xfrm>
            <a:off x="371301" y="764184"/>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50"/>
            <a:ext cx="6244590" cy="6524625"/>
          </a:xfrm>
          <a:custGeom>
            <a:avLst/>
            <a:gdLst/>
            <a:ahLst/>
            <a:cxnLst/>
            <a:rect l="l" t="t" r="r" b="b"/>
            <a:pathLst>
              <a:path w="6244590"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376205" y="2630447"/>
            <a:ext cx="2306469" cy="2305995"/>
          </a:xfrm>
          <a:prstGeom prst="rect">
            <a:avLst/>
          </a:prstGeom>
        </p:spPr>
      </p:pic>
      <p:sp>
        <p:nvSpPr>
          <p:cNvPr id="11" name="object 11"/>
          <p:cNvSpPr/>
          <p:nvPr/>
        </p:nvSpPr>
        <p:spPr>
          <a:xfrm>
            <a:off x="7342984" y="2597226"/>
            <a:ext cx="2372995" cy="2372995"/>
          </a:xfrm>
          <a:custGeom>
            <a:avLst/>
            <a:gdLst/>
            <a:ahLst/>
            <a:cxnLst/>
            <a:rect l="l" t="t" r="r" b="b"/>
            <a:pathLst>
              <a:path w="2372995" h="2372995">
                <a:moveTo>
                  <a:pt x="2224842" y="2372911"/>
                </a:moveTo>
                <a:lnTo>
                  <a:pt x="148069" y="2372911"/>
                </a:lnTo>
                <a:lnTo>
                  <a:pt x="101325" y="2365348"/>
                </a:lnTo>
                <a:lnTo>
                  <a:pt x="60685" y="2344299"/>
                </a:lnTo>
                <a:lnTo>
                  <a:pt x="28611" y="2312225"/>
                </a:lnTo>
                <a:lnTo>
                  <a:pt x="7562" y="2271586"/>
                </a:lnTo>
                <a:lnTo>
                  <a:pt x="76" y="2225316"/>
                </a:lnTo>
                <a:lnTo>
                  <a:pt x="0" y="148069"/>
                </a:lnTo>
                <a:lnTo>
                  <a:pt x="7562" y="101325"/>
                </a:lnTo>
                <a:lnTo>
                  <a:pt x="28611" y="60685"/>
                </a:lnTo>
                <a:lnTo>
                  <a:pt x="60685" y="28611"/>
                </a:lnTo>
                <a:lnTo>
                  <a:pt x="101325" y="7562"/>
                </a:lnTo>
                <a:lnTo>
                  <a:pt x="148069" y="0"/>
                </a:lnTo>
                <a:lnTo>
                  <a:pt x="2225316" y="0"/>
                </a:lnTo>
                <a:lnTo>
                  <a:pt x="2271829" y="7562"/>
                </a:lnTo>
                <a:lnTo>
                  <a:pt x="2312328" y="28611"/>
                </a:lnTo>
                <a:lnTo>
                  <a:pt x="2344330" y="60685"/>
                </a:lnTo>
                <a:lnTo>
                  <a:pt x="2347553" y="66916"/>
                </a:lnTo>
                <a:lnTo>
                  <a:pt x="148069" y="66916"/>
                </a:lnTo>
                <a:lnTo>
                  <a:pt x="116569" y="73322"/>
                </a:lnTo>
                <a:lnTo>
                  <a:pt x="90763" y="90763"/>
                </a:lnTo>
                <a:lnTo>
                  <a:pt x="73322" y="116569"/>
                </a:lnTo>
                <a:lnTo>
                  <a:pt x="66916" y="148069"/>
                </a:lnTo>
                <a:lnTo>
                  <a:pt x="66916" y="2225316"/>
                </a:lnTo>
                <a:lnTo>
                  <a:pt x="73322" y="2256817"/>
                </a:lnTo>
                <a:lnTo>
                  <a:pt x="90763" y="2282622"/>
                </a:lnTo>
                <a:lnTo>
                  <a:pt x="116569" y="2300063"/>
                </a:lnTo>
                <a:lnTo>
                  <a:pt x="148069" y="2306470"/>
                </a:lnTo>
                <a:lnTo>
                  <a:pt x="2347344" y="2306470"/>
                </a:lnTo>
                <a:lnTo>
                  <a:pt x="2344299" y="2312328"/>
                </a:lnTo>
                <a:lnTo>
                  <a:pt x="2312225" y="2344330"/>
                </a:lnTo>
                <a:lnTo>
                  <a:pt x="2271586" y="2365352"/>
                </a:lnTo>
                <a:lnTo>
                  <a:pt x="2224842" y="2372911"/>
                </a:lnTo>
                <a:close/>
              </a:path>
              <a:path w="2372995" h="2372995">
                <a:moveTo>
                  <a:pt x="2347344" y="2306470"/>
                </a:moveTo>
                <a:lnTo>
                  <a:pt x="2225316" y="2306470"/>
                </a:lnTo>
                <a:lnTo>
                  <a:pt x="2256817" y="2300063"/>
                </a:lnTo>
                <a:lnTo>
                  <a:pt x="2282622" y="2282622"/>
                </a:lnTo>
                <a:lnTo>
                  <a:pt x="2300063" y="2256817"/>
                </a:lnTo>
                <a:lnTo>
                  <a:pt x="2306470" y="2225316"/>
                </a:lnTo>
                <a:lnTo>
                  <a:pt x="2306470" y="148069"/>
                </a:lnTo>
                <a:lnTo>
                  <a:pt x="2300063" y="116569"/>
                </a:lnTo>
                <a:lnTo>
                  <a:pt x="2282622" y="90763"/>
                </a:lnTo>
                <a:lnTo>
                  <a:pt x="2256816" y="73322"/>
                </a:lnTo>
                <a:lnTo>
                  <a:pt x="2225316" y="66916"/>
                </a:lnTo>
                <a:lnTo>
                  <a:pt x="2347553" y="66916"/>
                </a:lnTo>
                <a:lnTo>
                  <a:pt x="2365352" y="101325"/>
                </a:lnTo>
                <a:lnTo>
                  <a:pt x="2372911" y="148069"/>
                </a:lnTo>
                <a:lnTo>
                  <a:pt x="2372911" y="2225316"/>
                </a:lnTo>
                <a:lnTo>
                  <a:pt x="2365348" y="2271829"/>
                </a:lnTo>
                <a:lnTo>
                  <a:pt x="2347344" y="2306470"/>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923071" y="5921226"/>
            <a:ext cx="2743153" cy="1152359"/>
          </a:xfrm>
          <a:prstGeom prst="rect">
            <a:avLst/>
          </a:prstGeom>
        </p:spPr>
      </p:pic>
      <p:sp>
        <p:nvSpPr>
          <p:cNvPr id="13" name="object 13"/>
          <p:cNvSpPr txBox="1"/>
          <p:nvPr/>
        </p:nvSpPr>
        <p:spPr>
          <a:xfrm>
            <a:off x="8238159" y="7162800"/>
            <a:ext cx="1673860" cy="332783"/>
          </a:xfrm>
          <a:prstGeom prst="rect">
            <a:avLst/>
          </a:prstGeom>
        </p:spPr>
        <p:txBody>
          <a:bodyPr vert="horz" wrap="square" lIns="0" tIns="17145" rIns="0" bIns="0" rtlCol="0">
            <a:spAutoFit/>
          </a:bodyPr>
          <a:lstStyle/>
          <a:p>
            <a:pPr marL="12700">
              <a:spcBef>
                <a:spcPts val="135"/>
              </a:spcBef>
            </a:pPr>
            <a:r>
              <a:rPr sz="2050" b="1" i="1" spc="45" dirty="0">
                <a:solidFill>
                  <a:srgbClr val="E3FFFD"/>
                </a:solidFill>
                <a:latin typeface="Open Sans ExtraBold"/>
                <a:cs typeface="Open Sans ExtraBold"/>
              </a:rPr>
              <a:t>The</a:t>
            </a:r>
            <a:r>
              <a:rPr sz="2050" b="1" i="1" spc="2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Foundry</a:t>
            </a:r>
            <a:endParaRPr sz="2050">
              <a:latin typeface="Open Sans ExtraBold"/>
              <a:cs typeface="Open Sans ExtraBold"/>
            </a:endParaRPr>
          </a:p>
        </p:txBody>
      </p:sp>
      <p:sp>
        <p:nvSpPr>
          <p:cNvPr id="14" name="object 14"/>
          <p:cNvSpPr txBox="1"/>
          <p:nvPr/>
        </p:nvSpPr>
        <p:spPr>
          <a:xfrm>
            <a:off x="541701" y="4100742"/>
            <a:ext cx="2689225" cy="1217000"/>
          </a:xfrm>
          <a:prstGeom prst="rect">
            <a:avLst/>
          </a:prstGeom>
        </p:spPr>
        <p:txBody>
          <a:bodyPr vert="horz" wrap="square" lIns="0" tIns="12065" rIns="0" bIns="0" rtlCol="0">
            <a:spAutoFit/>
          </a:bodyPr>
          <a:lstStyle/>
          <a:p>
            <a:pPr marL="12700" marR="5080" algn="ctr">
              <a:lnSpc>
                <a:spcPct val="115700"/>
              </a:lnSpc>
              <a:spcBef>
                <a:spcPts val="95"/>
              </a:spcBef>
            </a:pPr>
            <a:r>
              <a:rPr sz="1350" b="1" spc="130" dirty="0">
                <a:solidFill>
                  <a:srgbClr val="B40808"/>
                </a:solidFill>
                <a:latin typeface="Book Antiqua"/>
                <a:cs typeface="Book Antiqua"/>
              </a:rPr>
              <a:t>Workplace</a:t>
            </a:r>
            <a:r>
              <a:rPr sz="1350" b="1" spc="15" dirty="0">
                <a:solidFill>
                  <a:srgbClr val="B40808"/>
                </a:solidFill>
                <a:latin typeface="Book Antiqua"/>
                <a:cs typeface="Book Antiqua"/>
              </a:rPr>
              <a:t> </a:t>
            </a:r>
            <a:r>
              <a:rPr sz="1350" b="1" spc="120" dirty="0">
                <a:solidFill>
                  <a:srgbClr val="B40808"/>
                </a:solidFill>
                <a:latin typeface="Book Antiqua"/>
                <a:cs typeface="Book Antiqua"/>
              </a:rPr>
              <a:t>Development</a:t>
            </a:r>
            <a:r>
              <a:rPr sz="1350" b="1" spc="20" dirty="0">
                <a:solidFill>
                  <a:srgbClr val="B40808"/>
                </a:solidFill>
                <a:latin typeface="Book Antiqua"/>
                <a:cs typeface="Book Antiqua"/>
              </a:rPr>
              <a:t> </a:t>
            </a:r>
            <a:r>
              <a:rPr sz="1350" b="1" spc="155" dirty="0">
                <a:solidFill>
                  <a:srgbClr val="B40808"/>
                </a:solidFill>
                <a:latin typeface="Book Antiqua"/>
                <a:cs typeface="Book Antiqua"/>
              </a:rPr>
              <a:t>For </a:t>
            </a:r>
            <a:r>
              <a:rPr sz="1350" b="1" spc="-320" dirty="0">
                <a:solidFill>
                  <a:srgbClr val="B40808"/>
                </a:solidFill>
                <a:latin typeface="Book Antiqua"/>
                <a:cs typeface="Book Antiqua"/>
              </a:rPr>
              <a:t> </a:t>
            </a:r>
            <a:r>
              <a:rPr sz="1350" b="1" spc="100" dirty="0">
                <a:solidFill>
                  <a:srgbClr val="B40808"/>
                </a:solidFill>
                <a:latin typeface="Book Antiqua"/>
                <a:cs typeface="Book Antiqua"/>
              </a:rPr>
              <a:t>Marginalized </a:t>
            </a:r>
            <a:r>
              <a:rPr sz="1350" b="1" spc="125" dirty="0">
                <a:solidFill>
                  <a:srgbClr val="B40808"/>
                </a:solidFill>
                <a:latin typeface="Book Antiqua"/>
                <a:cs typeface="Book Antiqua"/>
              </a:rPr>
              <a:t>Communities: </a:t>
            </a:r>
            <a:r>
              <a:rPr sz="1350" b="1" spc="130" dirty="0">
                <a:solidFill>
                  <a:srgbClr val="B40808"/>
                </a:solidFill>
                <a:latin typeface="Book Antiqua"/>
                <a:cs typeface="Book Antiqua"/>
              </a:rPr>
              <a:t> </a:t>
            </a:r>
            <a:r>
              <a:rPr sz="1350" b="1" spc="90" dirty="0">
                <a:solidFill>
                  <a:srgbClr val="B40808"/>
                </a:solidFill>
                <a:latin typeface="Book Antiqua"/>
                <a:cs typeface="Book Antiqua"/>
              </a:rPr>
              <a:t>Social </a:t>
            </a:r>
            <a:r>
              <a:rPr sz="1350" b="1" spc="110" dirty="0">
                <a:solidFill>
                  <a:srgbClr val="B40808"/>
                </a:solidFill>
                <a:latin typeface="Book Antiqua"/>
                <a:cs typeface="Book Antiqua"/>
              </a:rPr>
              <a:t>Enterprise </a:t>
            </a:r>
            <a:r>
              <a:rPr sz="1350" b="1" spc="100" dirty="0">
                <a:solidFill>
                  <a:srgbClr val="B40808"/>
                </a:solidFill>
                <a:latin typeface="Book Antiqua"/>
                <a:cs typeface="Book Antiqua"/>
              </a:rPr>
              <a:t>Creation, </a:t>
            </a:r>
            <a:r>
              <a:rPr sz="1350" b="1" spc="105" dirty="0">
                <a:solidFill>
                  <a:srgbClr val="B40808"/>
                </a:solidFill>
                <a:latin typeface="Book Antiqua"/>
                <a:cs typeface="Book Antiqua"/>
              </a:rPr>
              <a:t> </a:t>
            </a:r>
            <a:r>
              <a:rPr sz="1350" b="1" spc="120" dirty="0">
                <a:solidFill>
                  <a:srgbClr val="B40808"/>
                </a:solidFill>
                <a:latin typeface="Book Antiqua"/>
                <a:cs typeface="Book Antiqua"/>
              </a:rPr>
              <a:t>Funding </a:t>
            </a:r>
            <a:r>
              <a:rPr sz="1350" b="1" spc="100" dirty="0">
                <a:solidFill>
                  <a:srgbClr val="B40808"/>
                </a:solidFill>
                <a:latin typeface="Book Antiqua"/>
                <a:cs typeface="Book Antiqua"/>
              </a:rPr>
              <a:t>Opportunities </a:t>
            </a:r>
            <a:r>
              <a:rPr sz="1350" b="1" spc="125" dirty="0">
                <a:solidFill>
                  <a:srgbClr val="B40808"/>
                </a:solidFill>
                <a:latin typeface="Book Antiqua"/>
                <a:cs typeface="Book Antiqua"/>
              </a:rPr>
              <a:t>and </a:t>
            </a:r>
            <a:r>
              <a:rPr sz="1350" b="1" spc="130" dirty="0">
                <a:solidFill>
                  <a:srgbClr val="B40808"/>
                </a:solidFill>
                <a:latin typeface="Book Antiqua"/>
                <a:cs typeface="Book Antiqua"/>
              </a:rPr>
              <a:t> </a:t>
            </a:r>
            <a:r>
              <a:rPr sz="1350" b="1" spc="95" dirty="0">
                <a:solidFill>
                  <a:srgbClr val="B40808"/>
                </a:solidFill>
                <a:latin typeface="Book Antiqua"/>
                <a:cs typeface="Book Antiqua"/>
              </a:rPr>
              <a:t>Material</a:t>
            </a:r>
            <a:r>
              <a:rPr sz="1350" b="1" spc="15" dirty="0">
                <a:solidFill>
                  <a:srgbClr val="B40808"/>
                </a:solidFill>
                <a:latin typeface="Book Antiqua"/>
                <a:cs typeface="Book Antiqua"/>
              </a:rPr>
              <a:t> </a:t>
            </a:r>
            <a:r>
              <a:rPr sz="1350" b="1" spc="114" dirty="0">
                <a:solidFill>
                  <a:srgbClr val="B40808"/>
                </a:solidFill>
                <a:latin typeface="Book Antiqua"/>
                <a:cs typeface="Book Antiqua"/>
              </a:rPr>
              <a:t>Research</a:t>
            </a:r>
            <a:endParaRPr sz="1350">
              <a:latin typeface="Book Antiqua"/>
              <a:cs typeface="Book Antiqua"/>
            </a:endParaRPr>
          </a:p>
        </p:txBody>
      </p:sp>
      <p:sp>
        <p:nvSpPr>
          <p:cNvPr id="15" name="object 15"/>
          <p:cNvSpPr txBox="1"/>
          <p:nvPr/>
        </p:nvSpPr>
        <p:spPr>
          <a:xfrm>
            <a:off x="3981422" y="631792"/>
            <a:ext cx="5951220" cy="4542526"/>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FAVORITE</a:t>
            </a:r>
            <a:r>
              <a:rPr sz="1200" spc="-50" dirty="0">
                <a:solidFill>
                  <a:srgbClr val="B40808"/>
                </a:solidFill>
                <a:latin typeface="Archivo Black"/>
                <a:cs typeface="Archivo Black"/>
              </a:rPr>
              <a:t> </a:t>
            </a:r>
            <a:r>
              <a:rPr sz="1200" dirty="0">
                <a:solidFill>
                  <a:srgbClr val="B40808"/>
                </a:solidFill>
                <a:latin typeface="Archivo Black"/>
                <a:cs typeface="Archivo Black"/>
              </a:rPr>
              <a:t>MEMORIES</a:t>
            </a:r>
            <a:endParaRPr sz="1200" dirty="0">
              <a:latin typeface="Archivo Black"/>
              <a:cs typeface="Archivo Black"/>
            </a:endParaRPr>
          </a:p>
          <a:p>
            <a:pPr marL="12700" marR="5080">
              <a:lnSpc>
                <a:spcPct val="114599"/>
              </a:lnSpc>
              <a:spcBef>
                <a:spcPts val="75"/>
              </a:spcBef>
            </a:pPr>
            <a:r>
              <a:rPr sz="1200" b="1" spc="135" dirty="0">
                <a:solidFill>
                  <a:srgbClr val="B40808"/>
                </a:solidFill>
                <a:latin typeface="Book Antiqua"/>
                <a:cs typeface="Book Antiqua"/>
              </a:rPr>
              <a:t>Some</a:t>
            </a:r>
            <a:r>
              <a:rPr sz="1200" b="1" spc="10" dirty="0">
                <a:solidFill>
                  <a:srgbClr val="B40808"/>
                </a:solidFill>
                <a:latin typeface="Book Antiqua"/>
                <a:cs typeface="Book Antiqua"/>
              </a:rPr>
              <a:t> </a:t>
            </a:r>
            <a:r>
              <a:rPr sz="1200" b="1" spc="90" dirty="0">
                <a:solidFill>
                  <a:srgbClr val="B40808"/>
                </a:solidFill>
                <a:latin typeface="Book Antiqua"/>
                <a:cs typeface="Book Antiqua"/>
              </a:rPr>
              <a:t>of</a:t>
            </a:r>
            <a:r>
              <a:rPr sz="1200" b="1" spc="15" dirty="0">
                <a:solidFill>
                  <a:srgbClr val="B40808"/>
                </a:solidFill>
                <a:latin typeface="Book Antiqua"/>
                <a:cs typeface="Book Antiqua"/>
              </a:rPr>
              <a:t> </a:t>
            </a:r>
            <a:r>
              <a:rPr sz="1200" b="1" spc="180" dirty="0">
                <a:solidFill>
                  <a:srgbClr val="B40808"/>
                </a:solidFill>
                <a:latin typeface="Book Antiqua"/>
                <a:cs typeface="Book Antiqua"/>
              </a:rPr>
              <a:t>my</a:t>
            </a:r>
            <a:r>
              <a:rPr sz="1200" b="1" spc="15" dirty="0">
                <a:solidFill>
                  <a:srgbClr val="B40808"/>
                </a:solidFill>
                <a:latin typeface="Book Antiqua"/>
                <a:cs typeface="Book Antiqua"/>
              </a:rPr>
              <a:t> </a:t>
            </a:r>
            <a:r>
              <a:rPr sz="1200" b="1" spc="85" dirty="0">
                <a:solidFill>
                  <a:srgbClr val="B40808"/>
                </a:solidFill>
                <a:latin typeface="Book Antiqua"/>
                <a:cs typeface="Book Antiqua"/>
              </a:rPr>
              <a:t>favorite</a:t>
            </a:r>
            <a:r>
              <a:rPr sz="1200" b="1" spc="15" dirty="0">
                <a:solidFill>
                  <a:srgbClr val="B40808"/>
                </a:solidFill>
                <a:latin typeface="Book Antiqua"/>
                <a:cs typeface="Book Antiqua"/>
              </a:rPr>
              <a:t> </a:t>
            </a:r>
            <a:r>
              <a:rPr sz="1200" b="1" spc="130" dirty="0">
                <a:solidFill>
                  <a:srgbClr val="B40808"/>
                </a:solidFill>
                <a:latin typeface="Book Antiqua"/>
                <a:cs typeface="Book Antiqua"/>
              </a:rPr>
              <a:t>memories</a:t>
            </a:r>
            <a:r>
              <a:rPr sz="1200" b="1" spc="15" dirty="0">
                <a:solidFill>
                  <a:srgbClr val="B40808"/>
                </a:solidFill>
                <a:latin typeface="Book Antiqua"/>
                <a:cs typeface="Book Antiqua"/>
              </a:rPr>
              <a:t> </a:t>
            </a:r>
            <a:r>
              <a:rPr sz="1200" b="1" spc="95" dirty="0">
                <a:solidFill>
                  <a:srgbClr val="B40808"/>
                </a:solidFill>
                <a:latin typeface="Book Antiqua"/>
                <a:cs typeface="Book Antiqua"/>
              </a:rPr>
              <a:t>have</a:t>
            </a:r>
            <a:r>
              <a:rPr sz="1200" b="1" spc="15" dirty="0">
                <a:solidFill>
                  <a:srgbClr val="B40808"/>
                </a:solidFill>
                <a:latin typeface="Book Antiqua"/>
                <a:cs typeface="Book Antiqua"/>
              </a:rPr>
              <a:t> </a:t>
            </a:r>
            <a:r>
              <a:rPr sz="1200" b="1" spc="100" dirty="0">
                <a:solidFill>
                  <a:srgbClr val="B40808"/>
                </a:solidFill>
                <a:latin typeface="Book Antiqua"/>
                <a:cs typeface="Book Antiqua"/>
              </a:rPr>
              <a:t>been</a:t>
            </a:r>
            <a:r>
              <a:rPr sz="1200" b="1" spc="15" dirty="0">
                <a:solidFill>
                  <a:srgbClr val="B40808"/>
                </a:solidFill>
                <a:latin typeface="Book Antiqua"/>
                <a:cs typeface="Book Antiqua"/>
              </a:rPr>
              <a:t> </a:t>
            </a:r>
            <a:r>
              <a:rPr sz="1200" b="1" spc="85" dirty="0">
                <a:solidFill>
                  <a:srgbClr val="B40808"/>
                </a:solidFill>
                <a:latin typeface="Book Antiqua"/>
                <a:cs typeface="Book Antiqua"/>
              </a:rPr>
              <a:t>in</a:t>
            </a:r>
            <a:r>
              <a:rPr sz="1200" b="1" spc="15" dirty="0">
                <a:solidFill>
                  <a:srgbClr val="B40808"/>
                </a:solidFill>
                <a:latin typeface="Book Antiqua"/>
                <a:cs typeface="Book Antiqua"/>
              </a:rPr>
              <a:t> </a:t>
            </a:r>
            <a:r>
              <a:rPr sz="1200" b="1" spc="95" dirty="0">
                <a:solidFill>
                  <a:srgbClr val="B40808"/>
                </a:solidFill>
                <a:latin typeface="Book Antiqua"/>
                <a:cs typeface="Book Antiqua"/>
              </a:rPr>
              <a:t>breakout</a:t>
            </a:r>
            <a:r>
              <a:rPr sz="1200" b="1" spc="15" dirty="0">
                <a:solidFill>
                  <a:srgbClr val="B40808"/>
                </a:solidFill>
                <a:latin typeface="Book Antiqua"/>
                <a:cs typeface="Book Antiqua"/>
              </a:rPr>
              <a:t> </a:t>
            </a:r>
            <a:r>
              <a:rPr sz="1200" b="1" spc="130" dirty="0">
                <a:solidFill>
                  <a:srgbClr val="B40808"/>
                </a:solidFill>
                <a:latin typeface="Book Antiqua"/>
                <a:cs typeface="Book Antiqua"/>
              </a:rPr>
              <a:t>rooms</a:t>
            </a:r>
            <a:r>
              <a:rPr sz="1200" b="1" spc="15" dirty="0">
                <a:solidFill>
                  <a:srgbClr val="B40808"/>
                </a:solidFill>
                <a:latin typeface="Book Antiqua"/>
                <a:cs typeface="Book Antiqua"/>
              </a:rPr>
              <a:t> </a:t>
            </a:r>
            <a:r>
              <a:rPr sz="1200" b="1" spc="105" dirty="0">
                <a:solidFill>
                  <a:srgbClr val="B40808"/>
                </a:solidFill>
                <a:latin typeface="Book Antiqua"/>
                <a:cs typeface="Book Antiqua"/>
              </a:rPr>
              <a:t>where</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60" dirty="0">
                <a:solidFill>
                  <a:srgbClr val="B40808"/>
                </a:solidFill>
                <a:latin typeface="Book Antiqua"/>
                <a:cs typeface="Book Antiqua"/>
              </a:rPr>
              <a:t>was </a:t>
            </a:r>
            <a:r>
              <a:rPr sz="1200" b="1" spc="65" dirty="0">
                <a:solidFill>
                  <a:srgbClr val="B40808"/>
                </a:solidFill>
                <a:latin typeface="Book Antiqua"/>
                <a:cs typeface="Book Antiqua"/>
              </a:rPr>
              <a:t> </a:t>
            </a:r>
            <a:r>
              <a:rPr sz="1200" b="1" spc="70" dirty="0">
                <a:solidFill>
                  <a:srgbClr val="B40808"/>
                </a:solidFill>
                <a:latin typeface="Book Antiqua"/>
                <a:cs typeface="Book Antiqua"/>
              </a:rPr>
              <a:t>able</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95" dirty="0">
                <a:solidFill>
                  <a:srgbClr val="B40808"/>
                </a:solidFill>
                <a:latin typeface="Book Antiqua"/>
                <a:cs typeface="Book Antiqua"/>
              </a:rPr>
              <a:t>learn</a:t>
            </a:r>
            <a:r>
              <a:rPr sz="1200" b="1" spc="25" dirty="0">
                <a:solidFill>
                  <a:srgbClr val="B40808"/>
                </a:solidFill>
                <a:latin typeface="Book Antiqua"/>
                <a:cs typeface="Book Antiqua"/>
              </a:rPr>
              <a:t> </a:t>
            </a:r>
            <a:r>
              <a:rPr sz="1200" b="1" spc="150" dirty="0">
                <a:solidFill>
                  <a:srgbClr val="B40808"/>
                </a:solidFill>
                <a:latin typeface="Book Antiqua"/>
                <a:cs typeface="Book Antiqua"/>
              </a:rPr>
              <a:t>more</a:t>
            </a:r>
            <a:r>
              <a:rPr sz="1200" b="1" spc="20" dirty="0">
                <a:solidFill>
                  <a:srgbClr val="B40808"/>
                </a:solidFill>
                <a:latin typeface="Book Antiqua"/>
                <a:cs typeface="Book Antiqua"/>
              </a:rPr>
              <a:t> </a:t>
            </a:r>
            <a:r>
              <a:rPr sz="1200" b="1" spc="90" dirty="0">
                <a:solidFill>
                  <a:srgbClr val="B40808"/>
                </a:solidFill>
                <a:latin typeface="Book Antiqua"/>
                <a:cs typeface="Book Antiqua"/>
              </a:rPr>
              <a:t>about</a:t>
            </a:r>
            <a:r>
              <a:rPr sz="1200" b="1" spc="20" dirty="0">
                <a:solidFill>
                  <a:srgbClr val="B40808"/>
                </a:solidFill>
                <a:latin typeface="Book Antiqua"/>
                <a:cs typeface="Book Antiqua"/>
              </a:rPr>
              <a:t> </a:t>
            </a:r>
            <a:r>
              <a:rPr sz="1200" b="1" spc="90" dirty="0">
                <a:solidFill>
                  <a:srgbClr val="B40808"/>
                </a:solidFill>
                <a:latin typeface="Book Antiqua"/>
                <a:cs typeface="Book Antiqua"/>
              </a:rPr>
              <a:t>the</a:t>
            </a:r>
            <a:r>
              <a:rPr sz="1200" b="1" spc="25" dirty="0">
                <a:solidFill>
                  <a:srgbClr val="B40808"/>
                </a:solidFill>
                <a:latin typeface="Book Antiqua"/>
                <a:cs typeface="Book Antiqua"/>
              </a:rPr>
              <a:t> </a:t>
            </a:r>
            <a:r>
              <a:rPr sz="1200" b="1" spc="105" dirty="0">
                <a:solidFill>
                  <a:srgbClr val="B40808"/>
                </a:solidFill>
                <a:latin typeface="Book Antiqua"/>
                <a:cs typeface="Book Antiqua"/>
              </a:rPr>
              <a:t>other</a:t>
            </a:r>
            <a:r>
              <a:rPr sz="1200" b="1" spc="20" dirty="0">
                <a:solidFill>
                  <a:srgbClr val="B40808"/>
                </a:solidFill>
                <a:latin typeface="Book Antiqua"/>
                <a:cs typeface="Book Antiqua"/>
              </a:rPr>
              <a:t> </a:t>
            </a:r>
            <a:r>
              <a:rPr sz="1200" b="1" spc="60" dirty="0">
                <a:solidFill>
                  <a:srgbClr val="B40808"/>
                </a:solidFill>
                <a:latin typeface="Book Antiqua"/>
                <a:cs typeface="Book Antiqua"/>
              </a:rPr>
              <a:t>fellows</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5" dirty="0">
                <a:solidFill>
                  <a:srgbClr val="B40808"/>
                </a:solidFill>
                <a:latin typeface="Book Antiqua"/>
                <a:cs typeface="Book Antiqua"/>
              </a:rPr>
              <a:t> </a:t>
            </a:r>
            <a:r>
              <a:rPr sz="1200" b="1" spc="85" dirty="0">
                <a:solidFill>
                  <a:srgbClr val="B40808"/>
                </a:solidFill>
                <a:latin typeface="Book Antiqua"/>
                <a:cs typeface="Book Antiqua"/>
              </a:rPr>
              <a:t>their</a:t>
            </a:r>
            <a:r>
              <a:rPr sz="1200" b="1" spc="20" dirty="0">
                <a:solidFill>
                  <a:srgbClr val="B40808"/>
                </a:solidFill>
                <a:latin typeface="Book Antiqua"/>
                <a:cs typeface="Book Antiqua"/>
              </a:rPr>
              <a:t> </a:t>
            </a:r>
            <a:r>
              <a:rPr sz="1200" b="1" spc="90" dirty="0">
                <a:solidFill>
                  <a:srgbClr val="B40808"/>
                </a:solidFill>
                <a:latin typeface="Book Antiqua"/>
                <a:cs typeface="Book Antiqua"/>
              </a:rPr>
              <a:t>personal</a:t>
            </a:r>
            <a:r>
              <a:rPr sz="1200" b="1" spc="25" dirty="0">
                <a:solidFill>
                  <a:srgbClr val="B40808"/>
                </a:solidFill>
                <a:latin typeface="Book Antiqua"/>
                <a:cs typeface="Book Antiqua"/>
              </a:rPr>
              <a:t> </a:t>
            </a:r>
            <a:r>
              <a:rPr sz="1200" b="1" spc="45" dirty="0">
                <a:solidFill>
                  <a:srgbClr val="B40808"/>
                </a:solidFill>
                <a:latin typeface="Book Antiqua"/>
                <a:cs typeface="Book Antiqua"/>
              </a:rPr>
              <a:t>lives.</a:t>
            </a:r>
            <a:r>
              <a:rPr sz="1200" b="1" spc="20" dirty="0">
                <a:solidFill>
                  <a:srgbClr val="B40808"/>
                </a:solidFill>
                <a:latin typeface="Book Antiqua"/>
                <a:cs typeface="Book Antiqua"/>
              </a:rPr>
              <a:t> </a:t>
            </a:r>
            <a:r>
              <a:rPr sz="1200" b="1" spc="50" dirty="0">
                <a:solidFill>
                  <a:srgbClr val="B40808"/>
                </a:solidFill>
                <a:latin typeface="Book Antiqua"/>
                <a:cs typeface="Book Antiqua"/>
              </a:rPr>
              <a:t>It</a:t>
            </a:r>
            <a:r>
              <a:rPr sz="1200" b="1" spc="20" dirty="0">
                <a:solidFill>
                  <a:srgbClr val="B40808"/>
                </a:solidFill>
                <a:latin typeface="Book Antiqua"/>
                <a:cs typeface="Book Antiqua"/>
              </a:rPr>
              <a:t> </a:t>
            </a:r>
            <a:r>
              <a:rPr sz="1200" b="1" spc="60" dirty="0">
                <a:solidFill>
                  <a:srgbClr val="B40808"/>
                </a:solidFill>
                <a:latin typeface="Book Antiqua"/>
                <a:cs typeface="Book Antiqua"/>
              </a:rPr>
              <a:t>was</a:t>
            </a:r>
            <a:r>
              <a:rPr sz="1200" b="1" spc="25" dirty="0">
                <a:solidFill>
                  <a:srgbClr val="B40808"/>
                </a:solidFill>
                <a:latin typeface="Book Antiqua"/>
                <a:cs typeface="Book Antiqua"/>
              </a:rPr>
              <a:t> </a:t>
            </a:r>
            <a:r>
              <a:rPr sz="1200" b="1" spc="85" dirty="0">
                <a:solidFill>
                  <a:srgbClr val="B40808"/>
                </a:solidFill>
                <a:latin typeface="Book Antiqua"/>
                <a:cs typeface="Book Antiqua"/>
              </a:rPr>
              <a:t>a </a:t>
            </a:r>
            <a:r>
              <a:rPr sz="1200" b="1" spc="-285" dirty="0">
                <a:solidFill>
                  <a:srgbClr val="B40808"/>
                </a:solidFill>
                <a:latin typeface="Book Antiqua"/>
                <a:cs typeface="Book Antiqua"/>
              </a:rPr>
              <a:t> </a:t>
            </a:r>
            <a:r>
              <a:rPr sz="1200" b="1" spc="85" dirty="0">
                <a:solidFill>
                  <a:srgbClr val="B40808"/>
                </a:solidFill>
                <a:latin typeface="Book Antiqua"/>
                <a:cs typeface="Book Antiqua"/>
              </a:rPr>
              <a:t>great</a:t>
            </a:r>
            <a:r>
              <a:rPr sz="1200" b="1" spc="15" dirty="0">
                <a:solidFill>
                  <a:srgbClr val="B40808"/>
                </a:solidFill>
                <a:latin typeface="Book Antiqua"/>
                <a:cs typeface="Book Antiqua"/>
              </a:rPr>
              <a:t> </a:t>
            </a:r>
            <a:r>
              <a:rPr sz="1200" b="1" spc="100" dirty="0">
                <a:solidFill>
                  <a:srgbClr val="B40808"/>
                </a:solidFill>
                <a:latin typeface="Book Antiqua"/>
                <a:cs typeface="Book Antiqua"/>
              </a:rPr>
              <a:t>opportunity</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95" dirty="0">
                <a:solidFill>
                  <a:srgbClr val="B40808"/>
                </a:solidFill>
                <a:latin typeface="Book Antiqua"/>
                <a:cs typeface="Book Antiqua"/>
              </a:rPr>
              <a:t>learn</a:t>
            </a:r>
            <a:r>
              <a:rPr sz="1200" b="1" spc="15" dirty="0">
                <a:solidFill>
                  <a:srgbClr val="B40808"/>
                </a:solidFill>
                <a:latin typeface="Book Antiqua"/>
                <a:cs typeface="Book Antiqua"/>
              </a:rPr>
              <a:t> </a:t>
            </a:r>
            <a:r>
              <a:rPr sz="1200" b="1" spc="150" dirty="0">
                <a:solidFill>
                  <a:srgbClr val="B40808"/>
                </a:solidFill>
                <a:latin typeface="Book Antiqua"/>
                <a:cs typeface="Book Antiqua"/>
              </a:rPr>
              <a:t>more</a:t>
            </a:r>
            <a:r>
              <a:rPr sz="1200" b="1" spc="20" dirty="0">
                <a:solidFill>
                  <a:srgbClr val="B40808"/>
                </a:solidFill>
                <a:latin typeface="Book Antiqua"/>
                <a:cs typeface="Book Antiqua"/>
              </a:rPr>
              <a:t> </a:t>
            </a:r>
            <a:r>
              <a:rPr sz="1200" b="1" spc="90" dirty="0">
                <a:solidFill>
                  <a:srgbClr val="B40808"/>
                </a:solidFill>
                <a:latin typeface="Book Antiqua"/>
                <a:cs typeface="Book Antiqua"/>
              </a:rPr>
              <a:t>about</a:t>
            </a:r>
            <a:r>
              <a:rPr sz="1200" b="1" spc="20" dirty="0">
                <a:solidFill>
                  <a:srgbClr val="B40808"/>
                </a:solidFill>
                <a:latin typeface="Book Antiqua"/>
                <a:cs typeface="Book Antiqua"/>
              </a:rPr>
              <a:t> </a:t>
            </a:r>
            <a:r>
              <a:rPr sz="1200" b="1" spc="135" dirty="0">
                <a:solidFill>
                  <a:srgbClr val="B40808"/>
                </a:solidFill>
                <a:latin typeface="Book Antiqua"/>
                <a:cs typeface="Book Antiqua"/>
              </a:rPr>
              <a:t>them</a:t>
            </a:r>
            <a:r>
              <a:rPr sz="1200" b="1" spc="20" dirty="0">
                <a:solidFill>
                  <a:srgbClr val="B40808"/>
                </a:solidFill>
                <a:latin typeface="Book Antiqua"/>
                <a:cs typeface="Book Antiqua"/>
              </a:rPr>
              <a:t> </a:t>
            </a:r>
            <a:r>
              <a:rPr sz="1200" b="1" spc="105" dirty="0">
                <a:solidFill>
                  <a:srgbClr val="B40808"/>
                </a:solidFill>
                <a:latin typeface="Book Antiqua"/>
                <a:cs typeface="Book Antiqua"/>
              </a:rPr>
              <a:t>beyond</a:t>
            </a:r>
            <a:r>
              <a:rPr sz="1200" b="1" spc="15" dirty="0">
                <a:solidFill>
                  <a:srgbClr val="B40808"/>
                </a:solidFill>
                <a:latin typeface="Book Antiqua"/>
                <a:cs typeface="Book Antiqua"/>
              </a:rPr>
              <a:t> </a:t>
            </a:r>
            <a:r>
              <a:rPr sz="1200" b="1" spc="85" dirty="0">
                <a:solidFill>
                  <a:srgbClr val="B40808"/>
                </a:solidFill>
                <a:latin typeface="Book Antiqua"/>
                <a:cs typeface="Book Antiqua"/>
              </a:rPr>
              <a:t>their</a:t>
            </a:r>
            <a:r>
              <a:rPr sz="1200" b="1" spc="20" dirty="0">
                <a:solidFill>
                  <a:srgbClr val="B40808"/>
                </a:solidFill>
                <a:latin typeface="Book Antiqua"/>
                <a:cs typeface="Book Antiqua"/>
              </a:rPr>
              <a:t> </a:t>
            </a:r>
            <a:r>
              <a:rPr sz="1200" b="1" spc="145" dirty="0">
                <a:solidFill>
                  <a:srgbClr val="B40808"/>
                </a:solidFill>
                <a:latin typeface="Book Antiqua"/>
                <a:cs typeface="Book Antiqua"/>
              </a:rPr>
              <a:t>zoom</a:t>
            </a:r>
            <a:r>
              <a:rPr sz="1200" b="1" spc="20" dirty="0">
                <a:solidFill>
                  <a:srgbClr val="B40808"/>
                </a:solidFill>
                <a:latin typeface="Book Antiqua"/>
                <a:cs typeface="Book Antiqua"/>
              </a:rPr>
              <a:t> </a:t>
            </a:r>
            <a:r>
              <a:rPr sz="1200" b="1" spc="90" dirty="0">
                <a:solidFill>
                  <a:srgbClr val="B40808"/>
                </a:solidFill>
                <a:latin typeface="Book Antiqua"/>
                <a:cs typeface="Book Antiqua"/>
              </a:rPr>
              <a:t>screen.</a:t>
            </a:r>
            <a:endParaRPr sz="1200" dirty="0">
              <a:latin typeface="Book Antiqua"/>
              <a:cs typeface="Book Antiqua"/>
            </a:endParaRPr>
          </a:p>
          <a:p>
            <a:pPr marL="12700" marR="34291">
              <a:lnSpc>
                <a:spcPct val="114599"/>
              </a:lnSpc>
            </a:pPr>
            <a:r>
              <a:rPr sz="1200" b="1" spc="70" dirty="0">
                <a:solidFill>
                  <a:srgbClr val="B40808"/>
                </a:solidFill>
                <a:latin typeface="Book Antiqua"/>
                <a:cs typeface="Book Antiqua"/>
              </a:rPr>
              <a:t>Specifically, with </a:t>
            </a:r>
            <a:r>
              <a:rPr sz="1200" b="1" spc="135" dirty="0">
                <a:solidFill>
                  <a:srgbClr val="B40808"/>
                </a:solidFill>
                <a:latin typeface="Book Antiqua"/>
                <a:cs typeface="Book Antiqua"/>
              </a:rPr>
              <a:t>The </a:t>
            </a:r>
            <a:r>
              <a:rPr sz="1200" b="1" spc="110" dirty="0">
                <a:solidFill>
                  <a:srgbClr val="B40808"/>
                </a:solidFill>
                <a:latin typeface="Book Antiqua"/>
                <a:cs typeface="Book Antiqua"/>
              </a:rPr>
              <a:t>Foundry, </a:t>
            </a:r>
            <a:r>
              <a:rPr sz="1200" b="1" spc="130" dirty="0">
                <a:solidFill>
                  <a:srgbClr val="B40808"/>
                </a:solidFill>
                <a:latin typeface="Book Antiqua"/>
                <a:cs typeface="Book Antiqua"/>
              </a:rPr>
              <a:t>on </a:t>
            </a:r>
            <a:r>
              <a:rPr sz="1200" b="1" spc="180" dirty="0">
                <a:solidFill>
                  <a:srgbClr val="B40808"/>
                </a:solidFill>
                <a:latin typeface="Book Antiqua"/>
                <a:cs typeface="Book Antiqua"/>
              </a:rPr>
              <a:t>my </a:t>
            </a:r>
            <a:r>
              <a:rPr sz="1200" b="1" spc="60" dirty="0">
                <a:solidFill>
                  <a:srgbClr val="B40808"/>
                </a:solidFill>
                <a:latin typeface="Book Antiqua"/>
                <a:cs typeface="Book Antiqua"/>
              </a:rPr>
              <a:t>first </a:t>
            </a:r>
            <a:r>
              <a:rPr sz="1200" b="1" spc="75" dirty="0">
                <a:solidFill>
                  <a:srgbClr val="B40808"/>
                </a:solidFill>
                <a:latin typeface="Book Antiqua"/>
                <a:cs typeface="Book Antiqua"/>
              </a:rPr>
              <a:t>day, </a:t>
            </a:r>
            <a:r>
              <a:rPr sz="1200" b="1" spc="180" dirty="0">
                <a:solidFill>
                  <a:srgbClr val="B40808"/>
                </a:solidFill>
                <a:latin typeface="Book Antiqua"/>
                <a:cs typeface="Book Antiqua"/>
              </a:rPr>
              <a:t>my </a:t>
            </a:r>
            <a:r>
              <a:rPr sz="1200" b="1" spc="105" dirty="0">
                <a:solidFill>
                  <a:srgbClr val="B40808"/>
                </a:solidFill>
                <a:latin typeface="Book Antiqua"/>
                <a:cs typeface="Book Antiqua"/>
              </a:rPr>
              <a:t>amazing </a:t>
            </a:r>
            <a:r>
              <a:rPr sz="1200" b="1" spc="85" dirty="0">
                <a:solidFill>
                  <a:srgbClr val="B40808"/>
                </a:solidFill>
                <a:latin typeface="Book Antiqua"/>
                <a:cs typeface="Book Antiqua"/>
              </a:rPr>
              <a:t>supervisor </a:t>
            </a:r>
            <a:r>
              <a:rPr sz="1200" b="1" spc="-285" dirty="0">
                <a:solidFill>
                  <a:srgbClr val="B40808"/>
                </a:solidFill>
                <a:latin typeface="Book Antiqua"/>
                <a:cs typeface="Book Antiqua"/>
              </a:rPr>
              <a:t> </a:t>
            </a:r>
            <a:r>
              <a:rPr sz="1200" b="1" spc="90" dirty="0">
                <a:solidFill>
                  <a:srgbClr val="B40808"/>
                </a:solidFill>
                <a:latin typeface="Book Antiqua"/>
                <a:cs typeface="Book Antiqua"/>
              </a:rPr>
              <a:t>Deb</a:t>
            </a:r>
            <a:r>
              <a:rPr sz="1200" b="1" spc="20" dirty="0">
                <a:solidFill>
                  <a:srgbClr val="B40808"/>
                </a:solidFill>
                <a:latin typeface="Book Antiqua"/>
                <a:cs typeface="Book Antiqua"/>
              </a:rPr>
              <a:t> </a:t>
            </a:r>
            <a:r>
              <a:rPr sz="1200" b="1" spc="90" dirty="0">
                <a:solidFill>
                  <a:srgbClr val="B40808"/>
                </a:solidFill>
                <a:latin typeface="Book Antiqua"/>
                <a:cs typeface="Book Antiqua"/>
              </a:rPr>
              <a:t>took</a:t>
            </a:r>
            <a:r>
              <a:rPr sz="1200" b="1" spc="25" dirty="0">
                <a:solidFill>
                  <a:srgbClr val="B40808"/>
                </a:solidFill>
                <a:latin typeface="Book Antiqua"/>
                <a:cs typeface="Book Antiqua"/>
              </a:rPr>
              <a:t> </a:t>
            </a:r>
            <a:r>
              <a:rPr sz="1200" b="1" spc="180" dirty="0">
                <a:solidFill>
                  <a:srgbClr val="B40808"/>
                </a:solidFill>
                <a:latin typeface="Book Antiqua"/>
                <a:cs typeface="Book Antiqua"/>
              </a:rPr>
              <a:t>me</a:t>
            </a:r>
            <a:r>
              <a:rPr sz="1200" b="1" spc="20" dirty="0">
                <a:solidFill>
                  <a:srgbClr val="B40808"/>
                </a:solidFill>
                <a:latin typeface="Book Antiqua"/>
                <a:cs typeface="Book Antiqua"/>
              </a:rPr>
              <a:t> </a:t>
            </a:r>
            <a:r>
              <a:rPr sz="1200" b="1" spc="130" dirty="0">
                <a:solidFill>
                  <a:srgbClr val="B40808"/>
                </a:solidFill>
                <a:latin typeface="Book Antiqua"/>
                <a:cs typeface="Book Antiqua"/>
              </a:rPr>
              <a:t>on</a:t>
            </a:r>
            <a:r>
              <a:rPr sz="1200" b="1" spc="25" dirty="0">
                <a:solidFill>
                  <a:srgbClr val="B40808"/>
                </a:solidFill>
                <a:latin typeface="Book Antiqua"/>
                <a:cs typeface="Book Antiqua"/>
              </a:rPr>
              <a:t> </a:t>
            </a:r>
            <a:r>
              <a:rPr sz="1200" b="1" spc="85" dirty="0">
                <a:solidFill>
                  <a:srgbClr val="B40808"/>
                </a:solidFill>
                <a:latin typeface="Book Antiqua"/>
                <a:cs typeface="Book Antiqua"/>
              </a:rPr>
              <a:t>a</a:t>
            </a:r>
            <a:r>
              <a:rPr sz="1200" b="1" spc="20" dirty="0">
                <a:solidFill>
                  <a:srgbClr val="B40808"/>
                </a:solidFill>
                <a:latin typeface="Book Antiqua"/>
                <a:cs typeface="Book Antiqua"/>
              </a:rPr>
              <a:t> </a:t>
            </a:r>
            <a:r>
              <a:rPr sz="1200" b="1" spc="75" dirty="0">
                <a:solidFill>
                  <a:srgbClr val="B40808"/>
                </a:solidFill>
                <a:latin typeface="Book Antiqua"/>
                <a:cs typeface="Book Antiqua"/>
              </a:rPr>
              <a:t>virtual</a:t>
            </a:r>
            <a:r>
              <a:rPr sz="1200" b="1" spc="25" dirty="0">
                <a:solidFill>
                  <a:srgbClr val="B40808"/>
                </a:solidFill>
                <a:latin typeface="Book Antiqua"/>
                <a:cs typeface="Book Antiqua"/>
              </a:rPr>
              <a:t> </a:t>
            </a:r>
            <a:r>
              <a:rPr sz="1200" b="1" spc="105" dirty="0">
                <a:solidFill>
                  <a:srgbClr val="B40808"/>
                </a:solidFill>
                <a:latin typeface="Book Antiqua"/>
                <a:cs typeface="Book Antiqua"/>
              </a:rPr>
              <a:t>tour</a:t>
            </a:r>
            <a:r>
              <a:rPr sz="1200" b="1" spc="25" dirty="0">
                <a:solidFill>
                  <a:srgbClr val="B40808"/>
                </a:solidFill>
                <a:latin typeface="Book Antiqua"/>
                <a:cs typeface="Book Antiqua"/>
              </a:rPr>
              <a:t> </a:t>
            </a:r>
            <a:r>
              <a:rPr sz="1200" b="1" spc="90" dirty="0">
                <a:solidFill>
                  <a:srgbClr val="B40808"/>
                </a:solidFill>
                <a:latin typeface="Book Antiqua"/>
                <a:cs typeface="Book Antiqua"/>
              </a:rPr>
              <a:t>(through</a:t>
            </a:r>
            <a:r>
              <a:rPr sz="1200" b="1" spc="20" dirty="0">
                <a:solidFill>
                  <a:srgbClr val="B40808"/>
                </a:solidFill>
                <a:latin typeface="Book Antiqua"/>
                <a:cs typeface="Book Antiqua"/>
              </a:rPr>
              <a:t> </a:t>
            </a:r>
            <a:r>
              <a:rPr sz="1200" b="1" spc="80" dirty="0">
                <a:solidFill>
                  <a:srgbClr val="B40808"/>
                </a:solidFill>
                <a:latin typeface="Book Antiqua"/>
                <a:cs typeface="Book Antiqua"/>
              </a:rPr>
              <a:t>google</a:t>
            </a:r>
            <a:r>
              <a:rPr sz="1200" b="1" spc="25" dirty="0">
                <a:solidFill>
                  <a:srgbClr val="B40808"/>
                </a:solidFill>
                <a:latin typeface="Book Antiqua"/>
                <a:cs typeface="Book Antiqua"/>
              </a:rPr>
              <a:t> </a:t>
            </a:r>
            <a:r>
              <a:rPr sz="1200" b="1" spc="90" dirty="0">
                <a:solidFill>
                  <a:srgbClr val="B40808"/>
                </a:solidFill>
                <a:latin typeface="Book Antiqua"/>
                <a:cs typeface="Book Antiqua"/>
              </a:rPr>
              <a:t>meets)</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25" dirty="0">
                <a:solidFill>
                  <a:srgbClr val="B40808"/>
                </a:solidFill>
                <a:latin typeface="Book Antiqua"/>
                <a:cs typeface="Book Antiqua"/>
              </a:rPr>
              <a:t> </a:t>
            </a:r>
            <a:r>
              <a:rPr sz="1200" b="1" spc="85" dirty="0">
                <a:solidFill>
                  <a:srgbClr val="B40808"/>
                </a:solidFill>
                <a:latin typeface="Book Antiqua"/>
                <a:cs typeface="Book Antiqua"/>
              </a:rPr>
              <a:t>their</a:t>
            </a:r>
            <a:r>
              <a:rPr sz="1200" b="1" spc="25" dirty="0">
                <a:solidFill>
                  <a:srgbClr val="B40808"/>
                </a:solidFill>
                <a:latin typeface="Book Antiqua"/>
                <a:cs typeface="Book Antiqua"/>
              </a:rPr>
              <a:t> </a:t>
            </a:r>
            <a:r>
              <a:rPr sz="1200" b="1" spc="85" dirty="0">
                <a:solidFill>
                  <a:srgbClr val="B40808"/>
                </a:solidFill>
                <a:latin typeface="Book Antiqua"/>
                <a:cs typeface="Book Antiqua"/>
              </a:rPr>
              <a:t>office</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25" dirty="0">
                <a:solidFill>
                  <a:srgbClr val="B40808"/>
                </a:solidFill>
                <a:latin typeface="Book Antiqua"/>
                <a:cs typeface="Book Antiqua"/>
              </a:rPr>
              <a:t> </a:t>
            </a:r>
            <a:r>
              <a:rPr sz="1200" b="1" spc="45" dirty="0">
                <a:solidFill>
                  <a:srgbClr val="B40808"/>
                </a:solidFill>
                <a:latin typeface="Book Antiqua"/>
                <a:cs typeface="Book Antiqua"/>
              </a:rPr>
              <a:t>it </a:t>
            </a:r>
            <a:r>
              <a:rPr sz="1200" b="1" spc="-285" dirty="0">
                <a:solidFill>
                  <a:srgbClr val="B40808"/>
                </a:solidFill>
                <a:latin typeface="Book Antiqua"/>
                <a:cs typeface="Book Antiqua"/>
              </a:rPr>
              <a:t> </a:t>
            </a:r>
            <a:r>
              <a:rPr sz="1200" b="1" spc="60" dirty="0">
                <a:solidFill>
                  <a:srgbClr val="B40808"/>
                </a:solidFill>
                <a:latin typeface="Book Antiqua"/>
                <a:cs typeface="Book Antiqua"/>
              </a:rPr>
              <a:t>was</a:t>
            </a:r>
            <a:r>
              <a:rPr sz="1200" b="1" spc="15" dirty="0">
                <a:solidFill>
                  <a:srgbClr val="B40808"/>
                </a:solidFill>
                <a:latin typeface="Book Antiqua"/>
                <a:cs typeface="Book Antiqua"/>
              </a:rPr>
              <a:t> </a:t>
            </a:r>
            <a:r>
              <a:rPr sz="1200" b="1" spc="80" dirty="0">
                <a:solidFill>
                  <a:srgbClr val="B40808"/>
                </a:solidFill>
                <a:latin typeface="Book Antiqua"/>
                <a:cs typeface="Book Antiqua"/>
              </a:rPr>
              <a:t>really</a:t>
            </a:r>
            <a:r>
              <a:rPr sz="1200" b="1" spc="20" dirty="0">
                <a:solidFill>
                  <a:srgbClr val="B40808"/>
                </a:solidFill>
                <a:latin typeface="Book Antiqua"/>
                <a:cs typeface="Book Antiqua"/>
              </a:rPr>
              <a:t> </a:t>
            </a:r>
            <a:r>
              <a:rPr sz="1200" b="1" spc="85" dirty="0">
                <a:solidFill>
                  <a:srgbClr val="B40808"/>
                </a:solidFill>
                <a:latin typeface="Book Antiqua"/>
                <a:cs typeface="Book Antiqua"/>
              </a:rPr>
              <a:t>engaging</a:t>
            </a:r>
            <a:r>
              <a:rPr sz="1200" b="1" spc="20" dirty="0">
                <a:solidFill>
                  <a:srgbClr val="B40808"/>
                </a:solidFill>
                <a:latin typeface="Book Antiqua"/>
                <a:cs typeface="Book Antiqua"/>
              </a:rPr>
              <a:t> </a:t>
            </a:r>
            <a:r>
              <a:rPr sz="1200" b="1" spc="105" dirty="0">
                <a:solidFill>
                  <a:srgbClr val="B40808"/>
                </a:solidFill>
                <a:latin typeface="Book Antiqua"/>
                <a:cs typeface="Book Antiqua"/>
              </a:rPr>
              <a:t>and</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95" dirty="0">
                <a:solidFill>
                  <a:srgbClr val="B40808"/>
                </a:solidFill>
                <a:latin typeface="Book Antiqua"/>
                <a:cs typeface="Book Antiqua"/>
              </a:rPr>
              <a:t>enjoyed</a:t>
            </a:r>
            <a:r>
              <a:rPr sz="1200" b="1" spc="20" dirty="0">
                <a:solidFill>
                  <a:srgbClr val="B40808"/>
                </a:solidFill>
                <a:latin typeface="Book Antiqua"/>
                <a:cs typeface="Book Antiqua"/>
              </a:rPr>
              <a:t> </a:t>
            </a:r>
            <a:r>
              <a:rPr sz="1200" b="1" spc="75" dirty="0">
                <a:solidFill>
                  <a:srgbClr val="B40808"/>
                </a:solidFill>
                <a:latin typeface="Book Antiqua"/>
                <a:cs typeface="Book Antiqua"/>
              </a:rPr>
              <a:t>seeing</a:t>
            </a:r>
            <a:r>
              <a:rPr sz="1200" b="1" spc="15" dirty="0">
                <a:solidFill>
                  <a:srgbClr val="B40808"/>
                </a:solidFill>
                <a:latin typeface="Book Antiqua"/>
                <a:cs typeface="Book Antiqua"/>
              </a:rPr>
              <a:t> </a:t>
            </a:r>
            <a:r>
              <a:rPr sz="1200" b="1" spc="135" dirty="0">
                <a:solidFill>
                  <a:srgbClr val="B40808"/>
                </a:solidFill>
                <a:latin typeface="Book Antiqua"/>
                <a:cs typeface="Book Antiqua"/>
              </a:rPr>
              <a:t>The</a:t>
            </a:r>
            <a:r>
              <a:rPr sz="1200" b="1" spc="20" dirty="0">
                <a:solidFill>
                  <a:srgbClr val="B40808"/>
                </a:solidFill>
                <a:latin typeface="Book Antiqua"/>
                <a:cs typeface="Book Antiqua"/>
              </a:rPr>
              <a:t> </a:t>
            </a:r>
            <a:r>
              <a:rPr sz="1200" b="1" spc="95" dirty="0">
                <a:solidFill>
                  <a:srgbClr val="B40808"/>
                </a:solidFill>
                <a:latin typeface="Book Antiqua"/>
                <a:cs typeface="Book Antiqua"/>
              </a:rPr>
              <a:t>Foundry's</a:t>
            </a:r>
            <a:r>
              <a:rPr sz="1200" b="1" spc="20" dirty="0">
                <a:solidFill>
                  <a:srgbClr val="B40808"/>
                </a:solidFill>
                <a:latin typeface="Book Antiqua"/>
                <a:cs typeface="Book Antiqua"/>
              </a:rPr>
              <a:t> </a:t>
            </a:r>
            <a:r>
              <a:rPr sz="1200" b="1" spc="90" dirty="0">
                <a:solidFill>
                  <a:srgbClr val="B40808"/>
                </a:solidFill>
                <a:latin typeface="Book Antiqua"/>
                <a:cs typeface="Book Antiqua"/>
              </a:rPr>
              <a:t>impressive</a:t>
            </a:r>
            <a:r>
              <a:rPr sz="1200" b="1" spc="20" dirty="0">
                <a:solidFill>
                  <a:srgbClr val="B40808"/>
                </a:solidFill>
                <a:latin typeface="Book Antiqua"/>
                <a:cs typeface="Book Antiqua"/>
              </a:rPr>
              <a:t> </a:t>
            </a:r>
            <a:r>
              <a:rPr sz="1200" b="1" spc="85" dirty="0">
                <a:solidFill>
                  <a:srgbClr val="B40808"/>
                </a:solidFill>
                <a:latin typeface="Book Antiqua"/>
                <a:cs typeface="Book Antiqua"/>
              </a:rPr>
              <a:t>office </a:t>
            </a:r>
            <a:r>
              <a:rPr sz="1200" b="1" spc="-285" dirty="0">
                <a:solidFill>
                  <a:srgbClr val="B40808"/>
                </a:solidFill>
                <a:latin typeface="Book Antiqua"/>
                <a:cs typeface="Book Antiqua"/>
              </a:rPr>
              <a:t> </a:t>
            </a:r>
            <a:r>
              <a:rPr sz="1200" b="1" spc="75" dirty="0">
                <a:solidFill>
                  <a:srgbClr val="B40808"/>
                </a:solidFill>
                <a:latin typeface="Book Antiqua"/>
                <a:cs typeface="Book Antiqua"/>
              </a:rPr>
              <a:t>space.</a:t>
            </a:r>
            <a:endParaRPr sz="1200" dirty="0">
              <a:latin typeface="Book Antiqua"/>
              <a:cs typeface="Book Antiqua"/>
            </a:endParaRPr>
          </a:p>
          <a:p>
            <a:pPr marL="12700">
              <a:spcBef>
                <a:spcPts val="785"/>
              </a:spcBef>
            </a:pPr>
            <a:r>
              <a:rPr sz="1200" dirty="0">
                <a:solidFill>
                  <a:srgbClr val="B40808"/>
                </a:solidFill>
                <a:latin typeface="Archivo Black"/>
                <a:cs typeface="Archivo Black"/>
              </a:rPr>
              <a:t>SHOUTOUT</a:t>
            </a:r>
            <a:endParaRPr sz="1200" dirty="0">
              <a:latin typeface="Archivo Black"/>
              <a:cs typeface="Archivo Black"/>
            </a:endParaRPr>
          </a:p>
          <a:p>
            <a:pPr marL="12700" marR="2967439">
              <a:lnSpc>
                <a:spcPct val="113599"/>
              </a:lnSpc>
              <a:spcBef>
                <a:spcPts val="55"/>
              </a:spcBef>
            </a:pPr>
            <a:r>
              <a:rPr sz="1100" b="1" spc="40" dirty="0">
                <a:solidFill>
                  <a:srgbClr val="B40808"/>
                </a:solidFill>
                <a:latin typeface="Book Antiqua"/>
                <a:cs typeface="Book Antiqua"/>
              </a:rPr>
              <a:t>I</a:t>
            </a:r>
            <a:r>
              <a:rPr sz="1100" b="1" spc="10" dirty="0">
                <a:solidFill>
                  <a:srgbClr val="B40808"/>
                </a:solidFill>
                <a:latin typeface="Book Antiqua"/>
                <a:cs typeface="Book Antiqua"/>
              </a:rPr>
              <a:t> </a:t>
            </a:r>
            <a:r>
              <a:rPr sz="1100" b="1" spc="75" dirty="0">
                <a:solidFill>
                  <a:srgbClr val="B40808"/>
                </a:solidFill>
                <a:latin typeface="Book Antiqua"/>
                <a:cs typeface="Book Antiqua"/>
              </a:rPr>
              <a:t>would</a:t>
            </a:r>
            <a:r>
              <a:rPr sz="1100" b="1" spc="15" dirty="0">
                <a:solidFill>
                  <a:srgbClr val="B40808"/>
                </a:solidFill>
                <a:latin typeface="Book Antiqua"/>
                <a:cs typeface="Book Antiqua"/>
              </a:rPr>
              <a:t> </a:t>
            </a:r>
            <a:r>
              <a:rPr sz="1100" b="1" spc="45" dirty="0">
                <a:solidFill>
                  <a:srgbClr val="B40808"/>
                </a:solidFill>
                <a:latin typeface="Book Antiqua"/>
                <a:cs typeface="Book Antiqua"/>
              </a:rPr>
              <a:t>like</a:t>
            </a:r>
            <a:r>
              <a:rPr sz="1100" b="1" spc="10" dirty="0">
                <a:solidFill>
                  <a:srgbClr val="B40808"/>
                </a:solidFill>
                <a:latin typeface="Book Antiqua"/>
                <a:cs typeface="Book Antiqua"/>
              </a:rPr>
              <a:t> </a:t>
            </a:r>
            <a:r>
              <a:rPr sz="1100" b="1" spc="80" dirty="0">
                <a:solidFill>
                  <a:srgbClr val="B40808"/>
                </a:solidFill>
                <a:latin typeface="Book Antiqua"/>
                <a:cs typeface="Book Antiqua"/>
              </a:rPr>
              <a:t>to</a:t>
            </a:r>
            <a:r>
              <a:rPr sz="1100" b="1" spc="15" dirty="0">
                <a:solidFill>
                  <a:srgbClr val="B40808"/>
                </a:solidFill>
                <a:latin typeface="Book Antiqua"/>
                <a:cs typeface="Book Antiqua"/>
              </a:rPr>
              <a:t> </a:t>
            </a:r>
            <a:r>
              <a:rPr sz="1100" b="1" spc="80" dirty="0">
                <a:solidFill>
                  <a:srgbClr val="B40808"/>
                </a:solidFill>
                <a:latin typeface="Book Antiqua"/>
                <a:cs typeface="Book Antiqua"/>
              </a:rPr>
              <a:t>thank</a:t>
            </a:r>
            <a:r>
              <a:rPr sz="1100" b="1" spc="15" dirty="0">
                <a:solidFill>
                  <a:srgbClr val="B40808"/>
                </a:solidFill>
                <a:latin typeface="Book Antiqua"/>
                <a:cs typeface="Book Antiqua"/>
              </a:rPr>
              <a:t> </a:t>
            </a:r>
            <a:r>
              <a:rPr sz="1100" b="1" spc="70" dirty="0">
                <a:solidFill>
                  <a:srgbClr val="B40808"/>
                </a:solidFill>
                <a:latin typeface="Book Antiqua"/>
                <a:cs typeface="Book Antiqua"/>
              </a:rPr>
              <a:t>Cathy,</a:t>
            </a:r>
            <a:r>
              <a:rPr sz="1100" b="1" spc="10" dirty="0">
                <a:solidFill>
                  <a:srgbClr val="B40808"/>
                </a:solidFill>
                <a:latin typeface="Book Antiqua"/>
                <a:cs typeface="Book Antiqua"/>
              </a:rPr>
              <a:t> </a:t>
            </a:r>
            <a:r>
              <a:rPr sz="1100" b="1" spc="80" dirty="0">
                <a:solidFill>
                  <a:srgbClr val="B40808"/>
                </a:solidFill>
                <a:latin typeface="Book Antiqua"/>
                <a:cs typeface="Book Antiqua"/>
              </a:rPr>
              <a:t>Micaela</a:t>
            </a:r>
            <a:r>
              <a:rPr sz="1100" b="1" spc="15" dirty="0">
                <a:solidFill>
                  <a:srgbClr val="B40808"/>
                </a:solidFill>
                <a:latin typeface="Book Antiqua"/>
                <a:cs typeface="Book Antiqua"/>
              </a:rPr>
              <a:t> </a:t>
            </a:r>
            <a:r>
              <a:rPr sz="1100" b="1" spc="95" dirty="0">
                <a:solidFill>
                  <a:srgbClr val="B40808"/>
                </a:solidFill>
                <a:latin typeface="Book Antiqua"/>
                <a:cs typeface="Book Antiqua"/>
              </a:rPr>
              <a:t>and </a:t>
            </a:r>
            <a:r>
              <a:rPr sz="1100" b="1" spc="-260" dirty="0">
                <a:solidFill>
                  <a:srgbClr val="B40808"/>
                </a:solidFill>
                <a:latin typeface="Book Antiqua"/>
                <a:cs typeface="Book Antiqua"/>
              </a:rPr>
              <a:t> </a:t>
            </a:r>
            <a:r>
              <a:rPr sz="1100" b="1" spc="75" dirty="0">
                <a:solidFill>
                  <a:srgbClr val="B40808"/>
                </a:solidFill>
                <a:latin typeface="Book Antiqua"/>
                <a:cs typeface="Book Antiqua"/>
              </a:rPr>
              <a:t>Kricky </a:t>
            </a:r>
            <a:r>
              <a:rPr sz="1100" b="1" spc="90" dirty="0">
                <a:solidFill>
                  <a:srgbClr val="B40808"/>
                </a:solidFill>
                <a:latin typeface="Book Antiqua"/>
                <a:cs typeface="Book Antiqua"/>
              </a:rPr>
              <a:t>for </a:t>
            </a:r>
            <a:r>
              <a:rPr sz="1100" b="1" spc="35" dirty="0">
                <a:solidFill>
                  <a:srgbClr val="B40808"/>
                </a:solidFill>
                <a:latin typeface="Book Antiqua"/>
                <a:cs typeface="Book Antiqua"/>
              </a:rPr>
              <a:t>all </a:t>
            </a:r>
            <a:r>
              <a:rPr sz="1100" b="1" spc="80" dirty="0">
                <a:solidFill>
                  <a:srgbClr val="B40808"/>
                </a:solidFill>
                <a:latin typeface="Book Antiqua"/>
                <a:cs typeface="Book Antiqua"/>
              </a:rPr>
              <a:t>the </a:t>
            </a:r>
            <a:r>
              <a:rPr sz="1100" b="1" spc="85" dirty="0">
                <a:solidFill>
                  <a:srgbClr val="B40808"/>
                </a:solidFill>
                <a:latin typeface="Book Antiqua"/>
                <a:cs typeface="Book Antiqua"/>
              </a:rPr>
              <a:t>work they have </a:t>
            </a:r>
            <a:r>
              <a:rPr sz="1100" b="1" spc="80" dirty="0">
                <a:solidFill>
                  <a:srgbClr val="B40808"/>
                </a:solidFill>
                <a:latin typeface="Book Antiqua"/>
                <a:cs typeface="Book Antiqua"/>
              </a:rPr>
              <a:t>put </a:t>
            </a:r>
            <a:r>
              <a:rPr sz="1100" b="1" spc="85" dirty="0">
                <a:solidFill>
                  <a:srgbClr val="B40808"/>
                </a:solidFill>
                <a:latin typeface="Book Antiqua"/>
                <a:cs typeface="Book Antiqua"/>
              </a:rPr>
              <a:t> </a:t>
            </a:r>
            <a:r>
              <a:rPr sz="1100" b="1" spc="75" dirty="0">
                <a:solidFill>
                  <a:srgbClr val="B40808"/>
                </a:solidFill>
                <a:latin typeface="Book Antiqua"/>
                <a:cs typeface="Book Antiqua"/>
              </a:rPr>
              <a:t>into </a:t>
            </a:r>
            <a:r>
              <a:rPr sz="1100" b="1" spc="50" dirty="0">
                <a:solidFill>
                  <a:srgbClr val="B40808"/>
                </a:solidFill>
                <a:latin typeface="Book Antiqua"/>
                <a:cs typeface="Book Antiqua"/>
              </a:rPr>
              <a:t>this </a:t>
            </a:r>
            <a:r>
              <a:rPr sz="1100" b="1" spc="100" dirty="0">
                <a:solidFill>
                  <a:srgbClr val="B40808"/>
                </a:solidFill>
                <a:latin typeface="Book Antiqua"/>
                <a:cs typeface="Book Antiqua"/>
              </a:rPr>
              <a:t>program. </a:t>
            </a:r>
            <a:r>
              <a:rPr sz="1100" b="1" spc="85" dirty="0">
                <a:solidFill>
                  <a:srgbClr val="B40808"/>
                </a:solidFill>
                <a:latin typeface="Book Antiqua"/>
                <a:cs typeface="Book Antiqua"/>
              </a:rPr>
              <a:t>People </a:t>
            </a:r>
            <a:r>
              <a:rPr sz="1100" b="1" spc="45" dirty="0">
                <a:solidFill>
                  <a:srgbClr val="B40808"/>
                </a:solidFill>
                <a:latin typeface="Book Antiqua"/>
                <a:cs typeface="Book Antiqua"/>
              </a:rPr>
              <a:t>like </a:t>
            </a:r>
            <a:r>
              <a:rPr sz="1100" b="1" spc="80" dirty="0">
                <a:solidFill>
                  <a:srgbClr val="B40808"/>
                </a:solidFill>
                <a:latin typeface="Book Antiqua"/>
                <a:cs typeface="Book Antiqua"/>
              </a:rPr>
              <a:t>the </a:t>
            </a:r>
            <a:r>
              <a:rPr sz="1100" b="1" spc="90" dirty="0">
                <a:solidFill>
                  <a:srgbClr val="B40808"/>
                </a:solidFill>
                <a:latin typeface="Book Antiqua"/>
                <a:cs typeface="Book Antiqua"/>
              </a:rPr>
              <a:t>three </a:t>
            </a:r>
            <a:r>
              <a:rPr sz="1100" b="1" spc="95" dirty="0">
                <a:solidFill>
                  <a:srgbClr val="B40808"/>
                </a:solidFill>
                <a:latin typeface="Book Antiqua"/>
                <a:cs typeface="Book Antiqua"/>
              </a:rPr>
              <a:t> </a:t>
            </a:r>
            <a:r>
              <a:rPr sz="1100" b="1" spc="80" dirty="0">
                <a:solidFill>
                  <a:srgbClr val="B40808"/>
                </a:solidFill>
                <a:latin typeface="Book Antiqua"/>
                <a:cs typeface="Book Antiqua"/>
              </a:rPr>
              <a:t>of </a:t>
            </a:r>
            <a:r>
              <a:rPr sz="1100" b="1" spc="120" dirty="0">
                <a:solidFill>
                  <a:srgbClr val="B40808"/>
                </a:solidFill>
                <a:latin typeface="Book Antiqua"/>
                <a:cs typeface="Book Antiqua"/>
              </a:rPr>
              <a:t>them </a:t>
            </a:r>
            <a:r>
              <a:rPr sz="1100" b="1" spc="90" dirty="0">
                <a:solidFill>
                  <a:srgbClr val="B40808"/>
                </a:solidFill>
                <a:latin typeface="Book Antiqua"/>
                <a:cs typeface="Book Antiqua"/>
              </a:rPr>
              <a:t>are </a:t>
            </a:r>
            <a:r>
              <a:rPr sz="1100" b="1" spc="80" dirty="0">
                <a:solidFill>
                  <a:srgbClr val="B40808"/>
                </a:solidFill>
                <a:latin typeface="Book Antiqua"/>
                <a:cs typeface="Book Antiqua"/>
              </a:rPr>
              <a:t>the </a:t>
            </a:r>
            <a:r>
              <a:rPr sz="1100" b="1" spc="85" dirty="0">
                <a:solidFill>
                  <a:srgbClr val="B40808"/>
                </a:solidFill>
                <a:latin typeface="Book Antiqua"/>
                <a:cs typeface="Book Antiqua"/>
              </a:rPr>
              <a:t>ones </a:t>
            </a:r>
            <a:r>
              <a:rPr sz="1100" b="1" spc="90" dirty="0">
                <a:solidFill>
                  <a:srgbClr val="B40808"/>
                </a:solidFill>
                <a:latin typeface="Book Antiqua"/>
                <a:cs typeface="Book Antiqua"/>
              </a:rPr>
              <a:t>who </a:t>
            </a:r>
            <a:r>
              <a:rPr sz="1100" b="1" spc="70" dirty="0">
                <a:solidFill>
                  <a:srgbClr val="B40808"/>
                </a:solidFill>
                <a:latin typeface="Book Antiqua"/>
                <a:cs typeface="Book Antiqua"/>
              </a:rPr>
              <a:t>inspire </a:t>
            </a:r>
            <a:r>
              <a:rPr sz="1100" b="1" spc="160" dirty="0">
                <a:solidFill>
                  <a:srgbClr val="B40808"/>
                </a:solidFill>
                <a:latin typeface="Book Antiqua"/>
                <a:cs typeface="Book Antiqua"/>
              </a:rPr>
              <a:t>me </a:t>
            </a:r>
            <a:r>
              <a:rPr sz="1100" b="1" spc="80" dirty="0">
                <a:solidFill>
                  <a:srgbClr val="B40808"/>
                </a:solidFill>
                <a:latin typeface="Book Antiqua"/>
                <a:cs typeface="Book Antiqua"/>
              </a:rPr>
              <a:t>to </a:t>
            </a:r>
            <a:r>
              <a:rPr sz="1100" b="1" spc="-260" dirty="0">
                <a:solidFill>
                  <a:srgbClr val="B40808"/>
                </a:solidFill>
                <a:latin typeface="Book Antiqua"/>
                <a:cs typeface="Book Antiqua"/>
              </a:rPr>
              <a:t> </a:t>
            </a:r>
            <a:r>
              <a:rPr sz="1100" b="1" spc="75" dirty="0">
                <a:solidFill>
                  <a:srgbClr val="B40808"/>
                </a:solidFill>
                <a:latin typeface="Book Antiqua"/>
                <a:cs typeface="Book Antiqua"/>
              </a:rPr>
              <a:t>be </a:t>
            </a:r>
            <a:r>
              <a:rPr sz="1100" b="1" spc="80" dirty="0">
                <a:solidFill>
                  <a:srgbClr val="B40808"/>
                </a:solidFill>
                <a:latin typeface="Book Antiqua"/>
                <a:cs typeface="Book Antiqua"/>
              </a:rPr>
              <a:t>a </a:t>
            </a:r>
            <a:r>
              <a:rPr sz="1100" b="1" spc="75" dirty="0">
                <a:solidFill>
                  <a:srgbClr val="B40808"/>
                </a:solidFill>
                <a:latin typeface="Book Antiqua"/>
                <a:cs typeface="Book Antiqua"/>
              </a:rPr>
              <a:t>better person. </a:t>
            </a:r>
            <a:r>
              <a:rPr sz="1100" b="1" spc="114" dirty="0">
                <a:solidFill>
                  <a:srgbClr val="B40808"/>
                </a:solidFill>
                <a:latin typeface="Book Antiqua"/>
                <a:cs typeface="Book Antiqua"/>
              </a:rPr>
              <a:t>They </a:t>
            </a:r>
            <a:r>
              <a:rPr sz="1100" b="1" spc="35" dirty="0">
                <a:solidFill>
                  <a:srgbClr val="B40808"/>
                </a:solidFill>
                <a:latin typeface="Book Antiqua"/>
                <a:cs typeface="Book Antiqua"/>
              </a:rPr>
              <a:t>all </a:t>
            </a:r>
            <a:r>
              <a:rPr sz="1100" b="1" spc="85" dirty="0">
                <a:solidFill>
                  <a:srgbClr val="B40808"/>
                </a:solidFill>
                <a:latin typeface="Book Antiqua"/>
                <a:cs typeface="Book Antiqua"/>
              </a:rPr>
              <a:t>have </a:t>
            </a:r>
            <a:r>
              <a:rPr sz="1100" b="1" spc="90" dirty="0">
                <a:solidFill>
                  <a:srgbClr val="B40808"/>
                </a:solidFill>
                <a:latin typeface="Book Antiqua"/>
                <a:cs typeface="Book Antiqua"/>
              </a:rPr>
              <a:t>such </a:t>
            </a:r>
            <a:r>
              <a:rPr sz="1100" b="1" spc="95" dirty="0">
                <a:solidFill>
                  <a:srgbClr val="B40808"/>
                </a:solidFill>
                <a:latin typeface="Book Antiqua"/>
                <a:cs typeface="Book Antiqua"/>
              </a:rPr>
              <a:t> </a:t>
            </a:r>
            <a:r>
              <a:rPr sz="1100" b="1" spc="75" dirty="0">
                <a:solidFill>
                  <a:srgbClr val="B40808"/>
                </a:solidFill>
                <a:latin typeface="Book Antiqua"/>
                <a:cs typeface="Book Antiqua"/>
              </a:rPr>
              <a:t>real </a:t>
            </a:r>
            <a:r>
              <a:rPr sz="1100" b="1" spc="70" dirty="0">
                <a:solidFill>
                  <a:srgbClr val="B40808"/>
                </a:solidFill>
                <a:latin typeface="Book Antiqua"/>
                <a:cs typeface="Book Antiqua"/>
              </a:rPr>
              <a:t>perspectives </a:t>
            </a:r>
            <a:r>
              <a:rPr sz="1100" b="1" spc="80" dirty="0">
                <a:solidFill>
                  <a:srgbClr val="B40808"/>
                </a:solidFill>
                <a:latin typeface="Book Antiqua"/>
                <a:cs typeface="Book Antiqua"/>
              </a:rPr>
              <a:t>of the </a:t>
            </a:r>
            <a:r>
              <a:rPr sz="1100" b="1" spc="75" dirty="0">
                <a:solidFill>
                  <a:srgbClr val="B40808"/>
                </a:solidFill>
                <a:latin typeface="Book Antiqua"/>
                <a:cs typeface="Book Antiqua"/>
              </a:rPr>
              <a:t>world </a:t>
            </a:r>
            <a:r>
              <a:rPr sz="1100" b="1" spc="95" dirty="0">
                <a:solidFill>
                  <a:srgbClr val="B40808"/>
                </a:solidFill>
                <a:latin typeface="Book Antiqua"/>
                <a:cs typeface="Book Antiqua"/>
              </a:rPr>
              <a:t>and </a:t>
            </a:r>
            <a:r>
              <a:rPr sz="1100" b="1" spc="25" dirty="0">
                <a:solidFill>
                  <a:srgbClr val="B40808"/>
                </a:solidFill>
                <a:latin typeface="Book Antiqua"/>
                <a:cs typeface="Book Antiqua"/>
              </a:rPr>
              <a:t>still </a:t>
            </a:r>
            <a:r>
              <a:rPr sz="1100" b="1" spc="30" dirty="0">
                <a:solidFill>
                  <a:srgbClr val="B40808"/>
                </a:solidFill>
                <a:latin typeface="Book Antiqua"/>
                <a:cs typeface="Book Antiqua"/>
              </a:rPr>
              <a:t> </a:t>
            </a:r>
            <a:r>
              <a:rPr sz="1100" b="1" spc="110" dirty="0">
                <a:solidFill>
                  <a:srgbClr val="B40808"/>
                </a:solidFill>
                <a:latin typeface="Book Antiqua"/>
                <a:cs typeface="Book Antiqua"/>
              </a:rPr>
              <a:t>remain </a:t>
            </a:r>
            <a:r>
              <a:rPr sz="1100" b="1" spc="50" dirty="0">
                <a:solidFill>
                  <a:srgbClr val="B40808"/>
                </a:solidFill>
                <a:latin typeface="Book Antiqua"/>
                <a:cs typeface="Book Antiqua"/>
              </a:rPr>
              <a:t>positive. </a:t>
            </a:r>
            <a:r>
              <a:rPr sz="1100" b="1" spc="40" dirty="0">
                <a:solidFill>
                  <a:srgbClr val="B40808"/>
                </a:solidFill>
                <a:latin typeface="Book Antiqua"/>
                <a:cs typeface="Book Antiqua"/>
              </a:rPr>
              <a:t>I </a:t>
            </a:r>
            <a:r>
              <a:rPr sz="1100" b="1" spc="75" dirty="0">
                <a:solidFill>
                  <a:srgbClr val="B40808"/>
                </a:solidFill>
                <a:latin typeface="Book Antiqua"/>
                <a:cs typeface="Book Antiqua"/>
              </a:rPr>
              <a:t>would </a:t>
            </a:r>
            <a:r>
              <a:rPr sz="1100" b="1" spc="45" dirty="0">
                <a:solidFill>
                  <a:srgbClr val="B40808"/>
                </a:solidFill>
                <a:latin typeface="Book Antiqua"/>
                <a:cs typeface="Book Antiqua"/>
              </a:rPr>
              <a:t>like </a:t>
            </a:r>
            <a:r>
              <a:rPr sz="1100" b="1" spc="80" dirty="0">
                <a:solidFill>
                  <a:srgbClr val="B40808"/>
                </a:solidFill>
                <a:latin typeface="Book Antiqua"/>
                <a:cs typeface="Book Antiqua"/>
              </a:rPr>
              <a:t>to thank </a:t>
            </a:r>
            <a:r>
              <a:rPr sz="1100" b="1" spc="85" dirty="0">
                <a:solidFill>
                  <a:srgbClr val="B40808"/>
                </a:solidFill>
                <a:latin typeface="Book Antiqua"/>
                <a:cs typeface="Book Antiqua"/>
              </a:rPr>
              <a:t> </a:t>
            </a:r>
            <a:r>
              <a:rPr sz="1100" b="1" spc="80" dirty="0">
                <a:solidFill>
                  <a:srgbClr val="B40808"/>
                </a:solidFill>
                <a:latin typeface="Book Antiqua"/>
                <a:cs typeface="Book Antiqua"/>
              </a:rPr>
              <a:t>the </a:t>
            </a:r>
            <a:r>
              <a:rPr sz="1100" b="1" spc="50" dirty="0">
                <a:solidFill>
                  <a:srgbClr val="B40808"/>
                </a:solidFill>
                <a:latin typeface="Book Antiqua"/>
                <a:cs typeface="Book Antiqua"/>
              </a:rPr>
              <a:t>fellows </a:t>
            </a:r>
            <a:r>
              <a:rPr sz="1100" b="1" spc="90" dirty="0">
                <a:solidFill>
                  <a:srgbClr val="B40808"/>
                </a:solidFill>
                <a:latin typeface="Book Antiqua"/>
                <a:cs typeface="Book Antiqua"/>
              </a:rPr>
              <a:t>for </a:t>
            </a:r>
            <a:r>
              <a:rPr sz="1100" b="1" spc="95" dirty="0">
                <a:solidFill>
                  <a:srgbClr val="B40808"/>
                </a:solidFill>
                <a:latin typeface="Book Antiqua"/>
                <a:cs typeface="Book Antiqua"/>
              </a:rPr>
              <a:t>making </a:t>
            </a:r>
            <a:r>
              <a:rPr sz="1100" b="1" spc="50" dirty="0">
                <a:solidFill>
                  <a:srgbClr val="B40808"/>
                </a:solidFill>
                <a:latin typeface="Book Antiqua"/>
                <a:cs typeface="Book Antiqua"/>
              </a:rPr>
              <a:t>this </a:t>
            </a:r>
            <a:r>
              <a:rPr sz="1100" b="1" spc="90" dirty="0">
                <a:solidFill>
                  <a:srgbClr val="B40808"/>
                </a:solidFill>
                <a:latin typeface="Book Antiqua"/>
                <a:cs typeface="Book Antiqua"/>
              </a:rPr>
              <a:t>such </a:t>
            </a:r>
            <a:r>
              <a:rPr sz="1100" b="1" spc="80" dirty="0">
                <a:solidFill>
                  <a:srgbClr val="B40808"/>
                </a:solidFill>
                <a:latin typeface="Book Antiqua"/>
                <a:cs typeface="Book Antiqua"/>
              </a:rPr>
              <a:t>a </a:t>
            </a:r>
            <a:r>
              <a:rPr sz="1100" b="1" spc="95" dirty="0">
                <a:solidFill>
                  <a:srgbClr val="B40808"/>
                </a:solidFill>
                <a:latin typeface="Book Antiqua"/>
                <a:cs typeface="Book Antiqua"/>
              </a:rPr>
              <a:t>fun </a:t>
            </a:r>
            <a:r>
              <a:rPr sz="1100" b="1" spc="100" dirty="0">
                <a:solidFill>
                  <a:srgbClr val="B40808"/>
                </a:solidFill>
                <a:latin typeface="Book Antiqua"/>
                <a:cs typeface="Book Antiqua"/>
              </a:rPr>
              <a:t> </a:t>
            </a:r>
            <a:r>
              <a:rPr sz="1100" b="1" spc="90" dirty="0">
                <a:solidFill>
                  <a:srgbClr val="B40808"/>
                </a:solidFill>
                <a:latin typeface="Book Antiqua"/>
                <a:cs typeface="Book Antiqua"/>
              </a:rPr>
              <a:t>experience.</a:t>
            </a:r>
            <a:r>
              <a:rPr sz="1100" b="1" spc="295" dirty="0">
                <a:solidFill>
                  <a:srgbClr val="B40808"/>
                </a:solidFill>
                <a:latin typeface="Book Antiqua"/>
                <a:cs typeface="Book Antiqua"/>
              </a:rPr>
              <a:t> </a:t>
            </a:r>
            <a:r>
              <a:rPr sz="1100" b="1" spc="35" dirty="0">
                <a:solidFill>
                  <a:srgbClr val="B40808"/>
                </a:solidFill>
                <a:latin typeface="Book Antiqua"/>
                <a:cs typeface="Book Antiqua"/>
              </a:rPr>
              <a:t>Also,</a:t>
            </a:r>
            <a:r>
              <a:rPr sz="1100" b="1" spc="15" dirty="0">
                <a:solidFill>
                  <a:srgbClr val="B40808"/>
                </a:solidFill>
                <a:latin typeface="Book Antiqua"/>
                <a:cs typeface="Book Antiqua"/>
              </a:rPr>
              <a:t> </a:t>
            </a:r>
            <a:r>
              <a:rPr sz="1100" b="1" spc="80" dirty="0">
                <a:solidFill>
                  <a:srgbClr val="B40808"/>
                </a:solidFill>
                <a:latin typeface="Book Antiqua"/>
                <a:cs typeface="Book Antiqua"/>
              </a:rPr>
              <a:t>shoutout</a:t>
            </a:r>
            <a:r>
              <a:rPr sz="1100" b="1" spc="10" dirty="0">
                <a:solidFill>
                  <a:srgbClr val="B40808"/>
                </a:solidFill>
                <a:latin typeface="Book Antiqua"/>
                <a:cs typeface="Book Antiqua"/>
              </a:rPr>
              <a:t> </a:t>
            </a:r>
            <a:r>
              <a:rPr sz="1100" b="1" spc="80" dirty="0">
                <a:solidFill>
                  <a:srgbClr val="B40808"/>
                </a:solidFill>
                <a:latin typeface="Book Antiqua"/>
                <a:cs typeface="Book Antiqua"/>
              </a:rPr>
              <a:t>to</a:t>
            </a:r>
            <a:r>
              <a:rPr sz="1100" b="1" spc="15" dirty="0">
                <a:solidFill>
                  <a:srgbClr val="B40808"/>
                </a:solidFill>
                <a:latin typeface="Book Antiqua"/>
                <a:cs typeface="Book Antiqua"/>
              </a:rPr>
              <a:t> </a:t>
            </a:r>
            <a:r>
              <a:rPr sz="1100" b="1" spc="100" dirty="0">
                <a:solidFill>
                  <a:srgbClr val="B40808"/>
                </a:solidFill>
                <a:latin typeface="Book Antiqua"/>
                <a:cs typeface="Book Antiqua"/>
              </a:rPr>
              <a:t>Lucy!</a:t>
            </a:r>
            <a:endParaRPr sz="1100" dirty="0">
              <a:latin typeface="Book Antiqua"/>
              <a:cs typeface="Book Antiqua"/>
            </a:endParaRPr>
          </a:p>
          <a:p>
            <a:pPr marL="12700" marR="3180169">
              <a:lnSpc>
                <a:spcPct val="113599"/>
              </a:lnSpc>
            </a:pPr>
            <a:r>
              <a:rPr sz="1100" b="1" spc="60" dirty="0">
                <a:solidFill>
                  <a:srgbClr val="B40808"/>
                </a:solidFill>
                <a:latin typeface="Book Antiqua"/>
                <a:cs typeface="Book Antiqua"/>
              </a:rPr>
              <a:t>Lastly,</a:t>
            </a:r>
            <a:r>
              <a:rPr sz="1100" b="1" spc="10" dirty="0">
                <a:solidFill>
                  <a:srgbClr val="B40808"/>
                </a:solidFill>
                <a:latin typeface="Book Antiqua"/>
                <a:cs typeface="Book Antiqua"/>
              </a:rPr>
              <a:t> </a:t>
            </a:r>
            <a:r>
              <a:rPr sz="1100" b="1" spc="80" dirty="0">
                <a:solidFill>
                  <a:srgbClr val="B40808"/>
                </a:solidFill>
                <a:latin typeface="Book Antiqua"/>
                <a:cs typeface="Book Antiqua"/>
              </a:rPr>
              <a:t>a</a:t>
            </a:r>
            <a:r>
              <a:rPr sz="1100" b="1" spc="15" dirty="0">
                <a:solidFill>
                  <a:srgbClr val="B40808"/>
                </a:solidFill>
                <a:latin typeface="Book Antiqua"/>
                <a:cs typeface="Book Antiqua"/>
              </a:rPr>
              <a:t> </a:t>
            </a:r>
            <a:r>
              <a:rPr sz="1100" b="1" spc="60" dirty="0">
                <a:solidFill>
                  <a:srgbClr val="B40808"/>
                </a:solidFill>
                <a:latin typeface="Book Antiqua"/>
                <a:cs typeface="Book Antiqua"/>
              </a:rPr>
              <a:t>special</a:t>
            </a:r>
            <a:r>
              <a:rPr sz="1100" b="1" spc="10" dirty="0">
                <a:solidFill>
                  <a:srgbClr val="B40808"/>
                </a:solidFill>
                <a:latin typeface="Book Antiqua"/>
                <a:cs typeface="Book Antiqua"/>
              </a:rPr>
              <a:t> </a:t>
            </a:r>
            <a:r>
              <a:rPr sz="1100" b="1" spc="80" dirty="0">
                <a:solidFill>
                  <a:srgbClr val="B40808"/>
                </a:solidFill>
                <a:latin typeface="Book Antiqua"/>
                <a:cs typeface="Book Antiqua"/>
              </a:rPr>
              <a:t>shoutout</a:t>
            </a:r>
            <a:r>
              <a:rPr sz="1100" b="1" spc="15" dirty="0">
                <a:solidFill>
                  <a:srgbClr val="B40808"/>
                </a:solidFill>
                <a:latin typeface="Book Antiqua"/>
                <a:cs typeface="Book Antiqua"/>
              </a:rPr>
              <a:t> </a:t>
            </a:r>
            <a:r>
              <a:rPr sz="1100" b="1" spc="65" dirty="0">
                <a:solidFill>
                  <a:srgbClr val="B40808"/>
                </a:solidFill>
                <a:latin typeface="Book Antiqua"/>
                <a:cs typeface="Book Antiqua"/>
              </a:rPr>
              <a:t>goes</a:t>
            </a:r>
            <a:r>
              <a:rPr sz="1100" b="1" spc="15" dirty="0">
                <a:solidFill>
                  <a:srgbClr val="B40808"/>
                </a:solidFill>
                <a:latin typeface="Book Antiqua"/>
                <a:cs typeface="Book Antiqua"/>
              </a:rPr>
              <a:t> </a:t>
            </a:r>
            <a:r>
              <a:rPr sz="1100" b="1" spc="80" dirty="0">
                <a:solidFill>
                  <a:srgbClr val="B40808"/>
                </a:solidFill>
                <a:latin typeface="Book Antiqua"/>
                <a:cs typeface="Book Antiqua"/>
              </a:rPr>
              <a:t>to</a:t>
            </a:r>
            <a:r>
              <a:rPr sz="1100" b="1" spc="10" dirty="0">
                <a:solidFill>
                  <a:srgbClr val="B40808"/>
                </a:solidFill>
                <a:latin typeface="Book Antiqua"/>
                <a:cs typeface="Book Antiqua"/>
              </a:rPr>
              <a:t> </a:t>
            </a:r>
            <a:r>
              <a:rPr sz="1100" b="1" spc="60" dirty="0">
                <a:solidFill>
                  <a:srgbClr val="B40808"/>
                </a:solidFill>
                <a:latin typeface="Book Antiqua"/>
                <a:cs typeface="Book Antiqua"/>
              </a:rPr>
              <a:t>Deb, </a:t>
            </a:r>
            <a:r>
              <a:rPr sz="1100" b="1" spc="-260" dirty="0">
                <a:solidFill>
                  <a:srgbClr val="B40808"/>
                </a:solidFill>
                <a:latin typeface="Book Antiqua"/>
                <a:cs typeface="Book Antiqua"/>
              </a:rPr>
              <a:t> </a:t>
            </a:r>
            <a:r>
              <a:rPr sz="1100" b="1" spc="105" dirty="0">
                <a:solidFill>
                  <a:srgbClr val="B40808"/>
                </a:solidFill>
                <a:latin typeface="Book Antiqua"/>
                <a:cs typeface="Book Antiqua"/>
              </a:rPr>
              <a:t>Adam</a:t>
            </a:r>
            <a:r>
              <a:rPr sz="1100" b="1" spc="5" dirty="0">
                <a:solidFill>
                  <a:srgbClr val="B40808"/>
                </a:solidFill>
                <a:latin typeface="Book Antiqua"/>
                <a:cs typeface="Book Antiqua"/>
              </a:rPr>
              <a:t> </a:t>
            </a:r>
            <a:r>
              <a:rPr sz="1100" b="1" spc="95" dirty="0">
                <a:solidFill>
                  <a:srgbClr val="B40808"/>
                </a:solidFill>
                <a:latin typeface="Book Antiqua"/>
                <a:cs typeface="Book Antiqua"/>
              </a:rPr>
              <a:t>and</a:t>
            </a:r>
            <a:r>
              <a:rPr sz="1100" b="1" spc="10" dirty="0">
                <a:solidFill>
                  <a:srgbClr val="B40808"/>
                </a:solidFill>
                <a:latin typeface="Book Antiqua"/>
                <a:cs typeface="Book Antiqua"/>
              </a:rPr>
              <a:t> </a:t>
            </a:r>
            <a:r>
              <a:rPr sz="1100" b="1" spc="95" dirty="0">
                <a:solidFill>
                  <a:srgbClr val="B40808"/>
                </a:solidFill>
                <a:latin typeface="Book Antiqua"/>
                <a:cs typeface="Book Antiqua"/>
              </a:rPr>
              <a:t>Amina</a:t>
            </a:r>
            <a:r>
              <a:rPr sz="1100" b="1" spc="10" dirty="0">
                <a:solidFill>
                  <a:srgbClr val="B40808"/>
                </a:solidFill>
                <a:latin typeface="Book Antiqua"/>
                <a:cs typeface="Book Antiqua"/>
              </a:rPr>
              <a:t> </a:t>
            </a:r>
            <a:r>
              <a:rPr sz="1100" b="1" spc="65" dirty="0">
                <a:solidFill>
                  <a:srgbClr val="B40808"/>
                </a:solidFill>
                <a:latin typeface="Book Antiqua"/>
                <a:cs typeface="Book Antiqua"/>
              </a:rPr>
              <a:t>at</a:t>
            </a:r>
            <a:r>
              <a:rPr sz="1100" b="1" spc="10" dirty="0">
                <a:solidFill>
                  <a:srgbClr val="B40808"/>
                </a:solidFill>
                <a:latin typeface="Book Antiqua"/>
                <a:cs typeface="Book Antiqua"/>
              </a:rPr>
              <a:t> </a:t>
            </a:r>
            <a:r>
              <a:rPr sz="1100" b="1" spc="120" dirty="0">
                <a:solidFill>
                  <a:srgbClr val="B40808"/>
                </a:solidFill>
                <a:latin typeface="Book Antiqua"/>
                <a:cs typeface="Book Antiqua"/>
              </a:rPr>
              <a:t>The</a:t>
            </a:r>
            <a:r>
              <a:rPr sz="1100" b="1" spc="10" dirty="0">
                <a:solidFill>
                  <a:srgbClr val="B40808"/>
                </a:solidFill>
                <a:latin typeface="Book Antiqua"/>
                <a:cs typeface="Book Antiqua"/>
              </a:rPr>
              <a:t> </a:t>
            </a:r>
            <a:r>
              <a:rPr sz="1100" b="1" spc="110" dirty="0">
                <a:solidFill>
                  <a:srgbClr val="B40808"/>
                </a:solidFill>
                <a:latin typeface="Book Antiqua"/>
                <a:cs typeface="Book Antiqua"/>
              </a:rPr>
              <a:t>Foundry</a:t>
            </a:r>
            <a:r>
              <a:rPr sz="1100" b="1" spc="10" dirty="0">
                <a:solidFill>
                  <a:srgbClr val="B40808"/>
                </a:solidFill>
                <a:latin typeface="Book Antiqua"/>
                <a:cs typeface="Book Antiqua"/>
              </a:rPr>
              <a:t> </a:t>
            </a:r>
            <a:r>
              <a:rPr sz="1100" b="1" spc="90" dirty="0">
                <a:solidFill>
                  <a:srgbClr val="B40808"/>
                </a:solidFill>
                <a:latin typeface="Book Antiqua"/>
                <a:cs typeface="Book Antiqua"/>
              </a:rPr>
              <a:t>for </a:t>
            </a:r>
            <a:r>
              <a:rPr sz="1100" b="1" spc="-260" dirty="0">
                <a:solidFill>
                  <a:srgbClr val="B40808"/>
                </a:solidFill>
                <a:latin typeface="Book Antiqua"/>
                <a:cs typeface="Book Antiqua"/>
              </a:rPr>
              <a:t> </a:t>
            </a:r>
            <a:r>
              <a:rPr sz="1100" b="1" spc="75" dirty="0">
                <a:solidFill>
                  <a:srgbClr val="B40808"/>
                </a:solidFill>
                <a:latin typeface="Book Antiqua"/>
                <a:cs typeface="Book Antiqua"/>
              </a:rPr>
              <a:t>their </a:t>
            </a:r>
            <a:r>
              <a:rPr sz="1100" b="1" spc="60" dirty="0">
                <a:solidFill>
                  <a:srgbClr val="B40808"/>
                </a:solidFill>
                <a:latin typeface="Book Antiqua"/>
                <a:cs typeface="Book Antiqua"/>
              </a:rPr>
              <a:t>endless </a:t>
            </a:r>
            <a:r>
              <a:rPr sz="1100" b="1" spc="80" dirty="0">
                <a:solidFill>
                  <a:srgbClr val="B40808"/>
                </a:solidFill>
                <a:latin typeface="Book Antiqua"/>
                <a:cs typeface="Book Antiqua"/>
              </a:rPr>
              <a:t>support </a:t>
            </a:r>
            <a:r>
              <a:rPr sz="1100" b="1" spc="95" dirty="0">
                <a:solidFill>
                  <a:srgbClr val="B40808"/>
                </a:solidFill>
                <a:latin typeface="Book Antiqua"/>
                <a:cs typeface="Book Antiqua"/>
              </a:rPr>
              <a:t>and </a:t>
            </a:r>
            <a:r>
              <a:rPr sz="1100" b="1" spc="80" dirty="0">
                <a:solidFill>
                  <a:srgbClr val="B40808"/>
                </a:solidFill>
                <a:latin typeface="Book Antiqua"/>
                <a:cs typeface="Book Antiqua"/>
              </a:rPr>
              <a:t>everything </a:t>
            </a:r>
            <a:r>
              <a:rPr sz="1100" b="1" spc="-260" dirty="0">
                <a:solidFill>
                  <a:srgbClr val="B40808"/>
                </a:solidFill>
                <a:latin typeface="Book Antiqua"/>
                <a:cs typeface="Book Antiqua"/>
              </a:rPr>
              <a:t> </a:t>
            </a:r>
            <a:r>
              <a:rPr sz="1100" b="1" spc="45" dirty="0">
                <a:solidFill>
                  <a:srgbClr val="B40808"/>
                </a:solidFill>
                <a:latin typeface="Book Antiqua"/>
                <a:cs typeface="Book Antiqua"/>
              </a:rPr>
              <a:t>I've</a:t>
            </a:r>
            <a:r>
              <a:rPr sz="1100" b="1" spc="10" dirty="0">
                <a:solidFill>
                  <a:srgbClr val="B40808"/>
                </a:solidFill>
                <a:latin typeface="Book Antiqua"/>
                <a:cs typeface="Book Antiqua"/>
              </a:rPr>
              <a:t> </a:t>
            </a:r>
            <a:r>
              <a:rPr sz="1100" b="1" spc="85" dirty="0">
                <a:solidFill>
                  <a:srgbClr val="B40808"/>
                </a:solidFill>
                <a:latin typeface="Book Antiqua"/>
                <a:cs typeface="Book Antiqua"/>
              </a:rPr>
              <a:t>learned</a:t>
            </a:r>
            <a:r>
              <a:rPr sz="1100" b="1" spc="15" dirty="0">
                <a:solidFill>
                  <a:srgbClr val="B40808"/>
                </a:solidFill>
                <a:latin typeface="Book Antiqua"/>
                <a:cs typeface="Book Antiqua"/>
              </a:rPr>
              <a:t> </a:t>
            </a:r>
            <a:r>
              <a:rPr sz="1100" b="1" spc="125" dirty="0">
                <a:solidFill>
                  <a:srgbClr val="B40808"/>
                </a:solidFill>
                <a:latin typeface="Book Antiqua"/>
                <a:cs typeface="Book Antiqua"/>
              </a:rPr>
              <a:t>from</a:t>
            </a:r>
            <a:r>
              <a:rPr sz="1100" b="1" spc="10" dirty="0">
                <a:solidFill>
                  <a:srgbClr val="B40808"/>
                </a:solidFill>
                <a:latin typeface="Book Antiqua"/>
                <a:cs typeface="Book Antiqua"/>
              </a:rPr>
              <a:t> </a:t>
            </a:r>
            <a:r>
              <a:rPr sz="1100" b="1" spc="95" dirty="0">
                <a:solidFill>
                  <a:srgbClr val="B40808"/>
                </a:solidFill>
                <a:latin typeface="Book Antiqua"/>
                <a:cs typeface="Book Antiqua"/>
              </a:rPr>
              <a:t>them.</a:t>
            </a:r>
            <a:endParaRPr sz="1100" dirty="0">
              <a:latin typeface="Book Antiqua"/>
              <a:cs typeface="Book Antiqua"/>
            </a:endParaRPr>
          </a:p>
        </p:txBody>
      </p:sp>
      <p:sp>
        <p:nvSpPr>
          <p:cNvPr id="16" name="object 16"/>
          <p:cNvSpPr txBox="1"/>
          <p:nvPr/>
        </p:nvSpPr>
        <p:spPr>
          <a:xfrm>
            <a:off x="3949042" y="5129217"/>
            <a:ext cx="6002655" cy="1945789"/>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SUMMER</a:t>
            </a:r>
            <a:r>
              <a:rPr sz="1200" spc="-50" dirty="0">
                <a:solidFill>
                  <a:srgbClr val="B40808"/>
                </a:solidFill>
                <a:latin typeface="Archivo Black"/>
                <a:cs typeface="Archivo Black"/>
              </a:rPr>
              <a:t> </a:t>
            </a:r>
            <a:r>
              <a:rPr sz="1200" dirty="0">
                <a:solidFill>
                  <a:srgbClr val="B40808"/>
                </a:solidFill>
                <a:latin typeface="Archivo Black"/>
                <a:cs typeface="Archivo Black"/>
              </a:rPr>
              <a:t>TAKEAWAY</a:t>
            </a:r>
            <a:endParaRPr sz="1200">
              <a:latin typeface="Archivo Black"/>
              <a:cs typeface="Archivo Black"/>
            </a:endParaRPr>
          </a:p>
          <a:p>
            <a:pPr marL="12700" marR="5080">
              <a:lnSpc>
                <a:spcPct val="114599"/>
              </a:lnSpc>
              <a:spcBef>
                <a:spcPts val="75"/>
              </a:spcBef>
            </a:pPr>
            <a:r>
              <a:rPr sz="1200" b="1" spc="165" dirty="0">
                <a:solidFill>
                  <a:srgbClr val="B40808"/>
                </a:solidFill>
                <a:latin typeface="Book Antiqua"/>
                <a:cs typeface="Book Antiqua"/>
              </a:rPr>
              <a:t>From </a:t>
            </a:r>
            <a:r>
              <a:rPr sz="1200" b="1" spc="60" dirty="0">
                <a:solidFill>
                  <a:srgbClr val="B40808"/>
                </a:solidFill>
                <a:latin typeface="Book Antiqua"/>
                <a:cs typeface="Book Antiqua"/>
              </a:rPr>
              <a:t>this </a:t>
            </a:r>
            <a:r>
              <a:rPr sz="1200" b="1" spc="110" dirty="0">
                <a:solidFill>
                  <a:srgbClr val="B40808"/>
                </a:solidFill>
                <a:latin typeface="Book Antiqua"/>
                <a:cs typeface="Book Antiqua"/>
              </a:rPr>
              <a:t>program, </a:t>
            </a:r>
            <a:r>
              <a:rPr sz="1200" b="1" spc="45" dirty="0">
                <a:solidFill>
                  <a:srgbClr val="B40808"/>
                </a:solidFill>
                <a:latin typeface="Book Antiqua"/>
                <a:cs typeface="Book Antiqua"/>
              </a:rPr>
              <a:t>I </a:t>
            </a:r>
            <a:r>
              <a:rPr sz="1200" b="1" spc="95" dirty="0">
                <a:solidFill>
                  <a:srgbClr val="B40808"/>
                </a:solidFill>
                <a:latin typeface="Book Antiqua"/>
                <a:cs typeface="Book Antiqua"/>
              </a:rPr>
              <a:t>learned </a:t>
            </a:r>
            <a:r>
              <a:rPr sz="1200" b="1" spc="80" dirty="0">
                <a:solidFill>
                  <a:srgbClr val="B40808"/>
                </a:solidFill>
                <a:latin typeface="Book Antiqua"/>
                <a:cs typeface="Book Antiqua"/>
              </a:rPr>
              <a:t>that </a:t>
            </a:r>
            <a:r>
              <a:rPr sz="1200" b="1" spc="120" dirty="0">
                <a:solidFill>
                  <a:srgbClr val="B40808"/>
                </a:solidFill>
                <a:latin typeface="Book Antiqua"/>
                <a:cs typeface="Book Antiqua"/>
              </a:rPr>
              <a:t>one </a:t>
            </a:r>
            <a:r>
              <a:rPr sz="1200" b="1" spc="90" dirty="0">
                <a:solidFill>
                  <a:srgbClr val="B40808"/>
                </a:solidFill>
                <a:latin typeface="Book Antiqua"/>
                <a:cs typeface="Book Antiqua"/>
              </a:rPr>
              <a:t>of the </a:t>
            </a:r>
            <a:r>
              <a:rPr sz="1200" b="1" spc="75" dirty="0">
                <a:solidFill>
                  <a:srgbClr val="B40808"/>
                </a:solidFill>
                <a:latin typeface="Book Antiqua"/>
                <a:cs typeface="Book Antiqua"/>
              </a:rPr>
              <a:t>greatest keys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creating </a:t>
            </a:r>
            <a:r>
              <a:rPr sz="1200" b="1" spc="100" dirty="0">
                <a:solidFill>
                  <a:srgbClr val="B40808"/>
                </a:solidFill>
                <a:latin typeface="Book Antiqua"/>
                <a:cs typeface="Book Antiqua"/>
              </a:rPr>
              <a:t> </a:t>
            </a:r>
            <a:r>
              <a:rPr sz="1200" b="1" spc="110" dirty="0">
                <a:solidFill>
                  <a:srgbClr val="B40808"/>
                </a:solidFill>
                <a:latin typeface="Book Antiqua"/>
                <a:cs typeface="Book Antiqua"/>
              </a:rPr>
              <a:t>change </a:t>
            </a:r>
            <a:r>
              <a:rPr sz="1200" b="1" spc="30" dirty="0">
                <a:solidFill>
                  <a:srgbClr val="B40808"/>
                </a:solidFill>
                <a:latin typeface="Book Antiqua"/>
                <a:cs typeface="Book Antiqua"/>
              </a:rPr>
              <a:t>is </a:t>
            </a:r>
            <a:r>
              <a:rPr sz="1200" b="1" spc="90" dirty="0">
                <a:solidFill>
                  <a:srgbClr val="B40808"/>
                </a:solidFill>
                <a:latin typeface="Book Antiqua"/>
                <a:cs typeface="Book Antiqua"/>
              </a:rPr>
              <a:t>knowing the </a:t>
            </a:r>
            <a:r>
              <a:rPr sz="1200" b="1" spc="135" dirty="0">
                <a:solidFill>
                  <a:srgbClr val="B40808"/>
                </a:solidFill>
                <a:latin typeface="Book Antiqua"/>
                <a:cs typeface="Book Antiqua"/>
              </a:rPr>
              <a:t>community </a:t>
            </a:r>
            <a:r>
              <a:rPr sz="1200" b="1" spc="80" dirty="0">
                <a:solidFill>
                  <a:srgbClr val="B40808"/>
                </a:solidFill>
                <a:latin typeface="Book Antiqua"/>
                <a:cs typeface="Book Antiqua"/>
              </a:rPr>
              <a:t>that </a:t>
            </a:r>
            <a:r>
              <a:rPr sz="1200" b="1" spc="90" dirty="0">
                <a:solidFill>
                  <a:srgbClr val="B40808"/>
                </a:solidFill>
                <a:latin typeface="Book Antiqua"/>
                <a:cs typeface="Book Antiqua"/>
              </a:rPr>
              <a:t>you're </a:t>
            </a:r>
            <a:r>
              <a:rPr sz="1200" b="1" spc="95" dirty="0">
                <a:solidFill>
                  <a:srgbClr val="B40808"/>
                </a:solidFill>
                <a:latin typeface="Book Antiqua"/>
                <a:cs typeface="Book Antiqua"/>
              </a:rPr>
              <a:t>creating </a:t>
            </a:r>
            <a:r>
              <a:rPr sz="1200" b="1" spc="110" dirty="0">
                <a:solidFill>
                  <a:srgbClr val="B40808"/>
                </a:solidFill>
                <a:latin typeface="Book Antiqua"/>
                <a:cs typeface="Book Antiqua"/>
              </a:rPr>
              <a:t>change </a:t>
            </a:r>
            <a:r>
              <a:rPr sz="1200" b="1" spc="80" dirty="0">
                <a:solidFill>
                  <a:srgbClr val="B40808"/>
                </a:solidFill>
                <a:latin typeface="Book Antiqua"/>
                <a:cs typeface="Book Antiqua"/>
              </a:rPr>
              <a:t>for. </a:t>
            </a:r>
            <a:r>
              <a:rPr sz="1200" b="1" spc="55" dirty="0">
                <a:solidFill>
                  <a:srgbClr val="B40808"/>
                </a:solidFill>
                <a:latin typeface="Book Antiqua"/>
                <a:cs typeface="Book Antiqua"/>
              </a:rPr>
              <a:t>If </a:t>
            </a:r>
            <a:r>
              <a:rPr sz="1200" b="1" spc="45" dirty="0">
                <a:solidFill>
                  <a:srgbClr val="B40808"/>
                </a:solidFill>
                <a:latin typeface="Book Antiqua"/>
                <a:cs typeface="Book Antiqua"/>
              </a:rPr>
              <a:t>it </a:t>
            </a:r>
            <a:r>
              <a:rPr sz="1200" b="1" spc="50" dirty="0">
                <a:solidFill>
                  <a:srgbClr val="B40808"/>
                </a:solidFill>
                <a:latin typeface="Book Antiqua"/>
                <a:cs typeface="Book Antiqua"/>
              </a:rPr>
              <a:t> </a:t>
            </a:r>
            <a:r>
              <a:rPr sz="1200" b="1" spc="100" dirty="0">
                <a:solidFill>
                  <a:srgbClr val="B40808"/>
                </a:solidFill>
                <a:latin typeface="Book Antiqua"/>
                <a:cs typeface="Book Antiqua"/>
              </a:rPr>
              <a:t>were </a:t>
            </a:r>
            <a:r>
              <a:rPr sz="1200" b="1" spc="105" dirty="0">
                <a:solidFill>
                  <a:srgbClr val="B40808"/>
                </a:solidFill>
                <a:latin typeface="Book Antiqua"/>
                <a:cs typeface="Book Antiqua"/>
              </a:rPr>
              <a:t>not for </a:t>
            </a:r>
            <a:r>
              <a:rPr sz="1200" b="1" spc="45" dirty="0">
                <a:solidFill>
                  <a:srgbClr val="B40808"/>
                </a:solidFill>
                <a:latin typeface="Book Antiqua"/>
                <a:cs typeface="Book Antiqua"/>
              </a:rPr>
              <a:t>all </a:t>
            </a:r>
            <a:r>
              <a:rPr sz="1200" b="1" spc="90" dirty="0">
                <a:solidFill>
                  <a:srgbClr val="B40808"/>
                </a:solidFill>
                <a:latin typeface="Book Antiqua"/>
                <a:cs typeface="Book Antiqua"/>
              </a:rPr>
              <a:t>the </a:t>
            </a:r>
            <a:r>
              <a:rPr sz="1200" b="1" spc="85" dirty="0">
                <a:solidFill>
                  <a:srgbClr val="B40808"/>
                </a:solidFill>
                <a:latin typeface="Book Antiqua"/>
                <a:cs typeface="Book Antiqua"/>
              </a:rPr>
              <a:t>high </a:t>
            </a:r>
            <a:r>
              <a:rPr sz="1200" b="1" spc="110" dirty="0">
                <a:solidFill>
                  <a:srgbClr val="B40808"/>
                </a:solidFill>
                <a:latin typeface="Book Antiqua"/>
                <a:cs typeface="Book Antiqua"/>
              </a:rPr>
              <a:t>road </a:t>
            </a:r>
            <a:r>
              <a:rPr sz="1200" b="1" spc="125" dirty="0">
                <a:solidFill>
                  <a:srgbClr val="B40808"/>
                </a:solidFill>
                <a:latin typeface="Book Antiqua"/>
                <a:cs typeface="Book Antiqua"/>
              </a:rPr>
              <a:t>programming </a:t>
            </a:r>
            <a:r>
              <a:rPr sz="1200" b="1" spc="105" dirty="0">
                <a:solidFill>
                  <a:srgbClr val="B40808"/>
                </a:solidFill>
                <a:latin typeface="Book Antiqua"/>
                <a:cs typeface="Book Antiqua"/>
              </a:rPr>
              <a:t>and </a:t>
            </a:r>
            <a:r>
              <a:rPr sz="1200" b="1" spc="90" dirty="0">
                <a:solidFill>
                  <a:srgbClr val="B40808"/>
                </a:solidFill>
                <a:latin typeface="Book Antiqua"/>
                <a:cs typeface="Book Antiqua"/>
              </a:rPr>
              <a:t>the </a:t>
            </a:r>
            <a:r>
              <a:rPr sz="1200" b="1" spc="110" dirty="0">
                <a:solidFill>
                  <a:srgbClr val="B40808"/>
                </a:solidFill>
                <a:latin typeface="Book Antiqua"/>
                <a:cs typeface="Book Antiqua"/>
              </a:rPr>
              <a:t>pre </a:t>
            </a:r>
            <a:r>
              <a:rPr sz="1200" b="1" spc="90" dirty="0">
                <a:solidFill>
                  <a:srgbClr val="B40808"/>
                </a:solidFill>
                <a:latin typeface="Book Antiqua"/>
                <a:cs typeface="Book Antiqua"/>
              </a:rPr>
              <a:t>course, </a:t>
            </a:r>
            <a:r>
              <a:rPr sz="1200" b="1" spc="45" dirty="0">
                <a:solidFill>
                  <a:srgbClr val="B40808"/>
                </a:solidFill>
                <a:latin typeface="Book Antiqua"/>
                <a:cs typeface="Book Antiqua"/>
              </a:rPr>
              <a:t>all </a:t>
            </a:r>
            <a:r>
              <a:rPr sz="1200" b="1" spc="90" dirty="0">
                <a:solidFill>
                  <a:srgbClr val="B40808"/>
                </a:solidFill>
                <a:latin typeface="Book Antiqua"/>
                <a:cs typeface="Book Antiqua"/>
              </a:rPr>
              <a:t>of the </a:t>
            </a:r>
            <a:r>
              <a:rPr sz="1200" b="1" spc="-285" dirty="0">
                <a:solidFill>
                  <a:srgbClr val="B40808"/>
                </a:solidFill>
                <a:latin typeface="Book Antiqua"/>
                <a:cs typeface="Book Antiqua"/>
              </a:rPr>
              <a:t> </a:t>
            </a:r>
            <a:r>
              <a:rPr sz="1200" b="1" spc="60" dirty="0">
                <a:solidFill>
                  <a:srgbClr val="B40808"/>
                </a:solidFill>
                <a:latin typeface="Book Antiqua"/>
                <a:cs typeface="Book Antiqua"/>
              </a:rPr>
              <a:t>fellows </a:t>
            </a:r>
            <a:r>
              <a:rPr sz="1200" b="1" spc="85" dirty="0">
                <a:solidFill>
                  <a:srgbClr val="B40808"/>
                </a:solidFill>
                <a:latin typeface="Book Antiqua"/>
                <a:cs typeface="Book Antiqua"/>
              </a:rPr>
              <a:t>would be </a:t>
            </a:r>
            <a:r>
              <a:rPr sz="1200" b="1" spc="90" dirty="0">
                <a:solidFill>
                  <a:srgbClr val="B40808"/>
                </a:solidFill>
                <a:latin typeface="Book Antiqua"/>
                <a:cs typeface="Book Antiqua"/>
              </a:rPr>
              <a:t>placed </a:t>
            </a:r>
            <a:r>
              <a:rPr sz="1200" b="1" spc="85" dirty="0">
                <a:solidFill>
                  <a:srgbClr val="B40808"/>
                </a:solidFill>
                <a:latin typeface="Book Antiqua"/>
                <a:cs typeface="Book Antiqua"/>
              </a:rPr>
              <a:t>in a </a:t>
            </a:r>
            <a:r>
              <a:rPr sz="1200" b="1" spc="135" dirty="0">
                <a:solidFill>
                  <a:srgbClr val="B40808"/>
                </a:solidFill>
                <a:latin typeface="Book Antiqua"/>
                <a:cs typeface="Book Antiqua"/>
              </a:rPr>
              <a:t>community </a:t>
            </a:r>
            <a:r>
              <a:rPr sz="1200" b="1" spc="70" dirty="0">
                <a:solidFill>
                  <a:srgbClr val="B40808"/>
                </a:solidFill>
                <a:latin typeface="Book Antiqua"/>
                <a:cs typeface="Book Antiqua"/>
              </a:rPr>
              <a:t>with </a:t>
            </a:r>
            <a:r>
              <a:rPr sz="1200" b="1" spc="130" dirty="0">
                <a:solidFill>
                  <a:srgbClr val="B40808"/>
                </a:solidFill>
                <a:latin typeface="Book Antiqua"/>
                <a:cs typeface="Book Antiqua"/>
              </a:rPr>
              <a:t>no </a:t>
            </a:r>
            <a:r>
              <a:rPr sz="1200" b="1" spc="95" dirty="0">
                <a:solidFill>
                  <a:srgbClr val="B40808"/>
                </a:solidFill>
                <a:latin typeface="Book Antiqua"/>
                <a:cs typeface="Book Antiqua"/>
              </a:rPr>
              <a:t>understanding </a:t>
            </a:r>
            <a:r>
              <a:rPr sz="1200" b="1" spc="90" dirty="0">
                <a:solidFill>
                  <a:srgbClr val="B40808"/>
                </a:solidFill>
                <a:latin typeface="Book Antiqua"/>
                <a:cs typeface="Book Antiqua"/>
              </a:rPr>
              <a:t>of </a:t>
            </a:r>
            <a:r>
              <a:rPr sz="1200" b="1" spc="85" dirty="0">
                <a:solidFill>
                  <a:srgbClr val="B40808"/>
                </a:solidFill>
                <a:latin typeface="Book Antiqua"/>
                <a:cs typeface="Book Antiqua"/>
              </a:rPr>
              <a:t>what </a:t>
            </a:r>
            <a:r>
              <a:rPr sz="1200" b="1" spc="90" dirty="0">
                <a:solidFill>
                  <a:srgbClr val="B40808"/>
                </a:solidFill>
                <a:latin typeface="Book Antiqua"/>
                <a:cs typeface="Book Antiqua"/>
              </a:rPr>
              <a:t> </a:t>
            </a:r>
            <a:r>
              <a:rPr sz="1200" b="1" spc="95" dirty="0">
                <a:solidFill>
                  <a:srgbClr val="B40808"/>
                </a:solidFill>
                <a:latin typeface="Book Antiqua"/>
                <a:cs typeface="Book Antiqua"/>
              </a:rPr>
              <a:t>they </a:t>
            </a:r>
            <a:r>
              <a:rPr sz="1200" b="1" spc="105" dirty="0">
                <a:solidFill>
                  <a:srgbClr val="B40808"/>
                </a:solidFill>
                <a:latin typeface="Book Antiqua"/>
                <a:cs typeface="Book Antiqua"/>
              </a:rPr>
              <a:t>are </a:t>
            </a:r>
            <a:r>
              <a:rPr sz="1200" b="1" spc="55" dirty="0">
                <a:solidFill>
                  <a:srgbClr val="B40808"/>
                </a:solidFill>
                <a:latin typeface="Book Antiqua"/>
                <a:cs typeface="Book Antiqua"/>
              </a:rPr>
              <a:t>like </a:t>
            </a:r>
            <a:r>
              <a:rPr sz="1200" b="1" spc="105" dirty="0">
                <a:solidFill>
                  <a:srgbClr val="B40808"/>
                </a:solidFill>
                <a:latin typeface="Book Antiqua"/>
                <a:cs typeface="Book Antiqua"/>
              </a:rPr>
              <a:t>and </a:t>
            </a:r>
            <a:r>
              <a:rPr sz="1200" b="1" spc="100" dirty="0">
                <a:solidFill>
                  <a:srgbClr val="B40808"/>
                </a:solidFill>
                <a:latin typeface="Book Antiqua"/>
                <a:cs typeface="Book Antiqua"/>
              </a:rPr>
              <a:t>attempt </a:t>
            </a:r>
            <a:r>
              <a:rPr sz="1200" b="1" spc="90" dirty="0">
                <a:solidFill>
                  <a:srgbClr val="B40808"/>
                </a:solidFill>
                <a:latin typeface="Book Antiqua"/>
                <a:cs typeface="Book Antiqua"/>
              </a:rPr>
              <a:t>to </a:t>
            </a:r>
            <a:r>
              <a:rPr sz="1200" b="1" spc="100" dirty="0">
                <a:solidFill>
                  <a:srgbClr val="B40808"/>
                </a:solidFill>
                <a:latin typeface="Book Antiqua"/>
                <a:cs typeface="Book Antiqua"/>
              </a:rPr>
              <a:t>create </a:t>
            </a:r>
            <a:r>
              <a:rPr sz="1200" b="1" spc="95" dirty="0">
                <a:solidFill>
                  <a:srgbClr val="B40808"/>
                </a:solidFill>
                <a:latin typeface="Book Antiqua"/>
                <a:cs typeface="Book Antiqua"/>
              </a:rPr>
              <a:t>change. </a:t>
            </a:r>
            <a:r>
              <a:rPr sz="1200" b="1" spc="135" dirty="0">
                <a:solidFill>
                  <a:srgbClr val="B40808"/>
                </a:solidFill>
                <a:latin typeface="Book Antiqua"/>
                <a:cs typeface="Book Antiqua"/>
              </a:rPr>
              <a:t>The </a:t>
            </a:r>
            <a:r>
              <a:rPr sz="1200" b="1" spc="85" dirty="0">
                <a:solidFill>
                  <a:srgbClr val="B40808"/>
                </a:solidFill>
                <a:latin typeface="Book Antiqua"/>
                <a:cs typeface="Book Antiqua"/>
              </a:rPr>
              <a:t>High </a:t>
            </a:r>
            <a:r>
              <a:rPr sz="1200" b="1" spc="105" dirty="0">
                <a:solidFill>
                  <a:srgbClr val="B40808"/>
                </a:solidFill>
                <a:latin typeface="Book Antiqua"/>
                <a:cs typeface="Book Antiqua"/>
              </a:rPr>
              <a:t>Road </a:t>
            </a:r>
            <a:r>
              <a:rPr sz="1200" b="1" spc="125" dirty="0">
                <a:solidFill>
                  <a:srgbClr val="B40808"/>
                </a:solidFill>
                <a:latin typeface="Book Antiqua"/>
                <a:cs typeface="Book Antiqua"/>
              </a:rPr>
              <a:t>programming </a:t>
            </a:r>
            <a:r>
              <a:rPr sz="1200" b="1" spc="130" dirty="0">
                <a:solidFill>
                  <a:srgbClr val="B40808"/>
                </a:solidFill>
                <a:latin typeface="Book Antiqua"/>
                <a:cs typeface="Book Antiqua"/>
              </a:rPr>
              <a:t> </a:t>
            </a:r>
            <a:r>
              <a:rPr sz="1200" b="1" spc="90" dirty="0">
                <a:solidFill>
                  <a:srgbClr val="B40808"/>
                </a:solidFill>
                <a:latin typeface="Book Antiqua"/>
                <a:cs typeface="Book Antiqua"/>
              </a:rPr>
              <a:t>helped </a:t>
            </a:r>
            <a:r>
              <a:rPr sz="1200" b="1" spc="100" dirty="0">
                <a:solidFill>
                  <a:srgbClr val="B40808"/>
                </a:solidFill>
                <a:latin typeface="Book Antiqua"/>
                <a:cs typeface="Book Antiqua"/>
              </a:rPr>
              <a:t>prevent </a:t>
            </a:r>
            <a:r>
              <a:rPr sz="1200" b="1" spc="70" dirty="0">
                <a:solidFill>
                  <a:srgbClr val="B40808"/>
                </a:solidFill>
                <a:latin typeface="Book Antiqua"/>
                <a:cs typeface="Book Antiqua"/>
              </a:rPr>
              <a:t>us </a:t>
            </a:r>
            <a:r>
              <a:rPr sz="1200" b="1" spc="145" dirty="0">
                <a:solidFill>
                  <a:srgbClr val="B40808"/>
                </a:solidFill>
                <a:latin typeface="Book Antiqua"/>
                <a:cs typeface="Book Antiqua"/>
              </a:rPr>
              <a:t>from </a:t>
            </a:r>
            <a:r>
              <a:rPr sz="1200" b="1" spc="85" dirty="0">
                <a:solidFill>
                  <a:srgbClr val="B40808"/>
                </a:solidFill>
                <a:latin typeface="Book Antiqua"/>
                <a:cs typeface="Book Antiqua"/>
              </a:rPr>
              <a:t>developing </a:t>
            </a:r>
            <a:r>
              <a:rPr sz="1200" b="1" spc="80" dirty="0">
                <a:solidFill>
                  <a:srgbClr val="B40808"/>
                </a:solidFill>
                <a:latin typeface="Book Antiqua"/>
                <a:cs typeface="Book Antiqua"/>
              </a:rPr>
              <a:t>savior </a:t>
            </a:r>
            <a:r>
              <a:rPr sz="1200" b="1" spc="114" dirty="0">
                <a:solidFill>
                  <a:srgbClr val="B40808"/>
                </a:solidFill>
                <a:latin typeface="Book Antiqua"/>
                <a:cs typeface="Book Antiqua"/>
              </a:rPr>
              <a:t>complexes </a:t>
            </a:r>
            <a:r>
              <a:rPr sz="1200" b="1" spc="105" dirty="0">
                <a:solidFill>
                  <a:srgbClr val="B40808"/>
                </a:solidFill>
                <a:latin typeface="Book Antiqua"/>
                <a:cs typeface="Book Antiqua"/>
              </a:rPr>
              <a:t>when </a:t>
            </a:r>
            <a:r>
              <a:rPr sz="1200" b="1" spc="85" dirty="0">
                <a:solidFill>
                  <a:srgbClr val="B40808"/>
                </a:solidFill>
                <a:latin typeface="Book Antiqua"/>
                <a:cs typeface="Book Antiqua"/>
              </a:rPr>
              <a:t>trying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 </a:t>
            </a:r>
            <a:r>
              <a:rPr sz="1200" b="1" spc="100" dirty="0">
                <a:solidFill>
                  <a:srgbClr val="B40808"/>
                </a:solidFill>
                <a:latin typeface="Book Antiqua"/>
                <a:cs typeface="Book Antiqua"/>
              </a:rPr>
              <a:t>create</a:t>
            </a:r>
            <a:r>
              <a:rPr sz="1200" b="1" spc="15" dirty="0">
                <a:solidFill>
                  <a:srgbClr val="B40808"/>
                </a:solidFill>
                <a:latin typeface="Book Antiqua"/>
                <a:cs typeface="Book Antiqua"/>
              </a:rPr>
              <a:t> </a:t>
            </a:r>
            <a:r>
              <a:rPr sz="1200" b="1" spc="100" dirty="0">
                <a:solidFill>
                  <a:srgbClr val="B40808"/>
                </a:solidFill>
                <a:latin typeface="Book Antiqua"/>
                <a:cs typeface="Book Antiqua"/>
              </a:rPr>
              <a:t>impact.</a:t>
            </a:r>
            <a:r>
              <a:rPr sz="1200" b="1" spc="20"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35" dirty="0">
                <a:solidFill>
                  <a:srgbClr val="B40808"/>
                </a:solidFill>
                <a:latin typeface="Book Antiqua"/>
                <a:cs typeface="Book Antiqua"/>
              </a:rPr>
              <a:t>will</a:t>
            </a:r>
            <a:r>
              <a:rPr sz="1200" b="1" spc="15" dirty="0">
                <a:solidFill>
                  <a:srgbClr val="B40808"/>
                </a:solidFill>
                <a:latin typeface="Book Antiqua"/>
                <a:cs typeface="Book Antiqua"/>
              </a:rPr>
              <a:t> </a:t>
            </a:r>
            <a:r>
              <a:rPr sz="1200" b="1" spc="105" dirty="0">
                <a:solidFill>
                  <a:srgbClr val="B40808"/>
                </a:solidFill>
                <a:latin typeface="Book Antiqua"/>
                <a:cs typeface="Book Antiqua"/>
              </a:rPr>
              <a:t>forever</a:t>
            </a:r>
            <a:r>
              <a:rPr sz="1200" b="1" spc="20" dirty="0">
                <a:solidFill>
                  <a:srgbClr val="B40808"/>
                </a:solidFill>
                <a:latin typeface="Book Antiqua"/>
                <a:cs typeface="Book Antiqua"/>
              </a:rPr>
              <a:t> </a:t>
            </a:r>
            <a:r>
              <a:rPr sz="1200" b="1" spc="145" dirty="0">
                <a:solidFill>
                  <a:srgbClr val="B40808"/>
                </a:solidFill>
                <a:latin typeface="Book Antiqua"/>
                <a:cs typeface="Book Antiqua"/>
              </a:rPr>
              <a:t>remember</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75" dirty="0">
                <a:solidFill>
                  <a:srgbClr val="B40808"/>
                </a:solidFill>
                <a:latin typeface="Book Antiqua"/>
                <a:cs typeface="Book Antiqua"/>
              </a:rPr>
              <a:t>take</a:t>
            </a:r>
            <a:r>
              <a:rPr sz="1200" b="1" spc="20" dirty="0">
                <a:solidFill>
                  <a:srgbClr val="B40808"/>
                </a:solidFill>
                <a:latin typeface="Book Antiqua"/>
                <a:cs typeface="Book Antiqua"/>
              </a:rPr>
              <a:t> </a:t>
            </a:r>
            <a:r>
              <a:rPr sz="1200" b="1" spc="114" dirty="0">
                <a:solidFill>
                  <a:srgbClr val="B40808"/>
                </a:solidFill>
                <a:latin typeface="Book Antiqua"/>
                <a:cs typeface="Book Antiqua"/>
              </a:rPr>
              <a:t>account</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90" dirty="0">
                <a:solidFill>
                  <a:srgbClr val="B40808"/>
                </a:solidFill>
                <a:latin typeface="Book Antiqua"/>
                <a:cs typeface="Book Antiqua"/>
              </a:rPr>
              <a:t>the</a:t>
            </a:r>
            <a:r>
              <a:rPr sz="1200" b="1" spc="15" dirty="0">
                <a:solidFill>
                  <a:srgbClr val="B40808"/>
                </a:solidFill>
                <a:latin typeface="Book Antiqua"/>
                <a:cs typeface="Book Antiqua"/>
              </a:rPr>
              <a:t> </a:t>
            </a:r>
            <a:r>
              <a:rPr sz="1200" b="1" spc="114" dirty="0">
                <a:solidFill>
                  <a:srgbClr val="B40808"/>
                </a:solidFill>
                <a:latin typeface="Book Antiqua"/>
                <a:cs typeface="Book Antiqua"/>
              </a:rPr>
              <a:t>communities </a:t>
            </a:r>
            <a:r>
              <a:rPr sz="1200" b="1" spc="-285" dirty="0">
                <a:solidFill>
                  <a:srgbClr val="B40808"/>
                </a:solidFill>
                <a:latin typeface="Book Antiqua"/>
                <a:cs typeface="Book Antiqua"/>
              </a:rPr>
              <a:t> </a:t>
            </a:r>
            <a:r>
              <a:rPr sz="1200" b="1" spc="180" dirty="0">
                <a:solidFill>
                  <a:srgbClr val="B40808"/>
                </a:solidFill>
                <a:latin typeface="Book Antiqua"/>
                <a:cs typeface="Book Antiqua"/>
              </a:rPr>
              <a:t>my</a:t>
            </a:r>
            <a:r>
              <a:rPr sz="1200" b="1" spc="15" dirty="0">
                <a:solidFill>
                  <a:srgbClr val="B40808"/>
                </a:solidFill>
                <a:latin typeface="Book Antiqua"/>
                <a:cs typeface="Book Antiqua"/>
              </a:rPr>
              <a:t> </a:t>
            </a:r>
            <a:r>
              <a:rPr sz="1200" b="1" spc="85" dirty="0">
                <a:solidFill>
                  <a:srgbClr val="B40808"/>
                </a:solidFill>
                <a:latin typeface="Book Antiqua"/>
                <a:cs typeface="Book Antiqua"/>
              </a:rPr>
              <a:t>actions</a:t>
            </a:r>
            <a:r>
              <a:rPr sz="1200" b="1" spc="15" dirty="0">
                <a:solidFill>
                  <a:srgbClr val="B40808"/>
                </a:solidFill>
                <a:latin typeface="Book Antiqua"/>
                <a:cs typeface="Book Antiqua"/>
              </a:rPr>
              <a:t> </a:t>
            </a:r>
            <a:r>
              <a:rPr sz="1200" b="1" spc="105" dirty="0">
                <a:solidFill>
                  <a:srgbClr val="B40808"/>
                </a:solidFill>
                <a:latin typeface="Book Antiqua"/>
                <a:cs typeface="Book Antiqua"/>
              </a:rPr>
              <a:t>are</a:t>
            </a:r>
            <a:r>
              <a:rPr sz="1200" b="1" spc="15" dirty="0">
                <a:solidFill>
                  <a:srgbClr val="B40808"/>
                </a:solidFill>
                <a:latin typeface="Book Antiqua"/>
                <a:cs typeface="Book Antiqua"/>
              </a:rPr>
              <a:t> </a:t>
            </a:r>
            <a:r>
              <a:rPr sz="1200" b="1" spc="100" dirty="0">
                <a:solidFill>
                  <a:srgbClr val="B40808"/>
                </a:solidFill>
                <a:latin typeface="Book Antiqua"/>
                <a:cs typeface="Book Antiqua"/>
              </a:rPr>
              <a:t>impacting</a:t>
            </a:r>
            <a:r>
              <a:rPr sz="1200" b="1" spc="20" dirty="0">
                <a:solidFill>
                  <a:srgbClr val="B40808"/>
                </a:solidFill>
                <a:latin typeface="Book Antiqua"/>
                <a:cs typeface="Book Antiqua"/>
              </a:rPr>
              <a:t> </a:t>
            </a:r>
            <a:r>
              <a:rPr sz="1200" b="1" spc="95" dirty="0">
                <a:solidFill>
                  <a:srgbClr val="B40808"/>
                </a:solidFill>
                <a:latin typeface="Book Antiqua"/>
                <a:cs typeface="Book Antiqua"/>
              </a:rPr>
              <a:t>before</a:t>
            </a:r>
            <a:r>
              <a:rPr sz="1200" b="1" spc="15" dirty="0">
                <a:solidFill>
                  <a:srgbClr val="B40808"/>
                </a:solidFill>
                <a:latin typeface="Book Antiqua"/>
                <a:cs typeface="Book Antiqua"/>
              </a:rPr>
              <a:t> </a:t>
            </a:r>
            <a:r>
              <a:rPr sz="1200" b="1" spc="95" dirty="0">
                <a:solidFill>
                  <a:srgbClr val="B40808"/>
                </a:solidFill>
                <a:latin typeface="Book Antiqua"/>
                <a:cs typeface="Book Antiqua"/>
              </a:rPr>
              <a:t>attempting</a:t>
            </a:r>
            <a:r>
              <a:rPr sz="1200" b="1" spc="15"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100" dirty="0">
                <a:solidFill>
                  <a:srgbClr val="B40808"/>
                </a:solidFill>
                <a:latin typeface="Book Antiqua"/>
                <a:cs typeface="Book Antiqua"/>
              </a:rPr>
              <a:t>create</a:t>
            </a:r>
            <a:r>
              <a:rPr sz="1200" b="1" spc="20" dirty="0">
                <a:solidFill>
                  <a:srgbClr val="B40808"/>
                </a:solidFill>
                <a:latin typeface="Book Antiqua"/>
                <a:cs typeface="Book Antiqua"/>
              </a:rPr>
              <a:t> </a:t>
            </a:r>
            <a:r>
              <a:rPr sz="1200" b="1" spc="95" dirty="0">
                <a:solidFill>
                  <a:srgbClr val="B40808"/>
                </a:solidFill>
                <a:latin typeface="Book Antiqua"/>
                <a:cs typeface="Book Antiqua"/>
              </a:rPr>
              <a:t>change.</a:t>
            </a:r>
            <a:endParaRPr sz="1200">
              <a:latin typeface="Book Antiqua"/>
              <a:cs typeface="Book Antiqua"/>
            </a:endParaRPr>
          </a:p>
        </p:txBody>
      </p:sp>
      <p:sp>
        <p:nvSpPr>
          <p:cNvPr id="17" name="object 17"/>
          <p:cNvSpPr txBox="1"/>
          <p:nvPr/>
        </p:nvSpPr>
        <p:spPr>
          <a:xfrm>
            <a:off x="110294" y="6281206"/>
            <a:ext cx="685800" cy="715965"/>
          </a:xfrm>
          <a:prstGeom prst="rect">
            <a:avLst/>
          </a:prstGeom>
        </p:spPr>
        <p:txBody>
          <a:bodyPr vert="horz" wrap="square" lIns="0" tIns="7620" rIns="0" bIns="0" rtlCol="0">
            <a:spAutoFit/>
          </a:bodyPr>
          <a:lstStyle/>
          <a:p>
            <a:pPr marL="12700" marR="5080">
              <a:lnSpc>
                <a:spcPct val="117800"/>
              </a:lnSpc>
              <a:spcBef>
                <a:spcPts val="60"/>
              </a:spcBef>
            </a:pPr>
            <a:r>
              <a:rPr sz="1300" spc="-5" dirty="0">
                <a:solidFill>
                  <a:srgbClr val="B40808"/>
                </a:solidFill>
                <a:latin typeface="Archivo Black"/>
                <a:cs typeface="Archivo Black"/>
              </a:rPr>
              <a:t>Future </a:t>
            </a:r>
            <a:r>
              <a:rPr sz="1300" dirty="0">
                <a:solidFill>
                  <a:srgbClr val="B40808"/>
                </a:solidFill>
                <a:latin typeface="Archivo Black"/>
                <a:cs typeface="Archivo Black"/>
              </a:rPr>
              <a:t> </a:t>
            </a:r>
            <a:r>
              <a:rPr sz="1300" spc="-5" dirty="0">
                <a:solidFill>
                  <a:srgbClr val="B40808"/>
                </a:solidFill>
                <a:latin typeface="Archivo Black"/>
                <a:cs typeface="Archivo Black"/>
              </a:rPr>
              <a:t>Career</a:t>
            </a:r>
            <a:r>
              <a:rPr sz="1300" dirty="0">
                <a:solidFill>
                  <a:srgbClr val="B40808"/>
                </a:solidFill>
                <a:latin typeface="Archivo Black"/>
                <a:cs typeface="Archivo Black"/>
              </a:rPr>
              <a:t>:  </a:t>
            </a:r>
            <a:r>
              <a:rPr sz="1300" spc="90" dirty="0">
                <a:solidFill>
                  <a:srgbClr val="B40808"/>
                </a:solidFill>
                <a:latin typeface="Book Antiqua"/>
                <a:cs typeface="Book Antiqua"/>
              </a:rPr>
              <a:t>Lawyer</a:t>
            </a:r>
            <a:endParaRPr sz="1300">
              <a:latin typeface="Book Antiqua"/>
              <a:cs typeface="Book Antiqua"/>
            </a:endParaRPr>
          </a:p>
        </p:txBody>
      </p:sp>
      <p:sp>
        <p:nvSpPr>
          <p:cNvPr id="18" name="object 18"/>
          <p:cNvSpPr txBox="1">
            <a:spLocks noGrp="1"/>
          </p:cNvSpPr>
          <p:nvPr>
            <p:ph type="title"/>
          </p:nvPr>
        </p:nvSpPr>
        <p:spPr>
          <a:xfrm>
            <a:off x="1686296" y="-14827"/>
            <a:ext cx="3375025"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Salima</a:t>
            </a:r>
            <a:r>
              <a:rPr sz="3800" spc="-240" dirty="0">
                <a:solidFill>
                  <a:schemeClr val="bg1"/>
                </a:solidFill>
                <a:latin typeface="Garamond" panose="02020404030301010803" pitchFamily="18" charset="0"/>
              </a:rPr>
              <a:t> </a:t>
            </a:r>
            <a:r>
              <a:rPr sz="3800" spc="-60" dirty="0">
                <a:solidFill>
                  <a:schemeClr val="bg1"/>
                </a:solidFill>
                <a:latin typeface="Garamond" panose="02020404030301010803" pitchFamily="18" charset="0"/>
              </a:rPr>
              <a:t>Ali</a:t>
            </a:r>
          </a:p>
        </p:txBody>
      </p:sp>
      <p:sp>
        <p:nvSpPr>
          <p:cNvPr id="20" name="object 20"/>
          <p:cNvSpPr txBox="1"/>
          <p:nvPr/>
        </p:nvSpPr>
        <p:spPr>
          <a:xfrm>
            <a:off x="1192576" y="5526325"/>
            <a:ext cx="2038350" cy="323165"/>
          </a:xfrm>
          <a:prstGeom prst="rect">
            <a:avLst/>
          </a:prstGeom>
        </p:spPr>
        <p:txBody>
          <a:bodyPr vert="horz" wrap="square" lIns="0" tIns="15240" rIns="0" bIns="0" rtlCol="0">
            <a:spAutoFit/>
          </a:bodyPr>
          <a:lstStyle/>
          <a:p>
            <a:pPr marL="12700">
              <a:spcBef>
                <a:spcPts val="120"/>
              </a:spcBef>
            </a:pPr>
            <a:r>
              <a:rPr sz="2000" spc="195" dirty="0">
                <a:solidFill>
                  <a:srgbClr val="B40808"/>
                </a:solidFill>
                <a:latin typeface="Archivo Black" panose="020B0A03020202020B04"/>
                <a:cs typeface="Palatino Linotype"/>
              </a:rPr>
              <a:t>IG</a:t>
            </a:r>
            <a:r>
              <a:rPr sz="2000" spc="260" dirty="0">
                <a:solidFill>
                  <a:srgbClr val="B40808"/>
                </a:solidFill>
                <a:latin typeface="Archivo Black" panose="020B0A03020202020B04"/>
                <a:cs typeface="Palatino Linotype"/>
              </a:rPr>
              <a:t> </a:t>
            </a:r>
            <a:r>
              <a:rPr sz="2000" spc="290" dirty="0">
                <a:solidFill>
                  <a:srgbClr val="B40808"/>
                </a:solidFill>
                <a:latin typeface="Archivo Black" panose="020B0A03020202020B04"/>
                <a:cs typeface="Palatino Linotype"/>
              </a:rPr>
              <a:t>BADDIE</a:t>
            </a:r>
            <a:endParaRPr sz="2000" dirty="0">
              <a:latin typeface="Archivo Black" panose="020B0A03020202020B04"/>
              <a:cs typeface="Palatino Linotype"/>
            </a:endParaRPr>
          </a:p>
        </p:txBody>
      </p:sp>
      <p:sp>
        <p:nvSpPr>
          <p:cNvPr id="22" name="object 13"/>
          <p:cNvSpPr txBox="1"/>
          <p:nvPr/>
        </p:nvSpPr>
        <p:spPr>
          <a:xfrm>
            <a:off x="7850149" y="276817"/>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Ozone Park, NY</a:t>
            </a:r>
            <a:endParaRPr sz="2050" dirty="0">
              <a:latin typeface="Open Sans ExtraBold"/>
              <a:cs typeface="Open Sans ExtraBold"/>
            </a:endParaRPr>
          </a:p>
        </p:txBody>
      </p:sp>
      <p:sp>
        <p:nvSpPr>
          <p:cNvPr id="23" name="object 13"/>
          <p:cNvSpPr txBox="1"/>
          <p:nvPr/>
        </p:nvSpPr>
        <p:spPr>
          <a:xfrm>
            <a:off x="158685" y="7391239"/>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Sophomore, ILR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5645683" y="287638"/>
            <a:ext cx="4413250" cy="33655"/>
          </a:xfrm>
          <a:custGeom>
            <a:avLst/>
            <a:gdLst/>
            <a:ahLst/>
            <a:cxnLst/>
            <a:rect l="l" t="t" r="r" b="b"/>
            <a:pathLst>
              <a:path w="4413250" h="33654">
                <a:moveTo>
                  <a:pt x="4412718" y="33611"/>
                </a:moveTo>
                <a:lnTo>
                  <a:pt x="0" y="33611"/>
                </a:lnTo>
                <a:lnTo>
                  <a:pt x="0" y="0"/>
                </a:lnTo>
                <a:lnTo>
                  <a:pt x="4412718" y="0"/>
                </a:lnTo>
                <a:lnTo>
                  <a:pt x="4412718" y="33611"/>
                </a:lnTo>
                <a:close/>
              </a:path>
            </a:pathLst>
          </a:custGeom>
          <a:solidFill>
            <a:srgbClr val="E3FFFD"/>
          </a:solidFill>
        </p:spPr>
        <p:txBody>
          <a:bodyPr wrap="square" lIns="0" tIns="0" rIns="0" bIns="0" rtlCol="0"/>
          <a:lstStyle/>
          <a:p>
            <a:endParaRPr sz="1800"/>
          </a:p>
        </p:txBody>
      </p:sp>
      <p:sp>
        <p:nvSpPr>
          <p:cNvPr id="3" name="object 3"/>
          <p:cNvSpPr/>
          <p:nvPr/>
        </p:nvSpPr>
        <p:spPr>
          <a:xfrm>
            <a:off x="0" y="7408708"/>
            <a:ext cx="4578350" cy="24130"/>
          </a:xfrm>
          <a:custGeom>
            <a:avLst/>
            <a:gdLst/>
            <a:ahLst/>
            <a:cxnLst/>
            <a:rect l="l" t="t" r="r" b="b"/>
            <a:pathLst>
              <a:path w="4578350" h="24129">
                <a:moveTo>
                  <a:pt x="4578349" y="23681"/>
                </a:moveTo>
                <a:lnTo>
                  <a:pt x="0" y="23681"/>
                </a:lnTo>
                <a:lnTo>
                  <a:pt x="0" y="0"/>
                </a:lnTo>
                <a:lnTo>
                  <a:pt x="4578349" y="0"/>
                </a:lnTo>
                <a:lnTo>
                  <a:pt x="4578349" y="23681"/>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3"/>
            <a:ext cx="3066974" cy="3066342"/>
          </a:xfrm>
          <a:prstGeom prst="rect">
            <a:avLst/>
          </a:prstGeom>
        </p:spPr>
      </p:pic>
      <p:sp>
        <p:nvSpPr>
          <p:cNvPr id="8" name="object 8"/>
          <p:cNvSpPr/>
          <p:nvPr/>
        </p:nvSpPr>
        <p:spPr>
          <a:xfrm>
            <a:off x="371301" y="764178"/>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1503"/>
            <a:ext cx="6244590" cy="6528270"/>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pPr algn="ctr"/>
            <a:endParaRPr sz="1800" dirty="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363482" y="1744111"/>
            <a:ext cx="2324393" cy="3136907"/>
          </a:xfrm>
          <a:prstGeom prst="rect">
            <a:avLst/>
          </a:prstGeom>
        </p:spPr>
      </p:pic>
      <p:sp>
        <p:nvSpPr>
          <p:cNvPr id="11" name="object 11"/>
          <p:cNvSpPr/>
          <p:nvPr/>
        </p:nvSpPr>
        <p:spPr>
          <a:xfrm>
            <a:off x="7343023" y="1723614"/>
            <a:ext cx="2369185" cy="3181350"/>
          </a:xfrm>
          <a:custGeom>
            <a:avLst/>
            <a:gdLst/>
            <a:ahLst/>
            <a:cxnLst/>
            <a:rect l="l" t="t" r="r" b="b"/>
            <a:pathLst>
              <a:path w="2369185" h="3181350">
                <a:moveTo>
                  <a:pt x="2115634" y="3181181"/>
                </a:moveTo>
                <a:lnTo>
                  <a:pt x="252953" y="3181181"/>
                </a:lnTo>
                <a:lnTo>
                  <a:pt x="207509" y="3177106"/>
                </a:lnTo>
                <a:lnTo>
                  <a:pt x="164725" y="3165360"/>
                </a:lnTo>
                <a:lnTo>
                  <a:pt x="125322" y="3146658"/>
                </a:lnTo>
                <a:lnTo>
                  <a:pt x="90014" y="3121716"/>
                </a:lnTo>
                <a:lnTo>
                  <a:pt x="59520" y="3091249"/>
                </a:lnTo>
                <a:lnTo>
                  <a:pt x="34554" y="3055975"/>
                </a:lnTo>
                <a:lnTo>
                  <a:pt x="15835" y="3016607"/>
                </a:lnTo>
                <a:lnTo>
                  <a:pt x="4078" y="2973864"/>
                </a:lnTo>
                <a:lnTo>
                  <a:pt x="0" y="2928459"/>
                </a:lnTo>
                <a:lnTo>
                  <a:pt x="73" y="252722"/>
                </a:lnTo>
                <a:lnTo>
                  <a:pt x="4078" y="207893"/>
                </a:lnTo>
                <a:lnTo>
                  <a:pt x="15835" y="164959"/>
                </a:lnTo>
                <a:lnTo>
                  <a:pt x="34554" y="125449"/>
                </a:lnTo>
                <a:lnTo>
                  <a:pt x="59520" y="90072"/>
                </a:lnTo>
                <a:lnTo>
                  <a:pt x="90014" y="59537"/>
                </a:lnTo>
                <a:lnTo>
                  <a:pt x="125386" y="34522"/>
                </a:lnTo>
                <a:lnTo>
                  <a:pt x="164758" y="15820"/>
                </a:lnTo>
                <a:lnTo>
                  <a:pt x="207522" y="4074"/>
                </a:lnTo>
                <a:lnTo>
                  <a:pt x="252956" y="0"/>
                </a:lnTo>
                <a:lnTo>
                  <a:pt x="2115634" y="0"/>
                </a:lnTo>
                <a:lnTo>
                  <a:pt x="2161085" y="4075"/>
                </a:lnTo>
                <a:lnTo>
                  <a:pt x="2203883" y="15829"/>
                </a:lnTo>
                <a:lnTo>
                  <a:pt x="2243311" y="34553"/>
                </a:lnTo>
                <a:lnTo>
                  <a:pt x="2252474" y="41026"/>
                </a:lnTo>
                <a:lnTo>
                  <a:pt x="252956" y="41026"/>
                </a:lnTo>
                <a:lnTo>
                  <a:pt x="204497" y="46638"/>
                </a:lnTo>
                <a:lnTo>
                  <a:pt x="159947" y="62613"/>
                </a:lnTo>
                <a:lnTo>
                  <a:pt x="120597" y="87659"/>
                </a:lnTo>
                <a:lnTo>
                  <a:pt x="87741" y="120485"/>
                </a:lnTo>
                <a:lnTo>
                  <a:pt x="62671" y="159799"/>
                </a:lnTo>
                <a:lnTo>
                  <a:pt x="46681" y="204308"/>
                </a:lnTo>
                <a:lnTo>
                  <a:pt x="41064" y="252722"/>
                </a:lnTo>
                <a:lnTo>
                  <a:pt x="41159" y="2928459"/>
                </a:lnTo>
                <a:lnTo>
                  <a:pt x="46681" y="2976310"/>
                </a:lnTo>
                <a:lnTo>
                  <a:pt x="62671" y="3020920"/>
                </a:lnTo>
                <a:lnTo>
                  <a:pt x="87741" y="3060219"/>
                </a:lnTo>
                <a:lnTo>
                  <a:pt x="120597" y="3092959"/>
                </a:lnTo>
                <a:lnTo>
                  <a:pt x="159947" y="3117890"/>
                </a:lnTo>
                <a:lnTo>
                  <a:pt x="204497" y="3133765"/>
                </a:lnTo>
                <a:lnTo>
                  <a:pt x="252956" y="3139334"/>
                </a:lnTo>
                <a:lnTo>
                  <a:pt x="2253490" y="3139334"/>
                </a:lnTo>
                <a:lnTo>
                  <a:pt x="2243450" y="3146445"/>
                </a:lnTo>
                <a:lnTo>
                  <a:pt x="2203959" y="3165256"/>
                </a:lnTo>
                <a:lnTo>
                  <a:pt x="2161108" y="3177078"/>
                </a:lnTo>
                <a:lnTo>
                  <a:pt x="2115634" y="3181181"/>
                </a:lnTo>
                <a:close/>
              </a:path>
              <a:path w="2369185" h="3181350">
                <a:moveTo>
                  <a:pt x="2253490" y="3139334"/>
                </a:moveTo>
                <a:lnTo>
                  <a:pt x="2115634" y="3139334"/>
                </a:lnTo>
                <a:lnTo>
                  <a:pt x="2164351" y="3133722"/>
                </a:lnTo>
                <a:lnTo>
                  <a:pt x="2209002" y="3117747"/>
                </a:lnTo>
                <a:lnTo>
                  <a:pt x="2248337" y="3092700"/>
                </a:lnTo>
                <a:lnTo>
                  <a:pt x="2281107" y="3059874"/>
                </a:lnTo>
                <a:lnTo>
                  <a:pt x="2306062" y="3020561"/>
                </a:lnTo>
                <a:lnTo>
                  <a:pt x="2321951" y="2976051"/>
                </a:lnTo>
                <a:lnTo>
                  <a:pt x="2327431" y="2928459"/>
                </a:lnTo>
                <a:lnTo>
                  <a:pt x="2327525" y="252722"/>
                </a:lnTo>
                <a:lnTo>
                  <a:pt x="2321908" y="204050"/>
                </a:lnTo>
                <a:lnTo>
                  <a:pt x="2305918" y="159440"/>
                </a:lnTo>
                <a:lnTo>
                  <a:pt x="2280849" y="120141"/>
                </a:lnTo>
                <a:lnTo>
                  <a:pt x="2247992" y="87401"/>
                </a:lnTo>
                <a:lnTo>
                  <a:pt x="2208643" y="62469"/>
                </a:lnTo>
                <a:lnTo>
                  <a:pt x="2164092" y="46595"/>
                </a:lnTo>
                <a:lnTo>
                  <a:pt x="2115634" y="41026"/>
                </a:lnTo>
                <a:lnTo>
                  <a:pt x="2252474" y="41026"/>
                </a:lnTo>
                <a:lnTo>
                  <a:pt x="2309070" y="89931"/>
                </a:lnTo>
                <a:lnTo>
                  <a:pt x="2334035" y="125206"/>
                </a:lnTo>
                <a:lnTo>
                  <a:pt x="2352754" y="164573"/>
                </a:lnTo>
                <a:lnTo>
                  <a:pt x="2364512" y="207317"/>
                </a:lnTo>
                <a:lnTo>
                  <a:pt x="2368590" y="252722"/>
                </a:lnTo>
                <a:lnTo>
                  <a:pt x="2368520" y="2928459"/>
                </a:lnTo>
                <a:lnTo>
                  <a:pt x="2364728" y="2973071"/>
                </a:lnTo>
                <a:lnTo>
                  <a:pt x="2353086" y="3015890"/>
                </a:lnTo>
                <a:lnTo>
                  <a:pt x="2334400" y="3055367"/>
                </a:lnTo>
                <a:lnTo>
                  <a:pt x="2309408" y="3090771"/>
                </a:lnTo>
                <a:lnTo>
                  <a:pt x="2278845" y="3121373"/>
                </a:lnTo>
                <a:lnTo>
                  <a:pt x="2253490" y="3139334"/>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019301" y="6448426"/>
            <a:ext cx="1638299" cy="561974"/>
          </a:xfrm>
          <a:prstGeom prst="rect">
            <a:avLst/>
          </a:prstGeom>
        </p:spPr>
      </p:pic>
      <p:sp>
        <p:nvSpPr>
          <p:cNvPr id="13" name="object 13"/>
          <p:cNvSpPr txBox="1"/>
          <p:nvPr/>
        </p:nvSpPr>
        <p:spPr>
          <a:xfrm>
            <a:off x="4683770" y="7239000"/>
            <a:ext cx="5326380"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Buffalo</a:t>
            </a:r>
            <a:r>
              <a:rPr sz="2050" b="1" i="1" spc="9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Center</a:t>
            </a:r>
            <a:r>
              <a:rPr sz="2050" b="1" i="1" spc="9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For</a:t>
            </a:r>
            <a:r>
              <a:rPr sz="2050" b="1" i="1" spc="95" dirty="0">
                <a:solidFill>
                  <a:srgbClr val="E3FFFD"/>
                </a:solidFill>
                <a:latin typeface="Open Sans ExtraBold"/>
                <a:cs typeface="Open Sans ExtraBold"/>
              </a:rPr>
              <a:t> </a:t>
            </a:r>
            <a:r>
              <a:rPr sz="2050" b="1" i="1" spc="45" dirty="0">
                <a:solidFill>
                  <a:srgbClr val="E3FFFD"/>
                </a:solidFill>
                <a:latin typeface="Open Sans ExtraBold"/>
                <a:cs typeface="Open Sans ExtraBold"/>
              </a:rPr>
              <a:t>Arts</a:t>
            </a:r>
            <a:r>
              <a:rPr sz="2050" b="1" i="1" spc="9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and</a:t>
            </a:r>
            <a:r>
              <a:rPr sz="2050" b="1" i="1" spc="9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Technology</a:t>
            </a:r>
            <a:endParaRPr sz="2050">
              <a:latin typeface="Open Sans ExtraBold"/>
              <a:cs typeface="Open Sans ExtraBold"/>
            </a:endParaRPr>
          </a:p>
        </p:txBody>
      </p:sp>
      <p:sp>
        <p:nvSpPr>
          <p:cNvPr id="14" name="object 14"/>
          <p:cNvSpPr txBox="1"/>
          <p:nvPr/>
        </p:nvSpPr>
        <p:spPr>
          <a:xfrm>
            <a:off x="3981422" y="6156781"/>
            <a:ext cx="1070610" cy="212879"/>
          </a:xfrm>
          <a:prstGeom prst="rect">
            <a:avLst/>
          </a:prstGeom>
        </p:spPr>
        <p:txBody>
          <a:bodyPr vert="horz" wrap="square" lIns="0" tIns="12700" rIns="0" bIns="0" rtlCol="0">
            <a:spAutoFit/>
          </a:bodyPr>
          <a:lstStyle/>
          <a:p>
            <a:pPr marL="12700">
              <a:spcBef>
                <a:spcPts val="100"/>
              </a:spcBef>
            </a:pPr>
            <a:r>
              <a:rPr sz="1300" spc="-5" dirty="0">
                <a:solidFill>
                  <a:srgbClr val="B40808"/>
                </a:solidFill>
                <a:latin typeface="Archivo Black"/>
                <a:cs typeface="Archivo Black"/>
              </a:rPr>
              <a:t>SHOUTOU</a:t>
            </a:r>
            <a:r>
              <a:rPr sz="1300" dirty="0">
                <a:solidFill>
                  <a:srgbClr val="B40808"/>
                </a:solidFill>
                <a:latin typeface="Archivo Black"/>
                <a:cs typeface="Archivo Black"/>
              </a:rPr>
              <a:t>T</a:t>
            </a:r>
            <a:endParaRPr sz="1300">
              <a:latin typeface="Archivo Black"/>
              <a:cs typeface="Archivo Black"/>
            </a:endParaRPr>
          </a:p>
        </p:txBody>
      </p:sp>
      <p:sp>
        <p:nvSpPr>
          <p:cNvPr id="15" name="object 15"/>
          <p:cNvSpPr txBox="1"/>
          <p:nvPr/>
        </p:nvSpPr>
        <p:spPr>
          <a:xfrm>
            <a:off x="3981422" y="6364386"/>
            <a:ext cx="5690870" cy="703013"/>
          </a:xfrm>
          <a:prstGeom prst="rect">
            <a:avLst/>
          </a:prstGeom>
        </p:spPr>
        <p:txBody>
          <a:bodyPr vert="horz" wrap="square" lIns="0" tIns="12700" rIns="0" bIns="0" rtlCol="0">
            <a:spAutoFit/>
          </a:bodyPr>
          <a:lstStyle/>
          <a:p>
            <a:pPr marL="12700" marR="5080">
              <a:lnSpc>
                <a:spcPct val="115399"/>
              </a:lnSpc>
              <a:spcBef>
                <a:spcPts val="100"/>
              </a:spcBef>
            </a:pPr>
            <a:r>
              <a:rPr sz="1300" b="1" spc="50" dirty="0">
                <a:solidFill>
                  <a:srgbClr val="B40808"/>
                </a:solidFill>
                <a:latin typeface="Book Antiqua"/>
                <a:cs typeface="Book Antiqua"/>
              </a:rPr>
              <a:t>I </a:t>
            </a:r>
            <a:r>
              <a:rPr sz="1300" b="1" spc="185" dirty="0">
                <a:solidFill>
                  <a:srgbClr val="B40808"/>
                </a:solidFill>
                <a:latin typeface="Book Antiqua"/>
                <a:cs typeface="Book Antiqua"/>
              </a:rPr>
              <a:t>am </a:t>
            </a:r>
            <a:r>
              <a:rPr sz="1300" b="1" spc="80" dirty="0">
                <a:solidFill>
                  <a:srgbClr val="B40808"/>
                </a:solidFill>
                <a:latin typeface="Book Antiqua"/>
                <a:cs typeface="Book Antiqua"/>
              </a:rPr>
              <a:t>grateful </a:t>
            </a:r>
            <a:r>
              <a:rPr sz="1300" b="1" spc="110" dirty="0">
                <a:solidFill>
                  <a:srgbClr val="B40808"/>
                </a:solidFill>
                <a:latin typeface="Book Antiqua"/>
                <a:cs typeface="Book Antiqua"/>
              </a:rPr>
              <a:t>for </a:t>
            </a:r>
            <a:r>
              <a:rPr sz="1300" b="1" spc="80" dirty="0">
                <a:solidFill>
                  <a:srgbClr val="B40808"/>
                </a:solidFill>
                <a:latin typeface="Book Antiqua"/>
                <a:cs typeface="Book Antiqua"/>
              </a:rPr>
              <a:t>Kricky, </a:t>
            </a:r>
            <a:r>
              <a:rPr sz="1300" b="1" spc="85" dirty="0">
                <a:solidFill>
                  <a:srgbClr val="B40808"/>
                </a:solidFill>
                <a:latin typeface="Book Antiqua"/>
                <a:cs typeface="Book Antiqua"/>
              </a:rPr>
              <a:t>Cathy, </a:t>
            </a:r>
            <a:r>
              <a:rPr sz="1300" b="1" spc="114" dirty="0">
                <a:solidFill>
                  <a:srgbClr val="B40808"/>
                </a:solidFill>
                <a:latin typeface="Book Antiqua"/>
                <a:cs typeface="Book Antiqua"/>
              </a:rPr>
              <a:t>and </a:t>
            </a:r>
            <a:r>
              <a:rPr sz="1300" b="1" spc="95" dirty="0">
                <a:solidFill>
                  <a:srgbClr val="B40808"/>
                </a:solidFill>
                <a:latin typeface="Book Antiqua"/>
                <a:cs typeface="Book Antiqua"/>
              </a:rPr>
              <a:t>Micaela </a:t>
            </a:r>
            <a:r>
              <a:rPr sz="1300" b="1" spc="110" dirty="0">
                <a:solidFill>
                  <a:srgbClr val="B40808"/>
                </a:solidFill>
                <a:latin typeface="Book Antiqua"/>
                <a:cs typeface="Book Antiqua"/>
              </a:rPr>
              <a:t>for making </a:t>
            </a:r>
            <a:r>
              <a:rPr sz="1300" b="1" spc="95" dirty="0">
                <a:solidFill>
                  <a:srgbClr val="B40808"/>
                </a:solidFill>
                <a:latin typeface="Book Antiqua"/>
                <a:cs typeface="Book Antiqua"/>
              </a:rPr>
              <a:t>the </a:t>
            </a:r>
            <a:r>
              <a:rPr sz="1300" b="1" spc="100" dirty="0">
                <a:solidFill>
                  <a:srgbClr val="B40808"/>
                </a:solidFill>
                <a:latin typeface="Book Antiqua"/>
                <a:cs typeface="Book Antiqua"/>
              </a:rPr>
              <a:t> </a:t>
            </a:r>
            <a:r>
              <a:rPr sz="1300" b="1" spc="135" dirty="0">
                <a:solidFill>
                  <a:srgbClr val="B40808"/>
                </a:solidFill>
                <a:latin typeface="Book Antiqua"/>
                <a:cs typeface="Book Antiqua"/>
              </a:rPr>
              <a:t>program</a:t>
            </a:r>
            <a:r>
              <a:rPr sz="1300" b="1" spc="20" dirty="0">
                <a:solidFill>
                  <a:srgbClr val="B40808"/>
                </a:solidFill>
                <a:latin typeface="Book Antiqua"/>
                <a:cs typeface="Book Antiqua"/>
              </a:rPr>
              <a:t> </a:t>
            </a:r>
            <a:r>
              <a:rPr sz="1300" b="1" spc="55" dirty="0">
                <a:solidFill>
                  <a:srgbClr val="B40808"/>
                </a:solidFill>
                <a:latin typeface="Book Antiqua"/>
                <a:cs typeface="Book Antiqua"/>
              </a:rPr>
              <a:t>possible,</a:t>
            </a:r>
            <a:r>
              <a:rPr sz="1300" b="1" spc="25" dirty="0">
                <a:solidFill>
                  <a:srgbClr val="B40808"/>
                </a:solidFill>
                <a:latin typeface="Book Antiqua"/>
                <a:cs typeface="Book Antiqua"/>
              </a:rPr>
              <a:t> </a:t>
            </a:r>
            <a:r>
              <a:rPr sz="1300" b="1" spc="60" dirty="0">
                <a:solidFill>
                  <a:srgbClr val="B40808"/>
                </a:solidFill>
                <a:latin typeface="Book Antiqua"/>
                <a:cs typeface="Book Antiqua"/>
              </a:rPr>
              <a:t>as</a:t>
            </a:r>
            <a:r>
              <a:rPr sz="1300" b="1" spc="20" dirty="0">
                <a:solidFill>
                  <a:srgbClr val="B40808"/>
                </a:solidFill>
                <a:latin typeface="Book Antiqua"/>
                <a:cs typeface="Book Antiqua"/>
              </a:rPr>
              <a:t> </a:t>
            </a:r>
            <a:r>
              <a:rPr sz="1300" b="1" spc="55" dirty="0">
                <a:solidFill>
                  <a:srgbClr val="B40808"/>
                </a:solidFill>
                <a:latin typeface="Book Antiqua"/>
                <a:cs typeface="Book Antiqua"/>
              </a:rPr>
              <a:t>well</a:t>
            </a:r>
            <a:r>
              <a:rPr sz="1300" b="1" spc="25" dirty="0">
                <a:solidFill>
                  <a:srgbClr val="B40808"/>
                </a:solidFill>
                <a:latin typeface="Book Antiqua"/>
                <a:cs typeface="Book Antiqua"/>
              </a:rPr>
              <a:t> </a:t>
            </a:r>
            <a:r>
              <a:rPr sz="1300" b="1" spc="60" dirty="0">
                <a:solidFill>
                  <a:srgbClr val="B40808"/>
                </a:solidFill>
                <a:latin typeface="Book Antiqua"/>
                <a:cs typeface="Book Antiqua"/>
              </a:rPr>
              <a:t>as</a:t>
            </a:r>
            <a:r>
              <a:rPr sz="1300" b="1" spc="25" dirty="0">
                <a:solidFill>
                  <a:srgbClr val="B40808"/>
                </a:solidFill>
                <a:latin typeface="Book Antiqua"/>
                <a:cs typeface="Book Antiqua"/>
              </a:rPr>
              <a:t> </a:t>
            </a:r>
            <a:r>
              <a:rPr sz="1300" b="1" spc="195" dirty="0">
                <a:solidFill>
                  <a:srgbClr val="B40808"/>
                </a:solidFill>
                <a:latin typeface="Book Antiqua"/>
                <a:cs typeface="Book Antiqua"/>
              </a:rPr>
              <a:t>my</a:t>
            </a:r>
            <a:r>
              <a:rPr sz="1300" b="1" spc="20" dirty="0">
                <a:solidFill>
                  <a:srgbClr val="B40808"/>
                </a:solidFill>
                <a:latin typeface="Book Antiqua"/>
                <a:cs typeface="Book Antiqua"/>
              </a:rPr>
              <a:t> </a:t>
            </a:r>
            <a:r>
              <a:rPr sz="1300" b="1" spc="80" dirty="0">
                <a:solidFill>
                  <a:srgbClr val="B40808"/>
                </a:solidFill>
                <a:latin typeface="Book Antiqua"/>
                <a:cs typeface="Book Antiqua"/>
              </a:rPr>
              <a:t>supervisors</a:t>
            </a:r>
            <a:r>
              <a:rPr sz="1300" b="1" spc="25" dirty="0">
                <a:solidFill>
                  <a:srgbClr val="B40808"/>
                </a:solidFill>
                <a:latin typeface="Book Antiqua"/>
                <a:cs typeface="Book Antiqua"/>
              </a:rPr>
              <a:t> </a:t>
            </a:r>
            <a:r>
              <a:rPr sz="1300" b="1" spc="95" dirty="0">
                <a:solidFill>
                  <a:srgbClr val="B40808"/>
                </a:solidFill>
                <a:latin typeface="Book Antiqua"/>
                <a:cs typeface="Book Antiqua"/>
              </a:rPr>
              <a:t>Matt</a:t>
            </a:r>
            <a:r>
              <a:rPr sz="1300" b="1" spc="25" dirty="0">
                <a:solidFill>
                  <a:srgbClr val="B40808"/>
                </a:solidFill>
                <a:latin typeface="Book Antiqua"/>
                <a:cs typeface="Book Antiqua"/>
              </a:rPr>
              <a:t> </a:t>
            </a:r>
            <a:r>
              <a:rPr sz="1300" b="1" spc="114" dirty="0">
                <a:solidFill>
                  <a:srgbClr val="B40808"/>
                </a:solidFill>
                <a:latin typeface="Book Antiqua"/>
                <a:cs typeface="Book Antiqua"/>
              </a:rPr>
              <a:t>and</a:t>
            </a:r>
            <a:r>
              <a:rPr sz="1300" b="1" spc="20" dirty="0">
                <a:solidFill>
                  <a:srgbClr val="B40808"/>
                </a:solidFill>
                <a:latin typeface="Book Antiqua"/>
                <a:cs typeface="Book Antiqua"/>
              </a:rPr>
              <a:t> </a:t>
            </a:r>
            <a:r>
              <a:rPr sz="1300" b="1" spc="100" dirty="0">
                <a:solidFill>
                  <a:srgbClr val="B40808"/>
                </a:solidFill>
                <a:latin typeface="Book Antiqua"/>
                <a:cs typeface="Book Antiqua"/>
              </a:rPr>
              <a:t>Brittany</a:t>
            </a:r>
            <a:r>
              <a:rPr sz="1300" b="1" spc="25" dirty="0">
                <a:solidFill>
                  <a:srgbClr val="B40808"/>
                </a:solidFill>
                <a:latin typeface="Book Antiqua"/>
                <a:cs typeface="Book Antiqua"/>
              </a:rPr>
              <a:t> </a:t>
            </a:r>
            <a:r>
              <a:rPr sz="1300" b="1" spc="110" dirty="0">
                <a:solidFill>
                  <a:srgbClr val="B40808"/>
                </a:solidFill>
                <a:latin typeface="Book Antiqua"/>
                <a:cs typeface="Book Antiqua"/>
              </a:rPr>
              <a:t>for </a:t>
            </a:r>
            <a:r>
              <a:rPr sz="1300" b="1" spc="-310" dirty="0">
                <a:solidFill>
                  <a:srgbClr val="B40808"/>
                </a:solidFill>
                <a:latin typeface="Book Antiqua"/>
                <a:cs typeface="Book Antiqua"/>
              </a:rPr>
              <a:t> </a:t>
            </a:r>
            <a:r>
              <a:rPr sz="1300" b="1" spc="80" dirty="0">
                <a:solidFill>
                  <a:srgbClr val="B40808"/>
                </a:solidFill>
                <a:latin typeface="Book Antiqua"/>
                <a:cs typeface="Book Antiqua"/>
              </a:rPr>
              <a:t>guiding</a:t>
            </a:r>
            <a:r>
              <a:rPr sz="1300" b="1" spc="15" dirty="0">
                <a:solidFill>
                  <a:srgbClr val="B40808"/>
                </a:solidFill>
                <a:latin typeface="Book Antiqua"/>
                <a:cs typeface="Book Antiqua"/>
              </a:rPr>
              <a:t> </a:t>
            </a:r>
            <a:r>
              <a:rPr sz="1300" b="1" spc="190" dirty="0">
                <a:solidFill>
                  <a:srgbClr val="B40808"/>
                </a:solidFill>
                <a:latin typeface="Book Antiqua"/>
                <a:cs typeface="Book Antiqua"/>
              </a:rPr>
              <a:t>me</a:t>
            </a:r>
            <a:r>
              <a:rPr sz="1300" b="1" spc="20" dirty="0">
                <a:solidFill>
                  <a:srgbClr val="B40808"/>
                </a:solidFill>
                <a:latin typeface="Book Antiqua"/>
                <a:cs typeface="Book Antiqua"/>
              </a:rPr>
              <a:t> </a:t>
            </a:r>
            <a:r>
              <a:rPr sz="1300" b="1" spc="110" dirty="0">
                <a:solidFill>
                  <a:srgbClr val="B40808"/>
                </a:solidFill>
                <a:latin typeface="Book Antiqua"/>
                <a:cs typeface="Book Antiqua"/>
              </a:rPr>
              <a:t>through</a:t>
            </a:r>
            <a:r>
              <a:rPr sz="1300" b="1" spc="20" dirty="0">
                <a:solidFill>
                  <a:srgbClr val="B40808"/>
                </a:solidFill>
                <a:latin typeface="Book Antiqua"/>
                <a:cs typeface="Book Antiqua"/>
              </a:rPr>
              <a:t> </a:t>
            </a:r>
            <a:r>
              <a:rPr sz="1300" b="1" spc="95" dirty="0">
                <a:solidFill>
                  <a:srgbClr val="B40808"/>
                </a:solidFill>
                <a:latin typeface="Book Antiqua"/>
                <a:cs typeface="Book Antiqua"/>
              </a:rPr>
              <a:t>the</a:t>
            </a:r>
            <a:r>
              <a:rPr sz="1300" b="1" spc="20" dirty="0">
                <a:solidFill>
                  <a:srgbClr val="B40808"/>
                </a:solidFill>
                <a:latin typeface="Book Antiqua"/>
                <a:cs typeface="Book Antiqua"/>
              </a:rPr>
              <a:t> </a:t>
            </a:r>
            <a:r>
              <a:rPr sz="1300" b="1" spc="114" dirty="0">
                <a:solidFill>
                  <a:srgbClr val="B40808"/>
                </a:solidFill>
                <a:latin typeface="Book Antiqua"/>
                <a:cs typeface="Book Antiqua"/>
              </a:rPr>
              <a:t>program.</a:t>
            </a:r>
            <a:endParaRPr sz="1300">
              <a:latin typeface="Book Antiqua"/>
              <a:cs typeface="Book Antiqua"/>
            </a:endParaRPr>
          </a:p>
        </p:txBody>
      </p:sp>
      <p:sp>
        <p:nvSpPr>
          <p:cNvPr id="16" name="object 16"/>
          <p:cNvSpPr txBox="1"/>
          <p:nvPr/>
        </p:nvSpPr>
        <p:spPr>
          <a:xfrm>
            <a:off x="3981424" y="705725"/>
            <a:ext cx="5850255" cy="918457"/>
          </a:xfrm>
          <a:prstGeom prst="rect">
            <a:avLst/>
          </a:prstGeom>
        </p:spPr>
        <p:txBody>
          <a:bodyPr vert="horz" wrap="square" lIns="0" tIns="43180" rIns="0" bIns="0" rtlCol="0">
            <a:spAutoFit/>
          </a:bodyPr>
          <a:lstStyle/>
          <a:p>
            <a:pPr marL="12700" algn="just">
              <a:spcBef>
                <a:spcPts val="340"/>
              </a:spcBef>
            </a:pPr>
            <a:r>
              <a:rPr sz="1200" dirty="0">
                <a:solidFill>
                  <a:srgbClr val="B40808"/>
                </a:solidFill>
                <a:latin typeface="Archivo Black"/>
                <a:cs typeface="Archivo Black"/>
              </a:rPr>
              <a:t>FAVORITE</a:t>
            </a:r>
            <a:r>
              <a:rPr sz="1200" spc="-50" dirty="0">
                <a:solidFill>
                  <a:srgbClr val="B40808"/>
                </a:solidFill>
                <a:latin typeface="Archivo Black"/>
                <a:cs typeface="Archivo Black"/>
              </a:rPr>
              <a:t> </a:t>
            </a:r>
            <a:r>
              <a:rPr sz="1200" dirty="0">
                <a:solidFill>
                  <a:srgbClr val="B40808"/>
                </a:solidFill>
                <a:latin typeface="Archivo Black"/>
                <a:cs typeface="Archivo Black"/>
              </a:rPr>
              <a:t>MEMORIES</a:t>
            </a:r>
            <a:endParaRPr sz="1200">
              <a:latin typeface="Archivo Black"/>
              <a:cs typeface="Archivo Black"/>
            </a:endParaRPr>
          </a:p>
          <a:p>
            <a:pPr marL="12700" marR="5080" algn="just">
              <a:lnSpc>
                <a:spcPct val="115399"/>
              </a:lnSpc>
              <a:spcBef>
                <a:spcPts val="20"/>
              </a:spcBef>
            </a:pPr>
            <a:r>
              <a:rPr sz="1300" b="1" spc="145" dirty="0">
                <a:solidFill>
                  <a:srgbClr val="B40808"/>
                </a:solidFill>
                <a:latin typeface="Book Antiqua"/>
                <a:cs typeface="Book Antiqua"/>
              </a:rPr>
              <a:t>The</a:t>
            </a:r>
            <a:r>
              <a:rPr sz="1300" b="1" spc="20" dirty="0">
                <a:solidFill>
                  <a:srgbClr val="B40808"/>
                </a:solidFill>
                <a:latin typeface="Book Antiqua"/>
                <a:cs typeface="Book Antiqua"/>
              </a:rPr>
              <a:t> </a:t>
            </a:r>
            <a:r>
              <a:rPr sz="1300" b="1" spc="70" dirty="0">
                <a:solidFill>
                  <a:srgbClr val="B40808"/>
                </a:solidFill>
                <a:latin typeface="Book Antiqua"/>
                <a:cs typeface="Book Antiqua"/>
              </a:rPr>
              <a:t>highlight</a:t>
            </a:r>
            <a:r>
              <a:rPr sz="1300" b="1" spc="20" dirty="0">
                <a:solidFill>
                  <a:srgbClr val="B40808"/>
                </a:solidFill>
                <a:latin typeface="Book Antiqua"/>
                <a:cs typeface="Book Antiqua"/>
              </a:rPr>
              <a:t> </a:t>
            </a:r>
            <a:r>
              <a:rPr sz="1300" b="1" spc="100" dirty="0">
                <a:solidFill>
                  <a:srgbClr val="B40808"/>
                </a:solidFill>
                <a:latin typeface="Book Antiqua"/>
                <a:cs typeface="Book Antiqua"/>
              </a:rPr>
              <a:t>of</a:t>
            </a:r>
            <a:r>
              <a:rPr sz="1300" b="1" spc="20" dirty="0">
                <a:solidFill>
                  <a:srgbClr val="B40808"/>
                </a:solidFill>
                <a:latin typeface="Book Antiqua"/>
                <a:cs typeface="Book Antiqua"/>
              </a:rPr>
              <a:t> </a:t>
            </a:r>
            <a:r>
              <a:rPr sz="1300" b="1" spc="195" dirty="0">
                <a:solidFill>
                  <a:srgbClr val="B40808"/>
                </a:solidFill>
                <a:latin typeface="Book Antiqua"/>
                <a:cs typeface="Book Antiqua"/>
              </a:rPr>
              <a:t>my</a:t>
            </a:r>
            <a:r>
              <a:rPr sz="1300" b="1" spc="25" dirty="0">
                <a:solidFill>
                  <a:srgbClr val="B40808"/>
                </a:solidFill>
                <a:latin typeface="Book Antiqua"/>
                <a:cs typeface="Book Antiqua"/>
              </a:rPr>
              <a:t> </a:t>
            </a:r>
            <a:r>
              <a:rPr sz="1300" b="1" spc="114" dirty="0">
                <a:solidFill>
                  <a:srgbClr val="B40808"/>
                </a:solidFill>
                <a:latin typeface="Book Antiqua"/>
                <a:cs typeface="Book Antiqua"/>
              </a:rPr>
              <a:t>time</a:t>
            </a:r>
            <a:r>
              <a:rPr sz="1300" b="1" spc="20" dirty="0">
                <a:solidFill>
                  <a:srgbClr val="B40808"/>
                </a:solidFill>
                <a:latin typeface="Book Antiqua"/>
                <a:cs typeface="Book Antiqua"/>
              </a:rPr>
              <a:t> </a:t>
            </a:r>
            <a:r>
              <a:rPr sz="1300" b="1" spc="90" dirty="0">
                <a:solidFill>
                  <a:srgbClr val="B40808"/>
                </a:solidFill>
                <a:latin typeface="Book Antiqua"/>
                <a:cs typeface="Book Antiqua"/>
              </a:rPr>
              <a:t>in</a:t>
            </a:r>
            <a:r>
              <a:rPr sz="1300" b="1" spc="20" dirty="0">
                <a:solidFill>
                  <a:srgbClr val="B40808"/>
                </a:solidFill>
                <a:latin typeface="Book Antiqua"/>
                <a:cs typeface="Book Antiqua"/>
              </a:rPr>
              <a:t> </a:t>
            </a:r>
            <a:r>
              <a:rPr sz="1300" b="1" spc="95" dirty="0">
                <a:solidFill>
                  <a:srgbClr val="B40808"/>
                </a:solidFill>
                <a:latin typeface="Book Antiqua"/>
                <a:cs typeface="Book Antiqua"/>
              </a:rPr>
              <a:t>the</a:t>
            </a:r>
            <a:r>
              <a:rPr sz="1300" b="1" spc="25" dirty="0">
                <a:solidFill>
                  <a:srgbClr val="B40808"/>
                </a:solidFill>
                <a:latin typeface="Book Antiqua"/>
                <a:cs typeface="Book Antiqua"/>
              </a:rPr>
              <a:t> </a:t>
            </a:r>
            <a:r>
              <a:rPr sz="1300" b="1" spc="90" dirty="0">
                <a:solidFill>
                  <a:srgbClr val="B40808"/>
                </a:solidFill>
                <a:latin typeface="Book Antiqua"/>
                <a:cs typeface="Book Antiqua"/>
              </a:rPr>
              <a:t>High</a:t>
            </a:r>
            <a:r>
              <a:rPr sz="1300" b="1" spc="20" dirty="0">
                <a:solidFill>
                  <a:srgbClr val="B40808"/>
                </a:solidFill>
                <a:latin typeface="Book Antiqua"/>
                <a:cs typeface="Book Antiqua"/>
              </a:rPr>
              <a:t> </a:t>
            </a:r>
            <a:r>
              <a:rPr sz="1300" b="1" spc="110" dirty="0">
                <a:solidFill>
                  <a:srgbClr val="B40808"/>
                </a:solidFill>
                <a:latin typeface="Book Antiqua"/>
                <a:cs typeface="Book Antiqua"/>
              </a:rPr>
              <a:t>Road</a:t>
            </a:r>
            <a:r>
              <a:rPr sz="1300" b="1" spc="20" dirty="0">
                <a:solidFill>
                  <a:srgbClr val="B40808"/>
                </a:solidFill>
                <a:latin typeface="Book Antiqua"/>
                <a:cs typeface="Book Antiqua"/>
              </a:rPr>
              <a:t> </a:t>
            </a:r>
            <a:r>
              <a:rPr sz="1300" b="1" spc="135" dirty="0">
                <a:solidFill>
                  <a:srgbClr val="B40808"/>
                </a:solidFill>
                <a:latin typeface="Book Antiqua"/>
                <a:cs typeface="Book Antiqua"/>
              </a:rPr>
              <a:t>program</a:t>
            </a:r>
            <a:r>
              <a:rPr sz="1300" b="1" spc="20" dirty="0">
                <a:solidFill>
                  <a:srgbClr val="B40808"/>
                </a:solidFill>
                <a:latin typeface="Book Antiqua"/>
                <a:cs typeface="Book Antiqua"/>
              </a:rPr>
              <a:t> </a:t>
            </a:r>
            <a:r>
              <a:rPr sz="1300" b="1" spc="60" dirty="0">
                <a:solidFill>
                  <a:srgbClr val="B40808"/>
                </a:solidFill>
                <a:latin typeface="Book Antiqua"/>
                <a:cs typeface="Book Antiqua"/>
              </a:rPr>
              <a:t>was</a:t>
            </a:r>
            <a:r>
              <a:rPr sz="1300" b="1" spc="25" dirty="0">
                <a:solidFill>
                  <a:srgbClr val="B40808"/>
                </a:solidFill>
                <a:latin typeface="Book Antiqua"/>
                <a:cs typeface="Book Antiqua"/>
              </a:rPr>
              <a:t> </a:t>
            </a:r>
            <a:r>
              <a:rPr sz="1300" b="1" spc="85" dirty="0">
                <a:solidFill>
                  <a:srgbClr val="B40808"/>
                </a:solidFill>
                <a:latin typeface="Book Antiqua"/>
                <a:cs typeface="Book Antiqua"/>
              </a:rPr>
              <a:t>being</a:t>
            </a:r>
            <a:r>
              <a:rPr sz="1300" b="1" spc="20" dirty="0">
                <a:solidFill>
                  <a:srgbClr val="B40808"/>
                </a:solidFill>
                <a:latin typeface="Book Antiqua"/>
                <a:cs typeface="Book Antiqua"/>
              </a:rPr>
              <a:t> </a:t>
            </a:r>
            <a:r>
              <a:rPr sz="1300" b="1" spc="75" dirty="0">
                <a:solidFill>
                  <a:srgbClr val="B40808"/>
                </a:solidFill>
                <a:latin typeface="Book Antiqua"/>
                <a:cs typeface="Book Antiqua"/>
              </a:rPr>
              <a:t>able </a:t>
            </a:r>
            <a:r>
              <a:rPr sz="1300" b="1" spc="-315" dirty="0">
                <a:solidFill>
                  <a:srgbClr val="B40808"/>
                </a:solidFill>
                <a:latin typeface="Book Antiqua"/>
                <a:cs typeface="Book Antiqua"/>
              </a:rPr>
              <a:t> </a:t>
            </a:r>
            <a:r>
              <a:rPr sz="1300" b="1" spc="95" dirty="0">
                <a:solidFill>
                  <a:srgbClr val="B40808"/>
                </a:solidFill>
                <a:latin typeface="Book Antiqua"/>
                <a:cs typeface="Book Antiqua"/>
              </a:rPr>
              <a:t>to</a:t>
            </a:r>
            <a:r>
              <a:rPr sz="1300" b="1" spc="20" dirty="0">
                <a:solidFill>
                  <a:srgbClr val="B40808"/>
                </a:solidFill>
                <a:latin typeface="Book Antiqua"/>
                <a:cs typeface="Book Antiqua"/>
              </a:rPr>
              <a:t> </a:t>
            </a:r>
            <a:r>
              <a:rPr sz="1300" b="1" spc="114" dirty="0">
                <a:solidFill>
                  <a:srgbClr val="B40808"/>
                </a:solidFill>
                <a:latin typeface="Book Antiqua"/>
                <a:cs typeface="Book Antiqua"/>
              </a:rPr>
              <a:t>hear</a:t>
            </a:r>
            <a:r>
              <a:rPr sz="1300" b="1" spc="20" dirty="0">
                <a:solidFill>
                  <a:srgbClr val="B40808"/>
                </a:solidFill>
                <a:latin typeface="Book Antiqua"/>
                <a:cs typeface="Book Antiqua"/>
              </a:rPr>
              <a:t> </a:t>
            </a:r>
            <a:r>
              <a:rPr sz="1300" b="1" spc="150" dirty="0">
                <a:solidFill>
                  <a:srgbClr val="B40808"/>
                </a:solidFill>
                <a:latin typeface="Book Antiqua"/>
                <a:cs typeface="Book Antiqua"/>
              </a:rPr>
              <a:t>from</a:t>
            </a:r>
            <a:r>
              <a:rPr sz="1300" b="1" spc="25" dirty="0">
                <a:solidFill>
                  <a:srgbClr val="B40808"/>
                </a:solidFill>
                <a:latin typeface="Book Antiqua"/>
                <a:cs typeface="Book Antiqua"/>
              </a:rPr>
              <a:t> </a:t>
            </a:r>
            <a:r>
              <a:rPr sz="1300" b="1" spc="95" dirty="0">
                <a:solidFill>
                  <a:srgbClr val="B40808"/>
                </a:solidFill>
                <a:latin typeface="Book Antiqua"/>
                <a:cs typeface="Book Antiqua"/>
              </a:rPr>
              <a:t>the</a:t>
            </a:r>
            <a:r>
              <a:rPr sz="1300" b="1" spc="20" dirty="0">
                <a:solidFill>
                  <a:srgbClr val="B40808"/>
                </a:solidFill>
                <a:latin typeface="Book Antiqua"/>
                <a:cs typeface="Book Antiqua"/>
              </a:rPr>
              <a:t> </a:t>
            </a:r>
            <a:r>
              <a:rPr sz="1300" b="1" spc="85" dirty="0">
                <a:solidFill>
                  <a:srgbClr val="B40808"/>
                </a:solidFill>
                <a:latin typeface="Book Antiqua"/>
                <a:cs typeface="Book Antiqua"/>
              </a:rPr>
              <a:t>variety</a:t>
            </a:r>
            <a:r>
              <a:rPr sz="1300" b="1" spc="20" dirty="0">
                <a:solidFill>
                  <a:srgbClr val="B40808"/>
                </a:solidFill>
                <a:latin typeface="Book Antiqua"/>
                <a:cs typeface="Book Antiqua"/>
              </a:rPr>
              <a:t> </a:t>
            </a:r>
            <a:r>
              <a:rPr sz="1300" b="1" spc="100" dirty="0">
                <a:solidFill>
                  <a:srgbClr val="B40808"/>
                </a:solidFill>
                <a:latin typeface="Book Antiqua"/>
                <a:cs typeface="Book Antiqua"/>
              </a:rPr>
              <a:t>of</a:t>
            </a:r>
            <a:r>
              <a:rPr sz="1300" b="1" spc="25" dirty="0">
                <a:solidFill>
                  <a:srgbClr val="B40808"/>
                </a:solidFill>
                <a:latin typeface="Book Antiqua"/>
                <a:cs typeface="Book Antiqua"/>
              </a:rPr>
              <a:t> </a:t>
            </a:r>
            <a:r>
              <a:rPr sz="1300" b="1" spc="70" dirty="0">
                <a:solidFill>
                  <a:srgbClr val="B40808"/>
                </a:solidFill>
                <a:latin typeface="Book Antiqua"/>
                <a:cs typeface="Book Antiqua"/>
              </a:rPr>
              <a:t>insightful</a:t>
            </a:r>
            <a:r>
              <a:rPr sz="1300" b="1" spc="20" dirty="0">
                <a:solidFill>
                  <a:srgbClr val="B40808"/>
                </a:solidFill>
                <a:latin typeface="Book Antiqua"/>
                <a:cs typeface="Book Antiqua"/>
              </a:rPr>
              <a:t> </a:t>
            </a:r>
            <a:r>
              <a:rPr sz="1300" b="1" spc="80" dirty="0">
                <a:solidFill>
                  <a:srgbClr val="B40808"/>
                </a:solidFill>
                <a:latin typeface="Book Antiqua"/>
                <a:cs typeface="Book Antiqua"/>
              </a:rPr>
              <a:t>speakers</a:t>
            </a:r>
            <a:r>
              <a:rPr sz="1300" b="1" spc="20" dirty="0">
                <a:solidFill>
                  <a:srgbClr val="B40808"/>
                </a:solidFill>
                <a:latin typeface="Book Antiqua"/>
                <a:cs typeface="Book Antiqua"/>
              </a:rPr>
              <a:t> </a:t>
            </a:r>
            <a:r>
              <a:rPr sz="1300" b="1" spc="90" dirty="0">
                <a:solidFill>
                  <a:srgbClr val="B40808"/>
                </a:solidFill>
                <a:latin typeface="Book Antiqua"/>
                <a:cs typeface="Book Antiqua"/>
              </a:rPr>
              <a:t>attending</a:t>
            </a:r>
            <a:r>
              <a:rPr sz="1300" b="1" spc="25" dirty="0">
                <a:solidFill>
                  <a:srgbClr val="B40808"/>
                </a:solidFill>
                <a:latin typeface="Book Antiqua"/>
                <a:cs typeface="Book Antiqua"/>
              </a:rPr>
              <a:t> </a:t>
            </a:r>
            <a:r>
              <a:rPr sz="1300" b="1" spc="95" dirty="0">
                <a:solidFill>
                  <a:srgbClr val="B40808"/>
                </a:solidFill>
                <a:latin typeface="Book Antiqua"/>
                <a:cs typeface="Book Antiqua"/>
              </a:rPr>
              <a:t>the</a:t>
            </a:r>
            <a:r>
              <a:rPr sz="1300" b="1" spc="20" dirty="0">
                <a:solidFill>
                  <a:srgbClr val="B40808"/>
                </a:solidFill>
                <a:latin typeface="Book Antiqua"/>
                <a:cs typeface="Book Antiqua"/>
              </a:rPr>
              <a:t> </a:t>
            </a:r>
            <a:r>
              <a:rPr sz="1300" b="1" spc="105" dirty="0">
                <a:solidFill>
                  <a:srgbClr val="B40808"/>
                </a:solidFill>
                <a:latin typeface="Book Antiqua"/>
                <a:cs typeface="Book Antiqua"/>
              </a:rPr>
              <a:t>Friday </a:t>
            </a:r>
            <a:r>
              <a:rPr sz="1300" b="1" spc="110" dirty="0">
                <a:solidFill>
                  <a:srgbClr val="B40808"/>
                </a:solidFill>
                <a:latin typeface="Book Antiqua"/>
                <a:cs typeface="Book Antiqua"/>
              </a:rPr>
              <a:t> </a:t>
            </a:r>
            <a:r>
              <a:rPr sz="1300" b="1" spc="135" dirty="0">
                <a:solidFill>
                  <a:srgbClr val="B40808"/>
                </a:solidFill>
                <a:latin typeface="Book Antiqua"/>
                <a:cs typeface="Book Antiqua"/>
              </a:rPr>
              <a:t>program</a:t>
            </a:r>
            <a:r>
              <a:rPr sz="1300" b="1" spc="15" dirty="0">
                <a:solidFill>
                  <a:srgbClr val="B40808"/>
                </a:solidFill>
                <a:latin typeface="Book Antiqua"/>
                <a:cs typeface="Book Antiqua"/>
              </a:rPr>
              <a:t> </a:t>
            </a:r>
            <a:r>
              <a:rPr sz="1300" b="1" spc="60" dirty="0">
                <a:solidFill>
                  <a:srgbClr val="B40808"/>
                </a:solidFill>
                <a:latin typeface="Book Antiqua"/>
                <a:cs typeface="Book Antiqua"/>
              </a:rPr>
              <a:t>sessions</a:t>
            </a:r>
            <a:r>
              <a:rPr sz="1300" b="1" spc="20" dirty="0">
                <a:solidFill>
                  <a:srgbClr val="B40808"/>
                </a:solidFill>
                <a:latin typeface="Book Antiqua"/>
                <a:cs typeface="Book Antiqua"/>
              </a:rPr>
              <a:t> </a:t>
            </a:r>
            <a:r>
              <a:rPr sz="1300" b="1" spc="120" dirty="0">
                <a:solidFill>
                  <a:srgbClr val="B40808"/>
                </a:solidFill>
                <a:latin typeface="Book Antiqua"/>
                <a:cs typeface="Book Antiqua"/>
              </a:rPr>
              <a:t>each</a:t>
            </a:r>
            <a:r>
              <a:rPr sz="1300" b="1" spc="20" dirty="0">
                <a:solidFill>
                  <a:srgbClr val="B40808"/>
                </a:solidFill>
                <a:latin typeface="Book Antiqua"/>
                <a:cs typeface="Book Antiqua"/>
              </a:rPr>
              <a:t> </a:t>
            </a:r>
            <a:r>
              <a:rPr sz="1300" b="1" spc="70" dirty="0">
                <a:solidFill>
                  <a:srgbClr val="B40808"/>
                </a:solidFill>
                <a:latin typeface="Book Antiqua"/>
                <a:cs typeface="Book Antiqua"/>
              </a:rPr>
              <a:t>week.</a:t>
            </a:r>
            <a:endParaRPr sz="1300">
              <a:latin typeface="Book Antiqua"/>
              <a:cs typeface="Book Antiqua"/>
            </a:endParaRPr>
          </a:p>
        </p:txBody>
      </p:sp>
      <p:sp>
        <p:nvSpPr>
          <p:cNvPr id="17" name="object 17"/>
          <p:cNvSpPr txBox="1"/>
          <p:nvPr/>
        </p:nvSpPr>
        <p:spPr>
          <a:xfrm>
            <a:off x="3981422" y="1846581"/>
            <a:ext cx="3048000" cy="4069447"/>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SUMMER</a:t>
            </a:r>
            <a:r>
              <a:rPr sz="1200" spc="-50" dirty="0">
                <a:solidFill>
                  <a:srgbClr val="B40808"/>
                </a:solidFill>
                <a:latin typeface="Archivo Black"/>
                <a:cs typeface="Archivo Black"/>
              </a:rPr>
              <a:t> </a:t>
            </a:r>
            <a:r>
              <a:rPr sz="1200" dirty="0">
                <a:solidFill>
                  <a:srgbClr val="B40808"/>
                </a:solidFill>
                <a:latin typeface="Archivo Black"/>
                <a:cs typeface="Archivo Black"/>
              </a:rPr>
              <a:t>TAKEAWAY</a:t>
            </a:r>
            <a:endParaRPr sz="1200">
              <a:latin typeface="Archivo Black"/>
              <a:cs typeface="Archivo Black"/>
            </a:endParaRPr>
          </a:p>
          <a:p>
            <a:pPr marL="12700" marR="5080">
              <a:lnSpc>
                <a:spcPct val="114599"/>
              </a:lnSpc>
              <a:spcBef>
                <a:spcPts val="75"/>
              </a:spcBef>
            </a:pPr>
            <a:r>
              <a:rPr sz="1200" b="1" spc="114" dirty="0">
                <a:solidFill>
                  <a:srgbClr val="B40808"/>
                </a:solidFill>
                <a:latin typeface="Book Antiqua"/>
                <a:cs typeface="Book Antiqua"/>
              </a:rPr>
              <a:t>Throughout </a:t>
            </a:r>
            <a:r>
              <a:rPr sz="1200" b="1" spc="90" dirty="0">
                <a:solidFill>
                  <a:srgbClr val="B40808"/>
                </a:solidFill>
                <a:latin typeface="Book Antiqua"/>
                <a:cs typeface="Book Antiqua"/>
              </a:rPr>
              <a:t>the </a:t>
            </a:r>
            <a:r>
              <a:rPr sz="1200" b="1" spc="85" dirty="0">
                <a:solidFill>
                  <a:srgbClr val="B40808"/>
                </a:solidFill>
                <a:latin typeface="Book Antiqua"/>
                <a:cs typeface="Book Antiqua"/>
              </a:rPr>
              <a:t>High Road, </a:t>
            </a:r>
            <a:r>
              <a:rPr sz="1200" b="1" spc="45" dirty="0">
                <a:solidFill>
                  <a:srgbClr val="B40808"/>
                </a:solidFill>
                <a:latin typeface="Book Antiqua"/>
                <a:cs typeface="Book Antiqua"/>
              </a:rPr>
              <a:t>I </a:t>
            </a:r>
            <a:r>
              <a:rPr sz="1200" b="1" spc="95" dirty="0">
                <a:solidFill>
                  <a:srgbClr val="B40808"/>
                </a:solidFill>
                <a:latin typeface="Book Antiqua"/>
                <a:cs typeface="Book Antiqua"/>
              </a:rPr>
              <a:t>have </a:t>
            </a:r>
            <a:r>
              <a:rPr sz="1200" b="1" spc="100" dirty="0">
                <a:solidFill>
                  <a:srgbClr val="B40808"/>
                </a:solidFill>
                <a:latin typeface="Book Antiqua"/>
                <a:cs typeface="Book Antiqua"/>
              </a:rPr>
              <a:t> </a:t>
            </a:r>
            <a:r>
              <a:rPr sz="1200" b="1" spc="95" dirty="0">
                <a:solidFill>
                  <a:srgbClr val="B40808"/>
                </a:solidFill>
                <a:latin typeface="Book Antiqua"/>
                <a:cs typeface="Book Antiqua"/>
              </a:rPr>
              <a:t>learned </a:t>
            </a:r>
            <a:r>
              <a:rPr sz="1200" b="1" spc="90" dirty="0">
                <a:solidFill>
                  <a:srgbClr val="B40808"/>
                </a:solidFill>
                <a:latin typeface="Book Antiqua"/>
                <a:cs typeface="Book Antiqua"/>
              </a:rPr>
              <a:t>about the </a:t>
            </a:r>
            <a:r>
              <a:rPr sz="1200" b="1" spc="85" dirty="0">
                <a:solidFill>
                  <a:srgbClr val="B40808"/>
                </a:solidFill>
                <a:latin typeface="Book Antiqua"/>
                <a:cs typeface="Book Antiqua"/>
              </a:rPr>
              <a:t>various </a:t>
            </a:r>
            <a:r>
              <a:rPr sz="1200" b="1" spc="70" dirty="0">
                <a:solidFill>
                  <a:srgbClr val="B40808"/>
                </a:solidFill>
                <a:latin typeface="Book Antiqua"/>
                <a:cs typeface="Book Antiqua"/>
              </a:rPr>
              <a:t>ways social </a:t>
            </a:r>
            <a:r>
              <a:rPr sz="1200" b="1" spc="-285" dirty="0">
                <a:solidFill>
                  <a:srgbClr val="B40808"/>
                </a:solidFill>
                <a:latin typeface="Book Antiqua"/>
                <a:cs typeface="Book Antiqua"/>
              </a:rPr>
              <a:t> </a:t>
            </a:r>
            <a:r>
              <a:rPr sz="1200" b="1" spc="105" dirty="0">
                <a:solidFill>
                  <a:srgbClr val="B40808"/>
                </a:solidFill>
                <a:latin typeface="Book Antiqua"/>
                <a:cs typeface="Book Antiqua"/>
              </a:rPr>
              <a:t>and </a:t>
            </a:r>
            <a:r>
              <a:rPr sz="1200" b="1" spc="70" dirty="0">
                <a:solidFill>
                  <a:srgbClr val="B40808"/>
                </a:solidFill>
                <a:latin typeface="Book Antiqua"/>
                <a:cs typeface="Book Antiqua"/>
              </a:rPr>
              <a:t>political institutions </a:t>
            </a:r>
            <a:r>
              <a:rPr sz="1200" b="1" spc="95" dirty="0">
                <a:solidFill>
                  <a:srgbClr val="B40808"/>
                </a:solidFill>
                <a:latin typeface="Book Antiqua"/>
                <a:cs typeface="Book Antiqua"/>
              </a:rPr>
              <a:t>perpetuate </a:t>
            </a:r>
            <a:r>
              <a:rPr sz="1200" b="1" spc="100" dirty="0">
                <a:solidFill>
                  <a:srgbClr val="B40808"/>
                </a:solidFill>
                <a:latin typeface="Book Antiqua"/>
                <a:cs typeface="Book Antiqua"/>
              </a:rPr>
              <a:t> </a:t>
            </a:r>
            <a:r>
              <a:rPr sz="1200" b="1" spc="75" dirty="0">
                <a:solidFill>
                  <a:srgbClr val="B40808"/>
                </a:solidFill>
                <a:latin typeface="Book Antiqua"/>
                <a:cs typeface="Book Antiqua"/>
              </a:rPr>
              <a:t>inequality </a:t>
            </a:r>
            <a:r>
              <a:rPr sz="1200" b="1" spc="105" dirty="0">
                <a:solidFill>
                  <a:srgbClr val="B40808"/>
                </a:solidFill>
                <a:latin typeface="Book Antiqua"/>
                <a:cs typeface="Book Antiqua"/>
              </a:rPr>
              <a:t>and </a:t>
            </a:r>
            <a:r>
              <a:rPr sz="1200" b="1" spc="90" dirty="0">
                <a:solidFill>
                  <a:srgbClr val="B40808"/>
                </a:solidFill>
                <a:latin typeface="Book Antiqua"/>
                <a:cs typeface="Book Antiqua"/>
              </a:rPr>
              <a:t>the </a:t>
            </a:r>
            <a:r>
              <a:rPr sz="1200" b="1" spc="70" dirty="0">
                <a:solidFill>
                  <a:srgbClr val="B40808"/>
                </a:solidFill>
                <a:latin typeface="Book Antiqua"/>
                <a:cs typeface="Book Antiqua"/>
              </a:rPr>
              <a:t>ways </a:t>
            </a:r>
            <a:r>
              <a:rPr sz="1200" b="1" spc="85" dirty="0">
                <a:solidFill>
                  <a:srgbClr val="B40808"/>
                </a:solidFill>
                <a:latin typeface="Book Antiqua"/>
                <a:cs typeface="Book Antiqua"/>
              </a:rPr>
              <a:t>we </a:t>
            </a:r>
            <a:r>
              <a:rPr sz="1200" b="1" spc="120" dirty="0">
                <a:solidFill>
                  <a:srgbClr val="B40808"/>
                </a:solidFill>
                <a:latin typeface="Book Antiqua"/>
                <a:cs typeface="Book Antiqua"/>
              </a:rPr>
              <a:t>can </a:t>
            </a:r>
            <a:r>
              <a:rPr sz="1200" b="1" spc="75" dirty="0">
                <a:solidFill>
                  <a:srgbClr val="B40808"/>
                </a:solidFill>
                <a:latin typeface="Book Antiqua"/>
                <a:cs typeface="Book Antiqua"/>
              </a:rPr>
              <a:t>take </a:t>
            </a:r>
            <a:r>
              <a:rPr sz="1200" b="1" spc="80" dirty="0">
                <a:solidFill>
                  <a:srgbClr val="B40808"/>
                </a:solidFill>
                <a:latin typeface="Book Antiqua"/>
                <a:cs typeface="Book Antiqua"/>
              </a:rPr>
              <a:t> </a:t>
            </a:r>
            <a:r>
              <a:rPr sz="1200" b="1" spc="95" dirty="0">
                <a:solidFill>
                  <a:srgbClr val="B40808"/>
                </a:solidFill>
                <a:latin typeface="Book Antiqua"/>
                <a:cs typeface="Book Antiqua"/>
              </a:rPr>
              <a:t>action</a:t>
            </a:r>
            <a:r>
              <a:rPr sz="1200" b="1" spc="10" dirty="0">
                <a:solidFill>
                  <a:srgbClr val="B40808"/>
                </a:solidFill>
                <a:latin typeface="Book Antiqua"/>
                <a:cs typeface="Book Antiqua"/>
              </a:rPr>
              <a:t> </a:t>
            </a:r>
            <a:r>
              <a:rPr sz="1200" b="1" spc="90" dirty="0">
                <a:solidFill>
                  <a:srgbClr val="B40808"/>
                </a:solidFill>
                <a:latin typeface="Book Antiqua"/>
                <a:cs typeface="Book Antiqua"/>
              </a:rPr>
              <a:t>to</a:t>
            </a:r>
            <a:r>
              <a:rPr sz="1200" b="1" spc="10" dirty="0">
                <a:solidFill>
                  <a:srgbClr val="B40808"/>
                </a:solidFill>
                <a:latin typeface="Book Antiqua"/>
                <a:cs typeface="Book Antiqua"/>
              </a:rPr>
              <a:t> </a:t>
            </a:r>
            <a:r>
              <a:rPr sz="1200" b="1" spc="114" dirty="0">
                <a:solidFill>
                  <a:srgbClr val="B40808"/>
                </a:solidFill>
                <a:latin typeface="Book Antiqua"/>
                <a:cs typeface="Book Antiqua"/>
              </a:rPr>
              <a:t>reduce</a:t>
            </a:r>
            <a:r>
              <a:rPr sz="1200" b="1" spc="10" dirty="0">
                <a:solidFill>
                  <a:srgbClr val="B40808"/>
                </a:solidFill>
                <a:latin typeface="Book Antiqua"/>
                <a:cs typeface="Book Antiqua"/>
              </a:rPr>
              <a:t> </a:t>
            </a:r>
            <a:r>
              <a:rPr sz="1200" b="1" spc="80" dirty="0">
                <a:solidFill>
                  <a:srgbClr val="B40808"/>
                </a:solidFill>
                <a:latin typeface="Book Antiqua"/>
                <a:cs typeface="Book Antiqua"/>
              </a:rPr>
              <a:t>these</a:t>
            </a:r>
            <a:r>
              <a:rPr sz="1200" b="1" spc="10" dirty="0">
                <a:solidFill>
                  <a:srgbClr val="B40808"/>
                </a:solidFill>
                <a:latin typeface="Book Antiqua"/>
                <a:cs typeface="Book Antiqua"/>
              </a:rPr>
              <a:t> </a:t>
            </a:r>
            <a:r>
              <a:rPr sz="1200" b="1" spc="80" dirty="0">
                <a:solidFill>
                  <a:srgbClr val="B40808"/>
                </a:solidFill>
                <a:latin typeface="Book Antiqua"/>
                <a:cs typeface="Book Antiqua"/>
              </a:rPr>
              <a:t>barriers.</a:t>
            </a:r>
            <a:r>
              <a:rPr sz="1200" b="1" spc="10" dirty="0">
                <a:solidFill>
                  <a:srgbClr val="B40808"/>
                </a:solidFill>
                <a:latin typeface="Book Antiqua"/>
                <a:cs typeface="Book Antiqua"/>
              </a:rPr>
              <a:t> </a:t>
            </a:r>
            <a:r>
              <a:rPr sz="1200" b="1" spc="100" dirty="0">
                <a:solidFill>
                  <a:srgbClr val="B40808"/>
                </a:solidFill>
                <a:latin typeface="Book Antiqua"/>
                <a:cs typeface="Book Antiqua"/>
              </a:rPr>
              <a:t>Out</a:t>
            </a:r>
            <a:r>
              <a:rPr sz="1200" b="1" spc="10" dirty="0">
                <a:solidFill>
                  <a:srgbClr val="B40808"/>
                </a:solidFill>
                <a:latin typeface="Book Antiqua"/>
                <a:cs typeface="Book Antiqua"/>
              </a:rPr>
              <a:t> </a:t>
            </a:r>
            <a:r>
              <a:rPr sz="1200" b="1" spc="90" dirty="0">
                <a:solidFill>
                  <a:srgbClr val="B40808"/>
                </a:solidFill>
                <a:latin typeface="Book Antiqua"/>
                <a:cs typeface="Book Antiqua"/>
              </a:rPr>
              <a:t>of </a:t>
            </a:r>
            <a:r>
              <a:rPr sz="1200" b="1" spc="-285" dirty="0">
                <a:solidFill>
                  <a:srgbClr val="B40808"/>
                </a:solidFill>
                <a:latin typeface="Book Antiqua"/>
                <a:cs typeface="Book Antiqua"/>
              </a:rPr>
              <a:t> </a:t>
            </a:r>
            <a:r>
              <a:rPr sz="1200" b="1" spc="90" dirty="0">
                <a:solidFill>
                  <a:srgbClr val="B40808"/>
                </a:solidFill>
                <a:latin typeface="Book Antiqua"/>
                <a:cs typeface="Book Antiqua"/>
              </a:rPr>
              <a:t>the </a:t>
            </a:r>
            <a:r>
              <a:rPr sz="1200" b="1" spc="80" dirty="0">
                <a:solidFill>
                  <a:srgbClr val="B40808"/>
                </a:solidFill>
                <a:latin typeface="Book Antiqua"/>
                <a:cs typeface="Book Antiqua"/>
              </a:rPr>
              <a:t>topics </a:t>
            </a:r>
            <a:r>
              <a:rPr sz="1200" b="1" spc="85" dirty="0">
                <a:solidFill>
                  <a:srgbClr val="B40808"/>
                </a:solidFill>
                <a:latin typeface="Book Antiqua"/>
                <a:cs typeface="Book Antiqua"/>
              </a:rPr>
              <a:t>we </a:t>
            </a:r>
            <a:r>
              <a:rPr sz="1200" b="1" spc="95" dirty="0">
                <a:solidFill>
                  <a:srgbClr val="B40808"/>
                </a:solidFill>
                <a:latin typeface="Book Antiqua"/>
                <a:cs typeface="Book Antiqua"/>
              </a:rPr>
              <a:t>have covered, </a:t>
            </a:r>
            <a:r>
              <a:rPr sz="1200" b="1" spc="45" dirty="0">
                <a:solidFill>
                  <a:srgbClr val="B40808"/>
                </a:solidFill>
                <a:latin typeface="Book Antiqua"/>
                <a:cs typeface="Book Antiqua"/>
              </a:rPr>
              <a:t>I </a:t>
            </a:r>
            <a:r>
              <a:rPr sz="1200" b="1" spc="85" dirty="0">
                <a:solidFill>
                  <a:srgbClr val="B40808"/>
                </a:solidFill>
                <a:latin typeface="Book Antiqua"/>
                <a:cs typeface="Book Antiqua"/>
              </a:rPr>
              <a:t>would </a:t>
            </a:r>
            <a:r>
              <a:rPr sz="1200" b="1" spc="90" dirty="0">
                <a:solidFill>
                  <a:srgbClr val="B40808"/>
                </a:solidFill>
                <a:latin typeface="Book Antiqua"/>
                <a:cs typeface="Book Antiqua"/>
              </a:rPr>
              <a:t> </a:t>
            </a:r>
            <a:r>
              <a:rPr sz="1200" b="1" spc="55" dirty="0">
                <a:solidFill>
                  <a:srgbClr val="B40808"/>
                </a:solidFill>
                <a:latin typeface="Book Antiqua"/>
                <a:cs typeface="Book Antiqua"/>
              </a:rPr>
              <a:t>like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learn </a:t>
            </a:r>
            <a:r>
              <a:rPr sz="1200" b="1" spc="150" dirty="0">
                <a:solidFill>
                  <a:srgbClr val="B40808"/>
                </a:solidFill>
                <a:latin typeface="Book Antiqua"/>
                <a:cs typeface="Book Antiqua"/>
              </a:rPr>
              <a:t>more </a:t>
            </a:r>
            <a:r>
              <a:rPr sz="1200" b="1" spc="90" dirty="0">
                <a:solidFill>
                  <a:srgbClr val="B40808"/>
                </a:solidFill>
                <a:latin typeface="Book Antiqua"/>
                <a:cs typeface="Book Antiqua"/>
              </a:rPr>
              <a:t>about the </a:t>
            </a:r>
            <a:r>
              <a:rPr sz="1200" b="1" spc="95" dirty="0">
                <a:solidFill>
                  <a:srgbClr val="B40808"/>
                </a:solidFill>
                <a:latin typeface="Book Antiqua"/>
                <a:cs typeface="Book Antiqua"/>
              </a:rPr>
              <a:t> </a:t>
            </a:r>
            <a:r>
              <a:rPr sz="1200" b="1" spc="65" dirty="0">
                <a:solidFill>
                  <a:srgbClr val="B40808"/>
                </a:solidFill>
                <a:latin typeface="Book Antiqua"/>
                <a:cs typeface="Book Antiqua"/>
              </a:rPr>
              <a:t>inequalities </a:t>
            </a:r>
            <a:r>
              <a:rPr sz="1200" b="1" spc="85" dirty="0">
                <a:solidFill>
                  <a:srgbClr val="B40808"/>
                </a:solidFill>
                <a:latin typeface="Book Antiqua"/>
                <a:cs typeface="Book Antiqua"/>
              </a:rPr>
              <a:t>involved in </a:t>
            </a:r>
            <a:r>
              <a:rPr sz="1200" b="1" spc="90" dirty="0">
                <a:solidFill>
                  <a:srgbClr val="B40808"/>
                </a:solidFill>
                <a:latin typeface="Book Antiqua"/>
                <a:cs typeface="Book Antiqua"/>
              </a:rPr>
              <a:t>the </a:t>
            </a:r>
            <a:r>
              <a:rPr sz="1200" b="1" spc="105" dirty="0">
                <a:solidFill>
                  <a:srgbClr val="B40808"/>
                </a:solidFill>
                <a:latin typeface="Book Antiqua"/>
                <a:cs typeface="Book Antiqua"/>
              </a:rPr>
              <a:t>criminal </a:t>
            </a:r>
            <a:r>
              <a:rPr sz="1200" b="1" spc="110" dirty="0">
                <a:solidFill>
                  <a:srgbClr val="B40808"/>
                </a:solidFill>
                <a:latin typeface="Book Antiqua"/>
                <a:cs typeface="Book Antiqua"/>
              </a:rPr>
              <a:t> </a:t>
            </a:r>
            <a:r>
              <a:rPr sz="1200" b="1" spc="65" dirty="0">
                <a:solidFill>
                  <a:srgbClr val="B40808"/>
                </a:solidFill>
                <a:latin typeface="Book Antiqua"/>
                <a:cs typeface="Book Antiqua"/>
              </a:rPr>
              <a:t>justice </a:t>
            </a:r>
            <a:r>
              <a:rPr sz="1200" b="1" spc="95" dirty="0">
                <a:solidFill>
                  <a:srgbClr val="B40808"/>
                </a:solidFill>
                <a:latin typeface="Book Antiqua"/>
                <a:cs typeface="Book Antiqua"/>
              </a:rPr>
              <a:t>system </a:t>
            </a:r>
            <a:r>
              <a:rPr sz="1200" b="1" spc="105" dirty="0">
                <a:solidFill>
                  <a:srgbClr val="B40808"/>
                </a:solidFill>
                <a:latin typeface="Book Antiqua"/>
                <a:cs typeface="Book Antiqua"/>
              </a:rPr>
              <a:t>and </a:t>
            </a:r>
            <a:r>
              <a:rPr sz="1200" b="1" spc="90" dirty="0">
                <a:solidFill>
                  <a:srgbClr val="B40808"/>
                </a:solidFill>
                <a:latin typeface="Book Antiqua"/>
                <a:cs typeface="Book Antiqua"/>
              </a:rPr>
              <a:t>the </a:t>
            </a:r>
            <a:r>
              <a:rPr sz="1200" b="1" spc="140" dirty="0">
                <a:solidFill>
                  <a:srgbClr val="B40808"/>
                </a:solidFill>
                <a:latin typeface="Book Antiqua"/>
                <a:cs typeface="Book Antiqua"/>
              </a:rPr>
              <a:t>movement </a:t>
            </a:r>
            <a:r>
              <a:rPr sz="1200" b="1" spc="85" dirty="0">
                <a:solidFill>
                  <a:srgbClr val="B40808"/>
                </a:solidFill>
                <a:latin typeface="Book Antiqua"/>
                <a:cs typeface="Book Antiqua"/>
              </a:rPr>
              <a:t>in </a:t>
            </a:r>
            <a:r>
              <a:rPr sz="1200" b="1" spc="90" dirty="0">
                <a:solidFill>
                  <a:srgbClr val="B40808"/>
                </a:solidFill>
                <a:latin typeface="Book Antiqua"/>
                <a:cs typeface="Book Antiqua"/>
              </a:rPr>
              <a:t> </a:t>
            </a:r>
            <a:r>
              <a:rPr sz="1200" b="1" spc="65" dirty="0">
                <a:solidFill>
                  <a:srgbClr val="B40808"/>
                </a:solidFill>
                <a:latin typeface="Book Antiqua"/>
                <a:cs typeface="Book Antiqua"/>
              </a:rPr>
              <a:t>shifting </a:t>
            </a:r>
            <a:r>
              <a:rPr sz="1200" b="1" spc="85" dirty="0">
                <a:solidFill>
                  <a:srgbClr val="B40808"/>
                </a:solidFill>
                <a:latin typeface="Book Antiqua"/>
                <a:cs typeface="Book Antiqua"/>
              </a:rPr>
              <a:t>towards </a:t>
            </a:r>
            <a:r>
              <a:rPr sz="1200" b="1" spc="120" dirty="0">
                <a:solidFill>
                  <a:srgbClr val="B40808"/>
                </a:solidFill>
                <a:latin typeface="Book Antiqua"/>
                <a:cs typeface="Book Antiqua"/>
              </a:rPr>
              <a:t>community-led </a:t>
            </a:r>
            <a:r>
              <a:rPr sz="1200" b="1" spc="125" dirty="0">
                <a:solidFill>
                  <a:srgbClr val="B40808"/>
                </a:solidFill>
                <a:latin typeface="Book Antiqua"/>
                <a:cs typeface="Book Antiqua"/>
              </a:rPr>
              <a:t> </a:t>
            </a:r>
            <a:r>
              <a:rPr sz="1200" b="1" spc="75" dirty="0">
                <a:solidFill>
                  <a:srgbClr val="B40808"/>
                </a:solidFill>
                <a:latin typeface="Book Antiqua"/>
                <a:cs typeface="Book Antiqua"/>
              </a:rPr>
              <a:t>policing.</a:t>
            </a:r>
            <a:r>
              <a:rPr sz="1200" b="1" spc="325" dirty="0">
                <a:solidFill>
                  <a:srgbClr val="B40808"/>
                </a:solidFill>
                <a:latin typeface="Book Antiqua"/>
                <a:cs typeface="Book Antiqua"/>
              </a:rPr>
              <a:t> </a:t>
            </a:r>
            <a:r>
              <a:rPr sz="1200" b="1" spc="135" dirty="0">
                <a:solidFill>
                  <a:srgbClr val="B40808"/>
                </a:solidFill>
                <a:latin typeface="Book Antiqua"/>
                <a:cs typeface="Book Antiqua"/>
              </a:rPr>
              <a:t>The</a:t>
            </a:r>
            <a:r>
              <a:rPr sz="1200" b="1" spc="15" dirty="0">
                <a:solidFill>
                  <a:srgbClr val="B40808"/>
                </a:solidFill>
                <a:latin typeface="Book Antiqua"/>
                <a:cs typeface="Book Antiqua"/>
              </a:rPr>
              <a:t> </a:t>
            </a:r>
            <a:r>
              <a:rPr sz="1200" b="1" spc="85" dirty="0">
                <a:solidFill>
                  <a:srgbClr val="B40808"/>
                </a:solidFill>
                <a:latin typeface="Book Antiqua"/>
                <a:cs typeface="Book Antiqua"/>
              </a:rPr>
              <a:t>High</a:t>
            </a:r>
            <a:r>
              <a:rPr sz="1200" b="1" spc="10" dirty="0">
                <a:solidFill>
                  <a:srgbClr val="B40808"/>
                </a:solidFill>
                <a:latin typeface="Book Antiqua"/>
                <a:cs typeface="Book Antiqua"/>
              </a:rPr>
              <a:t> </a:t>
            </a:r>
            <a:r>
              <a:rPr sz="1200" b="1" spc="105" dirty="0">
                <a:solidFill>
                  <a:srgbClr val="B40808"/>
                </a:solidFill>
                <a:latin typeface="Book Antiqua"/>
                <a:cs typeface="Book Antiqua"/>
              </a:rPr>
              <a:t>Road</a:t>
            </a:r>
            <a:r>
              <a:rPr sz="1200" b="1" spc="15" dirty="0">
                <a:solidFill>
                  <a:srgbClr val="B40808"/>
                </a:solidFill>
                <a:latin typeface="Book Antiqua"/>
                <a:cs typeface="Book Antiqua"/>
              </a:rPr>
              <a:t> </a:t>
            </a:r>
            <a:r>
              <a:rPr sz="1200" b="1" spc="75" dirty="0">
                <a:solidFill>
                  <a:srgbClr val="B40808"/>
                </a:solidFill>
                <a:latin typeface="Book Antiqua"/>
                <a:cs typeface="Book Antiqua"/>
              </a:rPr>
              <a:t>has</a:t>
            </a:r>
            <a:r>
              <a:rPr sz="1200" b="1" spc="10" dirty="0">
                <a:solidFill>
                  <a:srgbClr val="B40808"/>
                </a:solidFill>
                <a:latin typeface="Book Antiqua"/>
                <a:cs typeface="Book Antiqua"/>
              </a:rPr>
              <a:t> </a:t>
            </a:r>
            <a:r>
              <a:rPr sz="1200" b="1" spc="80" dirty="0">
                <a:solidFill>
                  <a:srgbClr val="B40808"/>
                </a:solidFill>
                <a:latin typeface="Book Antiqua"/>
                <a:cs typeface="Book Antiqua"/>
              </a:rPr>
              <a:t>inspired </a:t>
            </a:r>
            <a:r>
              <a:rPr sz="1200" b="1" spc="-285" dirty="0">
                <a:solidFill>
                  <a:srgbClr val="B40808"/>
                </a:solidFill>
                <a:latin typeface="Book Antiqua"/>
                <a:cs typeface="Book Antiqua"/>
              </a:rPr>
              <a:t> </a:t>
            </a:r>
            <a:r>
              <a:rPr sz="1200" b="1" spc="180" dirty="0">
                <a:solidFill>
                  <a:srgbClr val="B40808"/>
                </a:solidFill>
                <a:latin typeface="Book Antiqua"/>
                <a:cs typeface="Book Antiqua"/>
              </a:rPr>
              <a:t>me </a:t>
            </a:r>
            <a:r>
              <a:rPr sz="1200" b="1" spc="105" dirty="0">
                <a:solidFill>
                  <a:srgbClr val="B40808"/>
                </a:solidFill>
                <a:latin typeface="Book Antiqua"/>
                <a:cs typeface="Book Antiqua"/>
              </a:rPr>
              <a:t>through </a:t>
            </a:r>
            <a:r>
              <a:rPr sz="1200" b="1" spc="80" dirty="0">
                <a:solidFill>
                  <a:srgbClr val="B40808"/>
                </a:solidFill>
                <a:latin typeface="Book Antiqua"/>
                <a:cs typeface="Book Antiqua"/>
              </a:rPr>
              <a:t>showing </a:t>
            </a:r>
            <a:r>
              <a:rPr sz="1200" b="1" spc="105" dirty="0">
                <a:solidFill>
                  <a:srgbClr val="B40808"/>
                </a:solidFill>
                <a:latin typeface="Book Antiqua"/>
                <a:cs typeface="Book Antiqua"/>
              </a:rPr>
              <a:t>how </a:t>
            </a:r>
            <a:r>
              <a:rPr sz="1200" b="1" spc="75" dirty="0">
                <a:solidFill>
                  <a:srgbClr val="B40808"/>
                </a:solidFill>
                <a:latin typeface="Book Antiqua"/>
                <a:cs typeface="Book Antiqua"/>
              </a:rPr>
              <a:t>accessible </a:t>
            </a:r>
            <a:r>
              <a:rPr sz="1200" b="1" spc="80" dirty="0">
                <a:solidFill>
                  <a:srgbClr val="B40808"/>
                </a:solidFill>
                <a:latin typeface="Book Antiqua"/>
                <a:cs typeface="Book Antiqua"/>
              </a:rPr>
              <a:t> </a:t>
            </a:r>
            <a:r>
              <a:rPr sz="1200" b="1" spc="45" dirty="0">
                <a:solidFill>
                  <a:srgbClr val="B40808"/>
                </a:solidFill>
                <a:latin typeface="Book Antiqua"/>
                <a:cs typeface="Book Antiqua"/>
              </a:rPr>
              <a:t>it </a:t>
            </a:r>
            <a:r>
              <a:rPr sz="1200" b="1" spc="30" dirty="0">
                <a:solidFill>
                  <a:srgbClr val="B40808"/>
                </a:solidFill>
                <a:latin typeface="Book Antiqua"/>
                <a:cs typeface="Book Antiqua"/>
              </a:rPr>
              <a:t>is </a:t>
            </a:r>
            <a:r>
              <a:rPr sz="1200" b="1" spc="90" dirty="0">
                <a:solidFill>
                  <a:srgbClr val="B40808"/>
                </a:solidFill>
                <a:latin typeface="Book Antiqua"/>
                <a:cs typeface="Book Antiqua"/>
              </a:rPr>
              <a:t>to </a:t>
            </a:r>
            <a:r>
              <a:rPr sz="1200" b="1" spc="75" dirty="0">
                <a:solidFill>
                  <a:srgbClr val="B40808"/>
                </a:solidFill>
                <a:latin typeface="Book Antiqua"/>
                <a:cs typeface="Book Antiqua"/>
              </a:rPr>
              <a:t>take </a:t>
            </a:r>
            <a:r>
              <a:rPr sz="1200" b="1" spc="95" dirty="0">
                <a:solidFill>
                  <a:srgbClr val="B40808"/>
                </a:solidFill>
                <a:latin typeface="Book Antiqua"/>
                <a:cs typeface="Book Antiqua"/>
              </a:rPr>
              <a:t>action </a:t>
            </a:r>
            <a:r>
              <a:rPr sz="1200" b="1" spc="90" dirty="0">
                <a:solidFill>
                  <a:srgbClr val="B40808"/>
                </a:solidFill>
                <a:latin typeface="Book Antiqua"/>
                <a:cs typeface="Book Antiqua"/>
              </a:rPr>
              <a:t>to </a:t>
            </a:r>
            <a:r>
              <a:rPr sz="1200" b="1" spc="80" dirty="0">
                <a:solidFill>
                  <a:srgbClr val="B40808"/>
                </a:solidFill>
                <a:latin typeface="Book Antiqua"/>
                <a:cs typeface="Book Antiqua"/>
              </a:rPr>
              <a:t>address </a:t>
            </a:r>
            <a:r>
              <a:rPr sz="1200" b="1" spc="70" dirty="0">
                <a:solidFill>
                  <a:srgbClr val="B40808"/>
                </a:solidFill>
                <a:latin typeface="Book Antiqua"/>
                <a:cs typeface="Book Antiqua"/>
              </a:rPr>
              <a:t>social </a:t>
            </a:r>
            <a:r>
              <a:rPr sz="1200" b="1" spc="75" dirty="0">
                <a:solidFill>
                  <a:srgbClr val="B40808"/>
                </a:solidFill>
                <a:latin typeface="Book Antiqua"/>
                <a:cs typeface="Book Antiqua"/>
              </a:rPr>
              <a:t> </a:t>
            </a:r>
            <a:r>
              <a:rPr sz="1200" b="1" spc="65" dirty="0">
                <a:solidFill>
                  <a:srgbClr val="B40808"/>
                </a:solidFill>
                <a:latin typeface="Book Antiqua"/>
                <a:cs typeface="Book Antiqua"/>
              </a:rPr>
              <a:t>inequalities. </a:t>
            </a:r>
            <a:r>
              <a:rPr sz="1200" b="1" spc="45" dirty="0">
                <a:solidFill>
                  <a:srgbClr val="B40808"/>
                </a:solidFill>
                <a:latin typeface="Book Antiqua"/>
                <a:cs typeface="Book Antiqua"/>
              </a:rPr>
              <a:t>I </a:t>
            </a:r>
            <a:r>
              <a:rPr sz="1200" b="1" spc="100" dirty="0">
                <a:solidFill>
                  <a:srgbClr val="B40808"/>
                </a:solidFill>
                <a:latin typeface="Book Antiqua"/>
                <a:cs typeface="Book Antiqua"/>
              </a:rPr>
              <a:t>had </a:t>
            </a:r>
            <a:r>
              <a:rPr sz="1200" b="1" spc="90" dirty="0">
                <a:solidFill>
                  <a:srgbClr val="B40808"/>
                </a:solidFill>
                <a:latin typeface="Book Antiqua"/>
                <a:cs typeface="Book Antiqua"/>
              </a:rPr>
              <a:t>frequently </a:t>
            </a:r>
            <a:r>
              <a:rPr sz="1200" b="1" spc="105" dirty="0">
                <a:solidFill>
                  <a:srgbClr val="B40808"/>
                </a:solidFill>
                <a:latin typeface="Book Antiqua"/>
                <a:cs typeface="Book Antiqua"/>
              </a:rPr>
              <a:t>heard </a:t>
            </a:r>
            <a:r>
              <a:rPr sz="1200" b="1" spc="110" dirty="0">
                <a:solidFill>
                  <a:srgbClr val="B40808"/>
                </a:solidFill>
                <a:latin typeface="Book Antiqua"/>
                <a:cs typeface="Book Antiqua"/>
              </a:rPr>
              <a:t> </a:t>
            </a:r>
            <a:r>
              <a:rPr sz="1200" b="1" spc="90" dirty="0">
                <a:solidFill>
                  <a:srgbClr val="B40808"/>
                </a:solidFill>
                <a:latin typeface="Book Antiqua"/>
                <a:cs typeface="Book Antiqua"/>
              </a:rPr>
              <a:t>the </a:t>
            </a:r>
            <a:r>
              <a:rPr sz="1200" b="1" spc="114" dirty="0">
                <a:solidFill>
                  <a:srgbClr val="B40808"/>
                </a:solidFill>
                <a:latin typeface="Book Antiqua"/>
                <a:cs typeface="Book Antiqua"/>
              </a:rPr>
              <a:t>concept </a:t>
            </a:r>
            <a:r>
              <a:rPr sz="1200" b="1" spc="90" dirty="0">
                <a:solidFill>
                  <a:srgbClr val="B40808"/>
                </a:solidFill>
                <a:latin typeface="Book Antiqua"/>
                <a:cs typeface="Book Antiqua"/>
              </a:rPr>
              <a:t>of advocating </a:t>
            </a:r>
            <a:r>
              <a:rPr sz="1200" b="1" spc="105" dirty="0">
                <a:solidFill>
                  <a:srgbClr val="B40808"/>
                </a:solidFill>
                <a:latin typeface="Book Antiqua"/>
                <a:cs typeface="Book Antiqua"/>
              </a:rPr>
              <a:t>for </a:t>
            </a:r>
            <a:r>
              <a:rPr sz="1200" b="1" spc="70" dirty="0">
                <a:solidFill>
                  <a:srgbClr val="B40808"/>
                </a:solidFill>
                <a:latin typeface="Book Antiqua"/>
                <a:cs typeface="Book Antiqua"/>
              </a:rPr>
              <a:t>social </a:t>
            </a:r>
            <a:r>
              <a:rPr sz="1200" b="1" spc="75" dirty="0">
                <a:solidFill>
                  <a:srgbClr val="B40808"/>
                </a:solidFill>
                <a:latin typeface="Book Antiqua"/>
                <a:cs typeface="Book Antiqua"/>
              </a:rPr>
              <a:t> </a:t>
            </a:r>
            <a:r>
              <a:rPr sz="1200" b="1" spc="110" dirty="0">
                <a:solidFill>
                  <a:srgbClr val="B40808"/>
                </a:solidFill>
                <a:latin typeface="Book Antiqua"/>
                <a:cs typeface="Book Antiqua"/>
              </a:rPr>
              <a:t>change referenced </a:t>
            </a:r>
            <a:r>
              <a:rPr sz="1200" b="1" spc="80" dirty="0">
                <a:solidFill>
                  <a:srgbClr val="B40808"/>
                </a:solidFill>
                <a:latin typeface="Book Antiqua"/>
                <a:cs typeface="Book Antiqua"/>
              </a:rPr>
              <a:t>but </a:t>
            </a:r>
            <a:r>
              <a:rPr sz="1200" b="1" spc="100" dirty="0">
                <a:solidFill>
                  <a:srgbClr val="B40808"/>
                </a:solidFill>
                <a:latin typeface="Book Antiqua"/>
                <a:cs typeface="Book Antiqua"/>
              </a:rPr>
              <a:t>had </a:t>
            </a:r>
            <a:r>
              <a:rPr sz="1200" b="1" spc="50" dirty="0">
                <a:solidFill>
                  <a:srgbClr val="B40808"/>
                </a:solidFill>
                <a:latin typeface="Book Antiqua"/>
                <a:cs typeface="Book Antiqua"/>
              </a:rPr>
              <a:t>little </a:t>
            </a:r>
            <a:r>
              <a:rPr sz="1200" b="1" spc="80" dirty="0">
                <a:solidFill>
                  <a:srgbClr val="B40808"/>
                </a:solidFill>
                <a:latin typeface="Book Antiqua"/>
                <a:cs typeface="Book Antiqua"/>
              </a:rPr>
              <a:t>idea </a:t>
            </a:r>
            <a:r>
              <a:rPr sz="1200" b="1" spc="-285" dirty="0">
                <a:solidFill>
                  <a:srgbClr val="B40808"/>
                </a:solidFill>
                <a:latin typeface="Book Antiqua"/>
                <a:cs typeface="Book Antiqua"/>
              </a:rPr>
              <a:t> </a:t>
            </a:r>
            <a:r>
              <a:rPr sz="1200" b="1" spc="90" dirty="0">
                <a:solidFill>
                  <a:srgbClr val="B40808"/>
                </a:solidFill>
                <a:latin typeface="Book Antiqua"/>
                <a:cs typeface="Book Antiqua"/>
              </a:rPr>
              <a:t>of </a:t>
            </a:r>
            <a:r>
              <a:rPr sz="1200" b="1" spc="105" dirty="0">
                <a:solidFill>
                  <a:srgbClr val="B40808"/>
                </a:solidFill>
                <a:latin typeface="Book Antiqua"/>
                <a:cs typeface="Book Antiqua"/>
              </a:rPr>
              <a:t>how </a:t>
            </a:r>
            <a:r>
              <a:rPr sz="1200" b="1" spc="45" dirty="0">
                <a:solidFill>
                  <a:srgbClr val="B40808"/>
                </a:solidFill>
                <a:latin typeface="Book Antiqua"/>
                <a:cs typeface="Book Antiqua"/>
              </a:rPr>
              <a:t>I </a:t>
            </a:r>
            <a:r>
              <a:rPr sz="1200" b="1" spc="100" dirty="0">
                <a:solidFill>
                  <a:srgbClr val="B40808"/>
                </a:solidFill>
                <a:latin typeface="Book Antiqua"/>
                <a:cs typeface="Book Antiqua"/>
              </a:rPr>
              <a:t>could </a:t>
            </a:r>
            <a:r>
              <a:rPr sz="1200" b="1" spc="75" dirty="0">
                <a:solidFill>
                  <a:srgbClr val="B40808"/>
                </a:solidFill>
                <a:latin typeface="Book Antiqua"/>
                <a:cs typeface="Book Antiqua"/>
              </a:rPr>
              <a:t>take </a:t>
            </a:r>
            <a:r>
              <a:rPr sz="1200" b="1" spc="100" dirty="0">
                <a:solidFill>
                  <a:srgbClr val="B40808"/>
                </a:solidFill>
                <a:latin typeface="Book Antiqua"/>
                <a:cs typeface="Book Antiqua"/>
              </a:rPr>
              <a:t>meaningful </a:t>
            </a:r>
            <a:r>
              <a:rPr sz="1200" b="1" spc="105" dirty="0">
                <a:solidFill>
                  <a:srgbClr val="B40808"/>
                </a:solidFill>
                <a:latin typeface="Book Antiqua"/>
                <a:cs typeface="Book Antiqua"/>
              </a:rPr>
              <a:t> </a:t>
            </a:r>
            <a:r>
              <a:rPr sz="1200" b="1" spc="95" dirty="0">
                <a:solidFill>
                  <a:srgbClr val="B40808"/>
                </a:solidFill>
                <a:latin typeface="Book Antiqua"/>
                <a:cs typeface="Book Antiqua"/>
              </a:rPr>
              <a:t>action</a:t>
            </a:r>
            <a:r>
              <a:rPr sz="1200" b="1" spc="10" dirty="0">
                <a:solidFill>
                  <a:srgbClr val="B40808"/>
                </a:solidFill>
                <a:latin typeface="Book Antiqua"/>
                <a:cs typeface="Book Antiqua"/>
              </a:rPr>
              <a:t> </a:t>
            </a:r>
            <a:r>
              <a:rPr sz="1200" b="1" spc="130" dirty="0">
                <a:solidFill>
                  <a:srgbClr val="B40808"/>
                </a:solidFill>
                <a:latin typeface="Book Antiqua"/>
                <a:cs typeface="Book Antiqua"/>
              </a:rPr>
              <a:t>on</a:t>
            </a:r>
            <a:r>
              <a:rPr sz="1200" b="1" spc="15" dirty="0">
                <a:solidFill>
                  <a:srgbClr val="B40808"/>
                </a:solidFill>
                <a:latin typeface="Book Antiqua"/>
                <a:cs typeface="Book Antiqua"/>
              </a:rPr>
              <a:t> </a:t>
            </a:r>
            <a:r>
              <a:rPr sz="1200" b="1" spc="180" dirty="0">
                <a:solidFill>
                  <a:srgbClr val="B40808"/>
                </a:solidFill>
                <a:latin typeface="Book Antiqua"/>
                <a:cs typeface="Book Antiqua"/>
              </a:rPr>
              <a:t>my</a:t>
            </a:r>
            <a:r>
              <a:rPr sz="1200" b="1" spc="15" dirty="0">
                <a:solidFill>
                  <a:srgbClr val="B40808"/>
                </a:solidFill>
                <a:latin typeface="Book Antiqua"/>
                <a:cs typeface="Book Antiqua"/>
              </a:rPr>
              <a:t> </a:t>
            </a:r>
            <a:r>
              <a:rPr sz="1200" b="1" spc="110" dirty="0">
                <a:solidFill>
                  <a:srgbClr val="B40808"/>
                </a:solidFill>
                <a:latin typeface="Book Antiqua"/>
                <a:cs typeface="Book Antiqua"/>
              </a:rPr>
              <a:t>own</a:t>
            </a:r>
            <a:r>
              <a:rPr sz="1200" b="1" spc="10" dirty="0">
                <a:solidFill>
                  <a:srgbClr val="B40808"/>
                </a:solidFill>
                <a:latin typeface="Book Antiqua"/>
                <a:cs typeface="Book Antiqua"/>
              </a:rPr>
              <a:t> </a:t>
            </a:r>
            <a:r>
              <a:rPr sz="1200" b="1" spc="95" dirty="0">
                <a:solidFill>
                  <a:srgbClr val="B40808"/>
                </a:solidFill>
                <a:latin typeface="Book Antiqua"/>
                <a:cs typeface="Book Antiqua"/>
              </a:rPr>
              <a:t>terms.</a:t>
            </a:r>
            <a:endParaRPr sz="1200">
              <a:latin typeface="Book Antiqua"/>
              <a:cs typeface="Book Antiqua"/>
            </a:endParaRPr>
          </a:p>
        </p:txBody>
      </p:sp>
      <p:sp>
        <p:nvSpPr>
          <p:cNvPr id="18" name="object 18"/>
          <p:cNvSpPr txBox="1"/>
          <p:nvPr/>
        </p:nvSpPr>
        <p:spPr>
          <a:xfrm>
            <a:off x="193259" y="4055079"/>
            <a:ext cx="3321050" cy="2963888"/>
          </a:xfrm>
          <a:prstGeom prst="rect">
            <a:avLst/>
          </a:prstGeom>
        </p:spPr>
        <p:txBody>
          <a:bodyPr vert="horz" wrap="square" lIns="0" tIns="12065" rIns="0" bIns="0" rtlCol="0">
            <a:spAutoFit/>
          </a:bodyPr>
          <a:lstStyle/>
          <a:p>
            <a:pPr marL="156849" marR="5080" indent="351165">
              <a:lnSpc>
                <a:spcPct val="117000"/>
              </a:lnSpc>
              <a:spcBef>
                <a:spcPts val="95"/>
              </a:spcBef>
            </a:pPr>
            <a:r>
              <a:rPr sz="2350" b="1" spc="250" dirty="0">
                <a:solidFill>
                  <a:srgbClr val="B40808"/>
                </a:solidFill>
                <a:latin typeface="Book Antiqua"/>
                <a:cs typeface="Book Antiqua"/>
              </a:rPr>
              <a:t>BCAT </a:t>
            </a:r>
            <a:r>
              <a:rPr sz="2350" b="1" spc="260" dirty="0">
                <a:solidFill>
                  <a:srgbClr val="B40808"/>
                </a:solidFill>
                <a:latin typeface="Book Antiqua"/>
                <a:cs typeface="Book Antiqua"/>
              </a:rPr>
              <a:t>Program </a:t>
            </a:r>
            <a:r>
              <a:rPr sz="2350" b="1" spc="265" dirty="0">
                <a:solidFill>
                  <a:srgbClr val="B40808"/>
                </a:solidFill>
                <a:latin typeface="Book Antiqua"/>
                <a:cs typeface="Book Antiqua"/>
              </a:rPr>
              <a:t> </a:t>
            </a:r>
            <a:r>
              <a:rPr sz="2350" b="1" spc="220" dirty="0">
                <a:solidFill>
                  <a:srgbClr val="B40808"/>
                </a:solidFill>
                <a:latin typeface="Book Antiqua"/>
                <a:cs typeface="Book Antiqua"/>
              </a:rPr>
              <a:t>Expansion</a:t>
            </a:r>
            <a:r>
              <a:rPr sz="2350" b="1" spc="-30" dirty="0">
                <a:solidFill>
                  <a:srgbClr val="B40808"/>
                </a:solidFill>
                <a:latin typeface="Book Antiqua"/>
                <a:cs typeface="Book Antiqua"/>
              </a:rPr>
              <a:t> </a:t>
            </a:r>
            <a:r>
              <a:rPr sz="2350" b="1" spc="185" dirty="0">
                <a:solidFill>
                  <a:srgbClr val="B40808"/>
                </a:solidFill>
                <a:latin typeface="Book Antiqua"/>
                <a:cs typeface="Book Antiqua"/>
              </a:rPr>
              <a:t>Proposal</a:t>
            </a:r>
            <a:endParaRPr sz="2350" dirty="0">
              <a:latin typeface="Book Antiqua"/>
              <a:cs typeface="Book Antiqua"/>
            </a:endParaRPr>
          </a:p>
          <a:p>
            <a:pPr marL="12700">
              <a:spcBef>
                <a:spcPts val="2175"/>
              </a:spcBef>
            </a:pPr>
            <a:r>
              <a:rPr sz="1300" spc="-5" dirty="0">
                <a:solidFill>
                  <a:srgbClr val="B40808"/>
                </a:solidFill>
                <a:latin typeface="Archivo Black"/>
                <a:cs typeface="Archivo Black"/>
              </a:rPr>
              <a:t>Future</a:t>
            </a:r>
            <a:r>
              <a:rPr sz="1300" spc="-50" dirty="0">
                <a:solidFill>
                  <a:srgbClr val="B40808"/>
                </a:solidFill>
                <a:latin typeface="Archivo Black"/>
                <a:cs typeface="Archivo Black"/>
              </a:rPr>
              <a:t> </a:t>
            </a:r>
            <a:r>
              <a:rPr sz="1300" spc="-5" dirty="0">
                <a:solidFill>
                  <a:srgbClr val="B40808"/>
                </a:solidFill>
                <a:latin typeface="Archivo Black"/>
                <a:cs typeface="Archivo Black"/>
              </a:rPr>
              <a:t>Career:</a:t>
            </a:r>
            <a:endParaRPr sz="1300" dirty="0">
              <a:latin typeface="Archivo Black"/>
              <a:cs typeface="Archivo Black"/>
            </a:endParaRPr>
          </a:p>
          <a:p>
            <a:pPr marL="12700" marR="1475782">
              <a:lnSpc>
                <a:spcPct val="115399"/>
              </a:lnSpc>
              <a:spcBef>
                <a:spcPts val="70"/>
              </a:spcBef>
            </a:pPr>
            <a:r>
              <a:rPr sz="1300" spc="100" dirty="0">
                <a:solidFill>
                  <a:srgbClr val="B40808"/>
                </a:solidFill>
                <a:latin typeface="Book Antiqua"/>
                <a:cs typeface="Book Antiqua"/>
              </a:rPr>
              <a:t>I </a:t>
            </a:r>
            <a:r>
              <a:rPr sz="1300" spc="120" dirty="0">
                <a:solidFill>
                  <a:srgbClr val="B40808"/>
                </a:solidFill>
                <a:latin typeface="Book Antiqua"/>
                <a:cs typeface="Book Antiqua"/>
              </a:rPr>
              <a:t>hope </a:t>
            </a:r>
            <a:r>
              <a:rPr sz="1300" spc="100" dirty="0">
                <a:solidFill>
                  <a:srgbClr val="B40808"/>
                </a:solidFill>
                <a:latin typeface="Book Antiqua"/>
                <a:cs typeface="Book Antiqua"/>
              </a:rPr>
              <a:t>to </a:t>
            </a:r>
            <a:r>
              <a:rPr sz="1300" spc="85" dirty="0">
                <a:solidFill>
                  <a:srgbClr val="B40808"/>
                </a:solidFill>
                <a:latin typeface="Book Antiqua"/>
                <a:cs typeface="Book Antiqua"/>
              </a:rPr>
              <a:t>attend </a:t>
            </a:r>
            <a:r>
              <a:rPr sz="1300" spc="40" dirty="0">
                <a:solidFill>
                  <a:srgbClr val="B40808"/>
                </a:solidFill>
                <a:latin typeface="Book Antiqua"/>
                <a:cs typeface="Book Antiqua"/>
              </a:rPr>
              <a:t>law </a:t>
            </a:r>
            <a:r>
              <a:rPr sz="1300" spc="45" dirty="0">
                <a:solidFill>
                  <a:srgbClr val="B40808"/>
                </a:solidFill>
                <a:latin typeface="Book Antiqua"/>
                <a:cs typeface="Book Antiqua"/>
              </a:rPr>
              <a:t> </a:t>
            </a:r>
            <a:r>
              <a:rPr sz="1300" spc="95" dirty="0">
                <a:solidFill>
                  <a:srgbClr val="B40808"/>
                </a:solidFill>
                <a:latin typeface="Book Antiqua"/>
                <a:cs typeface="Book Antiqua"/>
              </a:rPr>
              <a:t>school</a:t>
            </a:r>
            <a:r>
              <a:rPr sz="1300" spc="30" dirty="0">
                <a:solidFill>
                  <a:srgbClr val="B40808"/>
                </a:solidFill>
                <a:latin typeface="Book Antiqua"/>
                <a:cs typeface="Book Antiqua"/>
              </a:rPr>
              <a:t> </a:t>
            </a:r>
            <a:r>
              <a:rPr sz="1300" spc="90" dirty="0">
                <a:solidFill>
                  <a:srgbClr val="B40808"/>
                </a:solidFill>
                <a:latin typeface="Book Antiqua"/>
                <a:cs typeface="Book Antiqua"/>
              </a:rPr>
              <a:t>and</a:t>
            </a:r>
            <a:r>
              <a:rPr sz="1300" spc="35" dirty="0">
                <a:solidFill>
                  <a:srgbClr val="B40808"/>
                </a:solidFill>
                <a:latin typeface="Book Antiqua"/>
                <a:cs typeface="Book Antiqua"/>
              </a:rPr>
              <a:t> </a:t>
            </a:r>
            <a:r>
              <a:rPr sz="1300" spc="85" dirty="0">
                <a:solidFill>
                  <a:srgbClr val="B40808"/>
                </a:solidFill>
                <a:latin typeface="Book Antiqua"/>
                <a:cs typeface="Book Antiqua"/>
              </a:rPr>
              <a:t>ultimately </a:t>
            </a:r>
            <a:r>
              <a:rPr sz="1300" spc="-310" dirty="0">
                <a:solidFill>
                  <a:srgbClr val="B40808"/>
                </a:solidFill>
                <a:latin typeface="Book Antiqua"/>
                <a:cs typeface="Book Antiqua"/>
              </a:rPr>
              <a:t> </a:t>
            </a:r>
            <a:r>
              <a:rPr sz="1300" spc="80" dirty="0">
                <a:solidFill>
                  <a:srgbClr val="B40808"/>
                </a:solidFill>
                <a:latin typeface="Book Antiqua"/>
                <a:cs typeface="Book Antiqua"/>
              </a:rPr>
              <a:t>work </a:t>
            </a:r>
            <a:r>
              <a:rPr sz="1300" spc="110" dirty="0">
                <a:solidFill>
                  <a:srgbClr val="B40808"/>
                </a:solidFill>
                <a:latin typeface="Book Antiqua"/>
                <a:cs typeface="Book Antiqua"/>
              </a:rPr>
              <a:t>for </a:t>
            </a:r>
            <a:r>
              <a:rPr sz="1300" spc="105" dirty="0">
                <a:solidFill>
                  <a:srgbClr val="B40808"/>
                </a:solidFill>
                <a:latin typeface="Book Antiqua"/>
                <a:cs typeface="Book Antiqua"/>
              </a:rPr>
              <a:t>the </a:t>
            </a:r>
            <a:r>
              <a:rPr sz="1300" spc="110" dirty="0">
                <a:solidFill>
                  <a:srgbClr val="B40808"/>
                </a:solidFill>
                <a:latin typeface="Book Antiqua"/>
                <a:cs typeface="Book Antiqua"/>
              </a:rPr>
              <a:t> </a:t>
            </a:r>
            <a:r>
              <a:rPr sz="1300" spc="114" dirty="0">
                <a:solidFill>
                  <a:srgbClr val="B40808"/>
                </a:solidFill>
                <a:latin typeface="Book Antiqua"/>
                <a:cs typeface="Book Antiqua"/>
              </a:rPr>
              <a:t>government </a:t>
            </a:r>
            <a:r>
              <a:rPr sz="1300" spc="100" dirty="0">
                <a:solidFill>
                  <a:srgbClr val="B40808"/>
                </a:solidFill>
                <a:latin typeface="Book Antiqua"/>
                <a:cs typeface="Book Antiqua"/>
              </a:rPr>
              <a:t>to </a:t>
            </a:r>
            <a:r>
              <a:rPr sz="1300" spc="90" dirty="0">
                <a:solidFill>
                  <a:srgbClr val="B40808"/>
                </a:solidFill>
                <a:latin typeface="Book Antiqua"/>
                <a:cs typeface="Book Antiqua"/>
              </a:rPr>
              <a:t>shape </a:t>
            </a:r>
            <a:r>
              <a:rPr sz="1300" spc="-310" dirty="0">
                <a:solidFill>
                  <a:srgbClr val="B40808"/>
                </a:solidFill>
                <a:latin typeface="Book Antiqua"/>
                <a:cs typeface="Book Antiqua"/>
              </a:rPr>
              <a:t> </a:t>
            </a:r>
            <a:r>
              <a:rPr sz="1300" spc="90" dirty="0">
                <a:solidFill>
                  <a:srgbClr val="B40808"/>
                </a:solidFill>
                <a:latin typeface="Book Antiqua"/>
                <a:cs typeface="Book Antiqua"/>
              </a:rPr>
              <a:t>policy </a:t>
            </a:r>
            <a:r>
              <a:rPr sz="1300" spc="80" dirty="0">
                <a:solidFill>
                  <a:srgbClr val="B40808"/>
                </a:solidFill>
                <a:latin typeface="Book Antiqua"/>
                <a:cs typeface="Book Antiqua"/>
              </a:rPr>
              <a:t>related </a:t>
            </a:r>
            <a:r>
              <a:rPr sz="1300" spc="100" dirty="0">
                <a:solidFill>
                  <a:srgbClr val="B40808"/>
                </a:solidFill>
                <a:latin typeface="Book Antiqua"/>
                <a:cs typeface="Book Antiqua"/>
              </a:rPr>
              <a:t>to </a:t>
            </a:r>
            <a:r>
              <a:rPr sz="1300" spc="105" dirty="0">
                <a:solidFill>
                  <a:srgbClr val="B40808"/>
                </a:solidFill>
                <a:latin typeface="Book Antiqua"/>
                <a:cs typeface="Book Antiqua"/>
              </a:rPr>
              <a:t> </a:t>
            </a:r>
            <a:r>
              <a:rPr sz="1300" spc="130" dirty="0">
                <a:solidFill>
                  <a:srgbClr val="B40808"/>
                </a:solidFill>
                <a:latin typeface="Book Antiqua"/>
                <a:cs typeface="Book Antiqua"/>
              </a:rPr>
              <a:t>economic </a:t>
            </a:r>
            <a:r>
              <a:rPr sz="1300" spc="85" dirty="0">
                <a:solidFill>
                  <a:srgbClr val="B40808"/>
                </a:solidFill>
                <a:latin typeface="Book Antiqua"/>
                <a:cs typeface="Book Antiqua"/>
              </a:rPr>
              <a:t>regulation </a:t>
            </a:r>
            <a:r>
              <a:rPr sz="1300" spc="90" dirty="0">
                <a:solidFill>
                  <a:srgbClr val="B40808"/>
                </a:solidFill>
                <a:latin typeface="Book Antiqua"/>
                <a:cs typeface="Book Antiqua"/>
              </a:rPr>
              <a:t> and</a:t>
            </a:r>
            <a:r>
              <a:rPr sz="1300" spc="35" dirty="0">
                <a:solidFill>
                  <a:srgbClr val="B40808"/>
                </a:solidFill>
                <a:latin typeface="Book Antiqua"/>
                <a:cs typeface="Book Antiqua"/>
              </a:rPr>
              <a:t> </a:t>
            </a:r>
            <a:r>
              <a:rPr sz="1300" spc="80" dirty="0">
                <a:solidFill>
                  <a:srgbClr val="B40808"/>
                </a:solidFill>
                <a:latin typeface="Book Antiqua"/>
                <a:cs typeface="Book Antiqua"/>
              </a:rPr>
              <a:t>infrastructure.</a:t>
            </a:r>
            <a:endParaRPr sz="1300" dirty="0">
              <a:latin typeface="Book Antiqua"/>
              <a:cs typeface="Book Antiqua"/>
            </a:endParaRPr>
          </a:p>
        </p:txBody>
      </p:sp>
      <p:sp>
        <p:nvSpPr>
          <p:cNvPr id="19" name="object 19"/>
          <p:cNvSpPr txBox="1">
            <a:spLocks noGrp="1"/>
          </p:cNvSpPr>
          <p:nvPr>
            <p:ph type="title"/>
          </p:nvPr>
        </p:nvSpPr>
        <p:spPr>
          <a:xfrm>
            <a:off x="1590911" y="14898"/>
            <a:ext cx="3721735" cy="598241"/>
          </a:xfrm>
          <a:prstGeom prst="rect">
            <a:avLst/>
          </a:prstGeom>
        </p:spPr>
        <p:txBody>
          <a:bodyPr vert="horz" wrap="square" lIns="0" tIns="13335" rIns="0" bIns="0" rtlCol="0" anchor="ctr">
            <a:spAutoFit/>
          </a:bodyPr>
          <a:lstStyle/>
          <a:p>
            <a:pPr marL="12700">
              <a:lnSpc>
                <a:spcPct val="100000"/>
              </a:lnSpc>
              <a:spcBef>
                <a:spcPts val="105"/>
              </a:spcBef>
            </a:pPr>
            <a:r>
              <a:rPr sz="3800" spc="-60" dirty="0">
                <a:solidFill>
                  <a:schemeClr val="bg1"/>
                </a:solidFill>
                <a:latin typeface="Garamond" panose="02020404030301010803" pitchFamily="18" charset="0"/>
              </a:rPr>
              <a:t>Sam</a:t>
            </a:r>
            <a:r>
              <a:rPr sz="3800" spc="-235"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Curtis</a:t>
            </a:r>
          </a:p>
        </p:txBody>
      </p:sp>
      <p:sp>
        <p:nvSpPr>
          <p:cNvPr id="21" name="object 21"/>
          <p:cNvSpPr txBox="1"/>
          <p:nvPr/>
        </p:nvSpPr>
        <p:spPr>
          <a:xfrm>
            <a:off x="7636314" y="5327539"/>
            <a:ext cx="1654633" cy="691215"/>
          </a:xfrm>
          <a:prstGeom prst="rect">
            <a:avLst/>
          </a:prstGeom>
        </p:spPr>
        <p:txBody>
          <a:bodyPr vert="horz" wrap="square" lIns="0" tIns="74930" rIns="0" bIns="0" rtlCol="0">
            <a:spAutoFit/>
          </a:bodyPr>
          <a:lstStyle/>
          <a:p>
            <a:pPr marL="12700" marR="5080" indent="219716" algn="ctr">
              <a:lnSpc>
                <a:spcPts val="2100"/>
              </a:lnSpc>
              <a:spcBef>
                <a:spcPts val="590"/>
              </a:spcBef>
            </a:pPr>
            <a:r>
              <a:rPr dirty="0" smtClean="0">
                <a:solidFill>
                  <a:srgbClr val="B40808"/>
                </a:solidFill>
                <a:latin typeface="Archivo Black" panose="020B0A03020202020B04"/>
                <a:cs typeface="Palatino Linotype"/>
              </a:rPr>
              <a:t>MOS</a:t>
            </a:r>
            <a:r>
              <a:rPr lang="en-US" dirty="0" smtClean="0">
                <a:solidFill>
                  <a:srgbClr val="B40808"/>
                </a:solidFill>
                <a:latin typeface="Archivo Black" panose="020B0A03020202020B04"/>
                <a:cs typeface="Palatino Linotype"/>
              </a:rPr>
              <a:t>T</a:t>
            </a:r>
          </a:p>
          <a:p>
            <a:pPr marL="12700" marR="5080" indent="219716" algn="ctr">
              <a:lnSpc>
                <a:spcPts val="2100"/>
              </a:lnSpc>
              <a:spcBef>
                <a:spcPts val="590"/>
              </a:spcBef>
            </a:pPr>
            <a:r>
              <a:rPr dirty="0" smtClean="0">
                <a:solidFill>
                  <a:srgbClr val="B40808"/>
                </a:solidFill>
                <a:latin typeface="Archivo Black" panose="020B0A03020202020B04"/>
                <a:cs typeface="Palatino Linotype"/>
              </a:rPr>
              <a:t>MUSICAL</a:t>
            </a:r>
            <a:endParaRPr dirty="0">
              <a:latin typeface="Archivo Black" panose="020B0A03020202020B04"/>
              <a:cs typeface="Palatino Linotype"/>
            </a:endParaRPr>
          </a:p>
        </p:txBody>
      </p:sp>
      <p:sp>
        <p:nvSpPr>
          <p:cNvPr id="23" name="object 13"/>
          <p:cNvSpPr txBox="1"/>
          <p:nvPr/>
        </p:nvSpPr>
        <p:spPr>
          <a:xfrm>
            <a:off x="7560270" y="287638"/>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Scarborough, ME</a:t>
            </a:r>
            <a:endParaRPr sz="2050" dirty="0">
              <a:latin typeface="Open Sans ExtraBold"/>
              <a:cs typeface="Open Sans ExtraBold"/>
            </a:endParaRPr>
          </a:p>
        </p:txBody>
      </p:sp>
      <p:sp>
        <p:nvSpPr>
          <p:cNvPr id="24" name="object 13"/>
          <p:cNvSpPr txBox="1"/>
          <p:nvPr/>
        </p:nvSpPr>
        <p:spPr>
          <a:xfrm>
            <a:off x="158685" y="7397609"/>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Sophomore, ILR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232425" y="271943"/>
            <a:ext cx="3828415" cy="28575"/>
          </a:xfrm>
          <a:custGeom>
            <a:avLst/>
            <a:gdLst/>
            <a:ahLst/>
            <a:cxnLst/>
            <a:rect l="l" t="t" r="r" b="b"/>
            <a:pathLst>
              <a:path w="3828415" h="28575">
                <a:moveTo>
                  <a:pt x="3827912" y="28297"/>
                </a:moveTo>
                <a:lnTo>
                  <a:pt x="0" y="28297"/>
                </a:lnTo>
                <a:lnTo>
                  <a:pt x="0" y="0"/>
                </a:lnTo>
                <a:lnTo>
                  <a:pt x="3710031" y="0"/>
                </a:lnTo>
                <a:lnTo>
                  <a:pt x="3827912" y="0"/>
                </a:lnTo>
                <a:lnTo>
                  <a:pt x="3827912" y="28297"/>
                </a:lnTo>
                <a:close/>
              </a:path>
            </a:pathLst>
          </a:custGeom>
          <a:solidFill>
            <a:srgbClr val="E3FFFD"/>
          </a:solidFill>
        </p:spPr>
        <p:txBody>
          <a:bodyPr wrap="square" lIns="0" tIns="0" rIns="0" bIns="0" rtlCol="0"/>
          <a:lstStyle/>
          <a:p>
            <a:endParaRPr sz="1800"/>
          </a:p>
        </p:txBody>
      </p:sp>
      <p:sp>
        <p:nvSpPr>
          <p:cNvPr id="3" name="object 3"/>
          <p:cNvSpPr/>
          <p:nvPr/>
        </p:nvSpPr>
        <p:spPr>
          <a:xfrm>
            <a:off x="3" y="7343878"/>
            <a:ext cx="6868159" cy="35560"/>
          </a:xfrm>
          <a:custGeom>
            <a:avLst/>
            <a:gdLst/>
            <a:ahLst/>
            <a:cxnLst/>
            <a:rect l="l" t="t" r="r" b="b"/>
            <a:pathLst>
              <a:path w="6868159" h="35559">
                <a:moveTo>
                  <a:pt x="6868022" y="35418"/>
                </a:moveTo>
                <a:lnTo>
                  <a:pt x="0" y="35418"/>
                </a:lnTo>
                <a:lnTo>
                  <a:pt x="0" y="0"/>
                </a:lnTo>
                <a:lnTo>
                  <a:pt x="6868022" y="0"/>
                </a:lnTo>
                <a:lnTo>
                  <a:pt x="6868022" y="35418"/>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3"/>
            <a:ext cx="3066974" cy="3066342"/>
          </a:xfrm>
          <a:prstGeom prst="rect">
            <a:avLst/>
          </a:prstGeom>
        </p:spPr>
      </p:pic>
      <p:sp>
        <p:nvSpPr>
          <p:cNvPr id="8" name="object 8"/>
          <p:cNvSpPr/>
          <p:nvPr/>
        </p:nvSpPr>
        <p:spPr>
          <a:xfrm>
            <a:off x="371301" y="764178"/>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7"/>
            <a:ext cx="6244590" cy="6524626"/>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376205" y="2122773"/>
            <a:ext cx="2306469" cy="2305995"/>
          </a:xfrm>
          <a:prstGeom prst="rect">
            <a:avLst/>
          </a:prstGeom>
        </p:spPr>
      </p:pic>
      <p:sp>
        <p:nvSpPr>
          <p:cNvPr id="11" name="object 11"/>
          <p:cNvSpPr/>
          <p:nvPr/>
        </p:nvSpPr>
        <p:spPr>
          <a:xfrm>
            <a:off x="7342984" y="2089552"/>
            <a:ext cx="2372995" cy="2372995"/>
          </a:xfrm>
          <a:custGeom>
            <a:avLst/>
            <a:gdLst/>
            <a:ahLst/>
            <a:cxnLst/>
            <a:rect l="l" t="t" r="r" b="b"/>
            <a:pathLst>
              <a:path w="2372995" h="2372995">
                <a:moveTo>
                  <a:pt x="2224842" y="2372911"/>
                </a:moveTo>
                <a:lnTo>
                  <a:pt x="148069" y="2372911"/>
                </a:lnTo>
                <a:lnTo>
                  <a:pt x="101325" y="2365348"/>
                </a:lnTo>
                <a:lnTo>
                  <a:pt x="60685" y="2344299"/>
                </a:lnTo>
                <a:lnTo>
                  <a:pt x="28611" y="2312225"/>
                </a:lnTo>
                <a:lnTo>
                  <a:pt x="7562" y="2271586"/>
                </a:lnTo>
                <a:lnTo>
                  <a:pt x="76" y="2225316"/>
                </a:lnTo>
                <a:lnTo>
                  <a:pt x="0" y="148069"/>
                </a:lnTo>
                <a:lnTo>
                  <a:pt x="7562" y="101325"/>
                </a:lnTo>
                <a:lnTo>
                  <a:pt x="28611" y="60685"/>
                </a:lnTo>
                <a:lnTo>
                  <a:pt x="60685" y="28611"/>
                </a:lnTo>
                <a:lnTo>
                  <a:pt x="101325" y="7562"/>
                </a:lnTo>
                <a:lnTo>
                  <a:pt x="148069" y="0"/>
                </a:lnTo>
                <a:lnTo>
                  <a:pt x="2225316" y="0"/>
                </a:lnTo>
                <a:lnTo>
                  <a:pt x="2271829" y="7562"/>
                </a:lnTo>
                <a:lnTo>
                  <a:pt x="2312328" y="28611"/>
                </a:lnTo>
                <a:lnTo>
                  <a:pt x="2344330" y="60685"/>
                </a:lnTo>
                <a:lnTo>
                  <a:pt x="2347553" y="66916"/>
                </a:lnTo>
                <a:lnTo>
                  <a:pt x="148069" y="66916"/>
                </a:lnTo>
                <a:lnTo>
                  <a:pt x="116569" y="73322"/>
                </a:lnTo>
                <a:lnTo>
                  <a:pt x="90763" y="90763"/>
                </a:lnTo>
                <a:lnTo>
                  <a:pt x="73322" y="116569"/>
                </a:lnTo>
                <a:lnTo>
                  <a:pt x="66916" y="148069"/>
                </a:lnTo>
                <a:lnTo>
                  <a:pt x="66916" y="2225316"/>
                </a:lnTo>
                <a:lnTo>
                  <a:pt x="73322" y="2256817"/>
                </a:lnTo>
                <a:lnTo>
                  <a:pt x="90763" y="2282622"/>
                </a:lnTo>
                <a:lnTo>
                  <a:pt x="116569" y="2300063"/>
                </a:lnTo>
                <a:lnTo>
                  <a:pt x="148069" y="2306470"/>
                </a:lnTo>
                <a:lnTo>
                  <a:pt x="2347344" y="2306470"/>
                </a:lnTo>
                <a:lnTo>
                  <a:pt x="2344299" y="2312328"/>
                </a:lnTo>
                <a:lnTo>
                  <a:pt x="2312225" y="2344330"/>
                </a:lnTo>
                <a:lnTo>
                  <a:pt x="2271586" y="2365352"/>
                </a:lnTo>
                <a:lnTo>
                  <a:pt x="2224842" y="2372911"/>
                </a:lnTo>
                <a:close/>
              </a:path>
              <a:path w="2372995" h="2372995">
                <a:moveTo>
                  <a:pt x="2347344" y="2306470"/>
                </a:moveTo>
                <a:lnTo>
                  <a:pt x="2225316" y="2306470"/>
                </a:lnTo>
                <a:lnTo>
                  <a:pt x="2256817" y="2300063"/>
                </a:lnTo>
                <a:lnTo>
                  <a:pt x="2282622" y="2282622"/>
                </a:lnTo>
                <a:lnTo>
                  <a:pt x="2300063" y="2256817"/>
                </a:lnTo>
                <a:lnTo>
                  <a:pt x="2306470" y="2225316"/>
                </a:lnTo>
                <a:lnTo>
                  <a:pt x="2306470" y="148069"/>
                </a:lnTo>
                <a:lnTo>
                  <a:pt x="2300063" y="116569"/>
                </a:lnTo>
                <a:lnTo>
                  <a:pt x="2282622" y="90763"/>
                </a:lnTo>
                <a:lnTo>
                  <a:pt x="2256816" y="73322"/>
                </a:lnTo>
                <a:lnTo>
                  <a:pt x="2225316" y="66916"/>
                </a:lnTo>
                <a:lnTo>
                  <a:pt x="2347553" y="66916"/>
                </a:lnTo>
                <a:lnTo>
                  <a:pt x="2365352" y="101325"/>
                </a:lnTo>
                <a:lnTo>
                  <a:pt x="2372911" y="148069"/>
                </a:lnTo>
                <a:lnTo>
                  <a:pt x="2372911" y="2225316"/>
                </a:lnTo>
                <a:lnTo>
                  <a:pt x="2365348" y="2271829"/>
                </a:lnTo>
                <a:lnTo>
                  <a:pt x="2347344" y="2306470"/>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762308" y="5574327"/>
            <a:ext cx="1943099" cy="1504949"/>
          </a:xfrm>
          <a:prstGeom prst="rect">
            <a:avLst/>
          </a:prstGeom>
        </p:spPr>
      </p:pic>
      <p:sp>
        <p:nvSpPr>
          <p:cNvPr id="13" name="object 13"/>
          <p:cNvSpPr txBox="1"/>
          <p:nvPr/>
        </p:nvSpPr>
        <p:spPr>
          <a:xfrm>
            <a:off x="6918353" y="7162800"/>
            <a:ext cx="2994025"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Colored</a:t>
            </a:r>
            <a:r>
              <a:rPr sz="2050" b="1" i="1" spc="8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Girls</a:t>
            </a:r>
            <a:r>
              <a:rPr sz="2050" b="1" i="1" spc="8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Bike</a:t>
            </a:r>
            <a:r>
              <a:rPr sz="2050" b="1" i="1" spc="8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Too</a:t>
            </a:r>
            <a:endParaRPr sz="2050">
              <a:latin typeface="Open Sans ExtraBold"/>
              <a:cs typeface="Open Sans ExtraBold"/>
            </a:endParaRPr>
          </a:p>
        </p:txBody>
      </p:sp>
      <p:sp>
        <p:nvSpPr>
          <p:cNvPr id="14" name="object 14"/>
          <p:cNvSpPr txBox="1"/>
          <p:nvPr/>
        </p:nvSpPr>
        <p:spPr>
          <a:xfrm>
            <a:off x="3956413" y="1616108"/>
            <a:ext cx="3222625" cy="3857081"/>
          </a:xfrm>
          <a:prstGeom prst="rect">
            <a:avLst/>
          </a:prstGeom>
        </p:spPr>
        <p:txBody>
          <a:bodyPr vert="horz" wrap="square" lIns="0" tIns="48894" rIns="0" bIns="0" rtlCol="0">
            <a:spAutoFit/>
          </a:bodyPr>
          <a:lstStyle/>
          <a:p>
            <a:pPr marL="12700">
              <a:spcBef>
                <a:spcPts val="384"/>
              </a:spcBef>
            </a:pPr>
            <a:r>
              <a:rPr sz="1200" dirty="0">
                <a:solidFill>
                  <a:srgbClr val="B40808"/>
                </a:solidFill>
                <a:latin typeface="Archivo Black"/>
                <a:cs typeface="Archivo Black"/>
              </a:rPr>
              <a:t>SHOUTOUT</a:t>
            </a:r>
            <a:endParaRPr sz="1200" dirty="0">
              <a:latin typeface="Archivo Black"/>
              <a:cs typeface="Archivo Black"/>
            </a:endParaRPr>
          </a:p>
          <a:p>
            <a:pPr marL="12700" marR="5080">
              <a:lnSpc>
                <a:spcPct val="114599"/>
              </a:lnSpc>
              <a:spcBef>
                <a:spcPts val="75"/>
              </a:spcBef>
            </a:pPr>
            <a:r>
              <a:rPr sz="1200" b="1" spc="45" dirty="0">
                <a:solidFill>
                  <a:srgbClr val="B40808"/>
                </a:solidFill>
                <a:latin typeface="Book Antiqua"/>
                <a:cs typeface="Book Antiqua"/>
              </a:rPr>
              <a:t>I </a:t>
            </a:r>
            <a:r>
              <a:rPr sz="1200" b="1" spc="170" dirty="0">
                <a:solidFill>
                  <a:srgbClr val="B40808"/>
                </a:solidFill>
                <a:latin typeface="Book Antiqua"/>
                <a:cs typeface="Book Antiqua"/>
              </a:rPr>
              <a:t>am </a:t>
            </a:r>
            <a:r>
              <a:rPr sz="1200" b="1" spc="60" dirty="0">
                <a:solidFill>
                  <a:srgbClr val="B40808"/>
                </a:solidFill>
                <a:latin typeface="Book Antiqua"/>
                <a:cs typeface="Book Antiqua"/>
              </a:rPr>
              <a:t>firstly </a:t>
            </a:r>
            <a:r>
              <a:rPr sz="1200" b="1" spc="75" dirty="0">
                <a:solidFill>
                  <a:srgbClr val="B40808"/>
                </a:solidFill>
                <a:latin typeface="Book Antiqua"/>
                <a:cs typeface="Book Antiqua"/>
              </a:rPr>
              <a:t>so </a:t>
            </a:r>
            <a:r>
              <a:rPr sz="1200" b="1" spc="80" dirty="0">
                <a:solidFill>
                  <a:srgbClr val="B40808"/>
                </a:solidFill>
                <a:latin typeface="Book Antiqua"/>
                <a:cs typeface="Book Antiqua"/>
              </a:rPr>
              <a:t>grateful </a:t>
            </a:r>
            <a:r>
              <a:rPr sz="1200" b="1" spc="105" dirty="0">
                <a:solidFill>
                  <a:srgbClr val="B40808"/>
                </a:solidFill>
                <a:latin typeface="Book Antiqua"/>
                <a:cs typeface="Book Antiqua"/>
              </a:rPr>
              <a:t>for </a:t>
            </a:r>
            <a:r>
              <a:rPr sz="1200" b="1" spc="65" dirty="0">
                <a:solidFill>
                  <a:srgbClr val="B40808"/>
                </a:solidFill>
                <a:latin typeface="Book Antiqua"/>
                <a:cs typeface="Book Antiqua"/>
              </a:rPr>
              <a:t>fellow </a:t>
            </a:r>
            <a:r>
              <a:rPr sz="1200" b="1" spc="85" dirty="0">
                <a:solidFill>
                  <a:srgbClr val="B40808"/>
                </a:solidFill>
                <a:latin typeface="Book Antiqua"/>
                <a:cs typeface="Book Antiqua"/>
              </a:rPr>
              <a:t>High </a:t>
            </a:r>
            <a:r>
              <a:rPr sz="1200" b="1" spc="90" dirty="0">
                <a:solidFill>
                  <a:srgbClr val="B40808"/>
                </a:solidFill>
                <a:latin typeface="Book Antiqua"/>
                <a:cs typeface="Book Antiqua"/>
              </a:rPr>
              <a:t> </a:t>
            </a:r>
            <a:r>
              <a:rPr sz="1200" b="1" spc="95" dirty="0">
                <a:solidFill>
                  <a:srgbClr val="B40808"/>
                </a:solidFill>
                <a:latin typeface="Book Antiqua"/>
                <a:cs typeface="Book Antiqua"/>
              </a:rPr>
              <a:t>Roaders </a:t>
            </a:r>
            <a:r>
              <a:rPr sz="1200" b="1" spc="85" dirty="0">
                <a:solidFill>
                  <a:srgbClr val="B40808"/>
                </a:solidFill>
                <a:latin typeface="Book Antiqua"/>
                <a:cs typeface="Book Antiqua"/>
              </a:rPr>
              <a:t>in going </a:t>
            </a:r>
            <a:r>
              <a:rPr sz="1200" b="1" spc="105" dirty="0">
                <a:solidFill>
                  <a:srgbClr val="B40808"/>
                </a:solidFill>
                <a:latin typeface="Book Antiqua"/>
                <a:cs typeface="Book Antiqua"/>
              </a:rPr>
              <a:t>through </a:t>
            </a:r>
            <a:r>
              <a:rPr sz="1200" b="1" spc="60" dirty="0">
                <a:solidFill>
                  <a:srgbClr val="B40808"/>
                </a:solidFill>
                <a:latin typeface="Book Antiqua"/>
                <a:cs typeface="Book Antiqua"/>
              </a:rPr>
              <a:t>this </a:t>
            </a:r>
            <a:r>
              <a:rPr sz="1200" b="1" spc="65" dirty="0">
                <a:solidFill>
                  <a:srgbClr val="B40808"/>
                </a:solidFill>
                <a:latin typeface="Book Antiqua"/>
                <a:cs typeface="Book Antiqua"/>
              </a:rPr>
              <a:t> </a:t>
            </a:r>
            <a:r>
              <a:rPr sz="1200" b="1" spc="110" dirty="0">
                <a:solidFill>
                  <a:srgbClr val="B40808"/>
                </a:solidFill>
                <a:latin typeface="Book Antiqua"/>
                <a:cs typeface="Book Antiqua"/>
              </a:rPr>
              <a:t>experience</a:t>
            </a:r>
            <a:r>
              <a:rPr sz="1200" b="1" spc="10" dirty="0">
                <a:solidFill>
                  <a:srgbClr val="B40808"/>
                </a:solidFill>
                <a:latin typeface="Book Antiqua"/>
                <a:cs typeface="Book Antiqua"/>
              </a:rPr>
              <a:t> </a:t>
            </a:r>
            <a:r>
              <a:rPr sz="1200" b="1" spc="70" dirty="0">
                <a:solidFill>
                  <a:srgbClr val="B40808"/>
                </a:solidFill>
                <a:latin typeface="Book Antiqua"/>
                <a:cs typeface="Book Antiqua"/>
              </a:rPr>
              <a:t>with</a:t>
            </a:r>
            <a:r>
              <a:rPr sz="1200" b="1" spc="15" dirty="0">
                <a:solidFill>
                  <a:srgbClr val="B40808"/>
                </a:solidFill>
                <a:latin typeface="Book Antiqua"/>
                <a:cs typeface="Book Antiqua"/>
              </a:rPr>
              <a:t> </a:t>
            </a:r>
            <a:r>
              <a:rPr sz="1200" b="1" spc="180" dirty="0">
                <a:solidFill>
                  <a:srgbClr val="B40808"/>
                </a:solidFill>
                <a:latin typeface="Book Antiqua"/>
                <a:cs typeface="Book Antiqua"/>
              </a:rPr>
              <a:t>me</a:t>
            </a:r>
            <a:r>
              <a:rPr sz="1200" b="1" spc="15" dirty="0">
                <a:solidFill>
                  <a:srgbClr val="B40808"/>
                </a:solidFill>
                <a:latin typeface="Book Antiqua"/>
                <a:cs typeface="Book Antiqua"/>
              </a:rPr>
              <a:t> </a:t>
            </a:r>
            <a:r>
              <a:rPr sz="1200" b="1" spc="105" dirty="0">
                <a:solidFill>
                  <a:srgbClr val="B40808"/>
                </a:solidFill>
                <a:latin typeface="Book Antiqua"/>
                <a:cs typeface="Book Antiqua"/>
              </a:rPr>
              <a:t>and</a:t>
            </a:r>
            <a:r>
              <a:rPr sz="1200" b="1" spc="15" dirty="0">
                <a:solidFill>
                  <a:srgbClr val="B40808"/>
                </a:solidFill>
                <a:latin typeface="Book Antiqua"/>
                <a:cs typeface="Book Antiqua"/>
              </a:rPr>
              <a:t> </a:t>
            </a:r>
            <a:r>
              <a:rPr sz="1200" b="1" spc="90" dirty="0">
                <a:solidFill>
                  <a:srgbClr val="B40808"/>
                </a:solidFill>
                <a:latin typeface="Book Antiqua"/>
                <a:cs typeface="Book Antiqua"/>
              </a:rPr>
              <a:t>doing</a:t>
            </a:r>
            <a:r>
              <a:rPr sz="1200" b="1" spc="10" dirty="0">
                <a:solidFill>
                  <a:srgbClr val="B40808"/>
                </a:solidFill>
                <a:latin typeface="Book Antiqua"/>
                <a:cs typeface="Book Antiqua"/>
              </a:rPr>
              <a:t> </a:t>
            </a:r>
            <a:r>
              <a:rPr sz="1200" b="1" spc="90" dirty="0">
                <a:solidFill>
                  <a:srgbClr val="B40808"/>
                </a:solidFill>
                <a:latin typeface="Book Antiqua"/>
                <a:cs typeface="Book Antiqua"/>
              </a:rPr>
              <a:t>the</a:t>
            </a:r>
            <a:r>
              <a:rPr sz="1200" b="1" spc="15" dirty="0">
                <a:solidFill>
                  <a:srgbClr val="B40808"/>
                </a:solidFill>
                <a:latin typeface="Book Antiqua"/>
                <a:cs typeface="Book Antiqua"/>
              </a:rPr>
              <a:t> </a:t>
            </a:r>
            <a:r>
              <a:rPr sz="1200" b="1" spc="95" dirty="0">
                <a:solidFill>
                  <a:srgbClr val="B40808"/>
                </a:solidFill>
                <a:latin typeface="Book Antiqua"/>
                <a:cs typeface="Book Antiqua"/>
              </a:rPr>
              <a:t>work </a:t>
            </a:r>
            <a:r>
              <a:rPr sz="1200" b="1" spc="-285" dirty="0">
                <a:solidFill>
                  <a:srgbClr val="B40808"/>
                </a:solidFill>
                <a:latin typeface="Book Antiqua"/>
                <a:cs typeface="Book Antiqua"/>
              </a:rPr>
              <a:t> </a:t>
            </a:r>
            <a:r>
              <a:rPr sz="1200" b="1" spc="90" dirty="0">
                <a:solidFill>
                  <a:srgbClr val="B40808"/>
                </a:solidFill>
                <a:latin typeface="Book Antiqua"/>
                <a:cs typeface="Book Antiqua"/>
              </a:rPr>
              <a:t>to</a:t>
            </a:r>
            <a:r>
              <a:rPr sz="1200" b="1" spc="10" dirty="0">
                <a:solidFill>
                  <a:srgbClr val="B40808"/>
                </a:solidFill>
                <a:latin typeface="Book Antiqua"/>
                <a:cs typeface="Book Antiqua"/>
              </a:rPr>
              <a:t> </a:t>
            </a:r>
            <a:r>
              <a:rPr sz="1200" b="1" spc="100" dirty="0">
                <a:solidFill>
                  <a:srgbClr val="B40808"/>
                </a:solidFill>
                <a:latin typeface="Book Antiqua"/>
                <a:cs typeface="Book Antiqua"/>
              </a:rPr>
              <a:t>create</a:t>
            </a:r>
            <a:r>
              <a:rPr sz="1200" b="1" spc="15" dirty="0">
                <a:solidFill>
                  <a:srgbClr val="B40808"/>
                </a:solidFill>
                <a:latin typeface="Book Antiqua"/>
                <a:cs typeface="Book Antiqua"/>
              </a:rPr>
              <a:t> </a:t>
            </a:r>
            <a:r>
              <a:rPr sz="1200" b="1" spc="70" dirty="0">
                <a:solidFill>
                  <a:srgbClr val="B40808"/>
                </a:solidFill>
                <a:latin typeface="Book Antiqua"/>
                <a:cs typeface="Book Antiqua"/>
              </a:rPr>
              <a:t>social</a:t>
            </a:r>
            <a:r>
              <a:rPr sz="1200" b="1" spc="10" dirty="0">
                <a:solidFill>
                  <a:srgbClr val="B40808"/>
                </a:solidFill>
                <a:latin typeface="Book Antiqua"/>
                <a:cs typeface="Book Antiqua"/>
              </a:rPr>
              <a:t> </a:t>
            </a:r>
            <a:r>
              <a:rPr sz="1200" b="1" spc="95" dirty="0">
                <a:solidFill>
                  <a:srgbClr val="B40808"/>
                </a:solidFill>
                <a:latin typeface="Book Antiqua"/>
                <a:cs typeface="Book Antiqua"/>
              </a:rPr>
              <a:t>change.</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10" dirty="0">
                <a:solidFill>
                  <a:srgbClr val="B40808"/>
                </a:solidFill>
                <a:latin typeface="Book Antiqua"/>
                <a:cs typeface="Book Antiqua"/>
              </a:rPr>
              <a:t> </a:t>
            </a:r>
            <a:r>
              <a:rPr sz="1200" b="1" spc="170" dirty="0">
                <a:solidFill>
                  <a:srgbClr val="B40808"/>
                </a:solidFill>
                <a:latin typeface="Book Antiqua"/>
                <a:cs typeface="Book Antiqua"/>
              </a:rPr>
              <a:t>am</a:t>
            </a:r>
            <a:r>
              <a:rPr sz="1200" b="1" spc="15" dirty="0">
                <a:solidFill>
                  <a:srgbClr val="B40808"/>
                </a:solidFill>
                <a:latin typeface="Book Antiqua"/>
                <a:cs typeface="Book Antiqua"/>
              </a:rPr>
              <a:t> </a:t>
            </a:r>
            <a:r>
              <a:rPr sz="1200" b="1" spc="75" dirty="0">
                <a:solidFill>
                  <a:srgbClr val="B40808"/>
                </a:solidFill>
                <a:latin typeface="Book Antiqua"/>
                <a:cs typeface="Book Antiqua"/>
              </a:rPr>
              <a:t>so</a:t>
            </a:r>
            <a:r>
              <a:rPr sz="1200" b="1" spc="10" dirty="0">
                <a:solidFill>
                  <a:srgbClr val="B40808"/>
                </a:solidFill>
                <a:latin typeface="Book Antiqua"/>
                <a:cs typeface="Book Antiqua"/>
              </a:rPr>
              <a:t> </a:t>
            </a:r>
            <a:r>
              <a:rPr sz="1200" b="1" spc="105" dirty="0">
                <a:solidFill>
                  <a:srgbClr val="B40808"/>
                </a:solidFill>
                <a:latin typeface="Book Antiqua"/>
                <a:cs typeface="Book Antiqua"/>
              </a:rPr>
              <a:t>happy</a:t>
            </a:r>
            <a:r>
              <a:rPr sz="1200" b="1" spc="15" dirty="0">
                <a:solidFill>
                  <a:srgbClr val="B40808"/>
                </a:solidFill>
                <a:latin typeface="Book Antiqua"/>
                <a:cs typeface="Book Antiqua"/>
              </a:rPr>
              <a:t> </a:t>
            </a:r>
            <a:r>
              <a:rPr sz="1200" b="1" spc="90" dirty="0">
                <a:solidFill>
                  <a:srgbClr val="B40808"/>
                </a:solidFill>
                <a:latin typeface="Book Antiqua"/>
                <a:cs typeface="Book Antiqua"/>
              </a:rPr>
              <a:t>to </a:t>
            </a:r>
            <a:r>
              <a:rPr sz="1200" b="1" spc="-285" dirty="0">
                <a:solidFill>
                  <a:srgbClr val="B40808"/>
                </a:solidFill>
                <a:latin typeface="Book Antiqua"/>
                <a:cs typeface="Book Antiqua"/>
              </a:rPr>
              <a:t> </a:t>
            </a:r>
            <a:r>
              <a:rPr sz="1200" b="1" spc="75" dirty="0">
                <a:solidFill>
                  <a:srgbClr val="B40808"/>
                </a:solidFill>
                <a:latin typeface="Book Antiqua"/>
                <a:cs typeface="Book Antiqua"/>
              </a:rPr>
              <a:t>see </a:t>
            </a:r>
            <a:r>
              <a:rPr sz="1200" b="1" spc="85" dirty="0">
                <a:solidFill>
                  <a:srgbClr val="B40808"/>
                </a:solidFill>
                <a:latin typeface="Book Antiqua"/>
                <a:cs typeface="Book Antiqua"/>
              </a:rPr>
              <a:t>a </a:t>
            </a:r>
            <a:r>
              <a:rPr sz="1200" b="1" spc="105" dirty="0">
                <a:solidFill>
                  <a:srgbClr val="B40808"/>
                </a:solidFill>
                <a:latin typeface="Book Antiqua"/>
                <a:cs typeface="Book Antiqua"/>
              </a:rPr>
              <a:t>group </a:t>
            </a:r>
            <a:r>
              <a:rPr sz="1200" b="1" spc="90" dirty="0">
                <a:solidFill>
                  <a:srgbClr val="B40808"/>
                </a:solidFill>
                <a:latin typeface="Book Antiqua"/>
                <a:cs typeface="Book Antiqua"/>
              </a:rPr>
              <a:t>of </a:t>
            </a:r>
            <a:r>
              <a:rPr sz="1200" b="1" spc="55" dirty="0">
                <a:solidFill>
                  <a:srgbClr val="B40808"/>
                </a:solidFill>
                <a:latin typeface="Book Antiqua"/>
                <a:cs typeface="Book Antiqua"/>
              </a:rPr>
              <a:t>like </a:t>
            </a:r>
            <a:r>
              <a:rPr sz="1200" b="1" spc="120" dirty="0">
                <a:solidFill>
                  <a:srgbClr val="B40808"/>
                </a:solidFill>
                <a:latin typeface="Book Antiqua"/>
                <a:cs typeface="Book Antiqua"/>
              </a:rPr>
              <a:t>minded </a:t>
            </a:r>
            <a:r>
              <a:rPr sz="1200" b="1" spc="90" dirty="0">
                <a:solidFill>
                  <a:srgbClr val="B40808"/>
                </a:solidFill>
                <a:latin typeface="Book Antiqua"/>
                <a:cs typeface="Book Antiqua"/>
              </a:rPr>
              <a:t>people </a:t>
            </a:r>
            <a:r>
              <a:rPr sz="1200" b="1" spc="105" dirty="0">
                <a:solidFill>
                  <a:srgbClr val="B40808"/>
                </a:solidFill>
                <a:latin typeface="Book Antiqua"/>
                <a:cs typeface="Book Antiqua"/>
              </a:rPr>
              <a:t>who </a:t>
            </a:r>
            <a:r>
              <a:rPr sz="1200" b="1" spc="-285" dirty="0">
                <a:solidFill>
                  <a:srgbClr val="B40808"/>
                </a:solidFill>
                <a:latin typeface="Book Antiqua"/>
                <a:cs typeface="Book Antiqua"/>
              </a:rPr>
              <a:t> </a:t>
            </a:r>
            <a:r>
              <a:rPr sz="1200" b="1" spc="85" dirty="0">
                <a:solidFill>
                  <a:srgbClr val="B40808"/>
                </a:solidFill>
                <a:latin typeface="Book Antiqua"/>
                <a:cs typeface="Book Antiqua"/>
              </a:rPr>
              <a:t>want</a:t>
            </a:r>
            <a:r>
              <a:rPr sz="1200" b="1" spc="15"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100" dirty="0">
                <a:solidFill>
                  <a:srgbClr val="B40808"/>
                </a:solidFill>
                <a:latin typeface="Book Antiqua"/>
                <a:cs typeface="Book Antiqua"/>
              </a:rPr>
              <a:t>create</a:t>
            </a:r>
            <a:r>
              <a:rPr sz="1200" b="1" spc="20" dirty="0">
                <a:solidFill>
                  <a:srgbClr val="B40808"/>
                </a:solidFill>
                <a:latin typeface="Book Antiqua"/>
                <a:cs typeface="Book Antiqua"/>
              </a:rPr>
              <a:t> </a:t>
            </a:r>
            <a:r>
              <a:rPr sz="1200" b="1" spc="85" dirty="0">
                <a:solidFill>
                  <a:srgbClr val="B40808"/>
                </a:solidFill>
                <a:latin typeface="Book Antiqua"/>
                <a:cs typeface="Book Antiqua"/>
              </a:rPr>
              <a:t>a</a:t>
            </a:r>
            <a:r>
              <a:rPr sz="1200" b="1" spc="15" dirty="0">
                <a:solidFill>
                  <a:srgbClr val="B40808"/>
                </a:solidFill>
                <a:latin typeface="Book Antiqua"/>
                <a:cs typeface="Book Antiqua"/>
              </a:rPr>
              <a:t> </a:t>
            </a:r>
            <a:r>
              <a:rPr sz="1200" b="1" spc="95" dirty="0">
                <a:solidFill>
                  <a:srgbClr val="B40808"/>
                </a:solidFill>
                <a:latin typeface="Book Antiqua"/>
                <a:cs typeface="Book Antiqua"/>
              </a:rPr>
              <a:t>difference</a:t>
            </a:r>
            <a:r>
              <a:rPr sz="1200" b="1" spc="15" dirty="0">
                <a:solidFill>
                  <a:srgbClr val="B40808"/>
                </a:solidFill>
                <a:latin typeface="Book Antiqua"/>
                <a:cs typeface="Book Antiqua"/>
              </a:rPr>
              <a:t> </a:t>
            </a:r>
            <a:r>
              <a:rPr sz="1200" b="1" spc="85" dirty="0">
                <a:solidFill>
                  <a:srgbClr val="B40808"/>
                </a:solidFill>
                <a:latin typeface="Book Antiqua"/>
                <a:cs typeface="Book Antiqua"/>
              </a:rPr>
              <a:t>in</a:t>
            </a:r>
            <a:r>
              <a:rPr sz="1200" b="1" spc="20" dirty="0">
                <a:solidFill>
                  <a:srgbClr val="B40808"/>
                </a:solidFill>
                <a:latin typeface="Book Antiqua"/>
                <a:cs typeface="Book Antiqua"/>
              </a:rPr>
              <a:t> </a:t>
            </a:r>
            <a:r>
              <a:rPr sz="1200" b="1" spc="90" dirty="0">
                <a:solidFill>
                  <a:srgbClr val="B40808"/>
                </a:solidFill>
                <a:latin typeface="Book Antiqua"/>
                <a:cs typeface="Book Antiqua"/>
              </a:rPr>
              <a:t>the</a:t>
            </a:r>
            <a:r>
              <a:rPr sz="1200" b="1" spc="15" dirty="0">
                <a:solidFill>
                  <a:srgbClr val="B40808"/>
                </a:solidFill>
                <a:latin typeface="Book Antiqua"/>
                <a:cs typeface="Book Antiqua"/>
              </a:rPr>
              <a:t> </a:t>
            </a:r>
            <a:r>
              <a:rPr sz="1200" b="1" spc="75" dirty="0">
                <a:solidFill>
                  <a:srgbClr val="B40808"/>
                </a:solidFill>
                <a:latin typeface="Book Antiqua"/>
                <a:cs typeface="Book Antiqua"/>
              </a:rPr>
              <a:t>world. </a:t>
            </a:r>
            <a:r>
              <a:rPr sz="1200" b="1" spc="-285" dirty="0">
                <a:solidFill>
                  <a:srgbClr val="B40808"/>
                </a:solidFill>
                <a:latin typeface="Book Antiqua"/>
                <a:cs typeface="Book Antiqua"/>
              </a:rPr>
              <a:t> </a:t>
            </a:r>
            <a:r>
              <a:rPr sz="1200" b="1" spc="95" dirty="0">
                <a:solidFill>
                  <a:srgbClr val="B40808"/>
                </a:solidFill>
                <a:latin typeface="Book Antiqua"/>
                <a:cs typeface="Book Antiqua"/>
              </a:rPr>
              <a:t>I'm </a:t>
            </a:r>
            <a:r>
              <a:rPr sz="1200" b="1" spc="65" dirty="0">
                <a:solidFill>
                  <a:srgbClr val="B40808"/>
                </a:solidFill>
                <a:latin typeface="Book Antiqua"/>
                <a:cs typeface="Book Antiqua"/>
              </a:rPr>
              <a:t>also </a:t>
            </a:r>
            <a:r>
              <a:rPr sz="1200" b="1" spc="75" dirty="0">
                <a:solidFill>
                  <a:srgbClr val="B40808"/>
                </a:solidFill>
                <a:latin typeface="Book Antiqua"/>
                <a:cs typeface="Book Antiqua"/>
              </a:rPr>
              <a:t>so </a:t>
            </a:r>
            <a:r>
              <a:rPr sz="1200" b="1" spc="80" dirty="0">
                <a:solidFill>
                  <a:srgbClr val="B40808"/>
                </a:solidFill>
                <a:latin typeface="Book Antiqua"/>
                <a:cs typeface="Book Antiqua"/>
              </a:rPr>
              <a:t>grateful </a:t>
            </a:r>
            <a:r>
              <a:rPr sz="1200" b="1" spc="90" dirty="0">
                <a:solidFill>
                  <a:srgbClr val="B40808"/>
                </a:solidFill>
                <a:latin typeface="Book Antiqua"/>
                <a:cs typeface="Book Antiqua"/>
              </a:rPr>
              <a:t>to </a:t>
            </a:r>
            <a:r>
              <a:rPr sz="1200" b="1" spc="85" dirty="0">
                <a:solidFill>
                  <a:srgbClr val="B40808"/>
                </a:solidFill>
                <a:latin typeface="Book Antiqua"/>
                <a:cs typeface="Book Antiqua"/>
              </a:rPr>
              <a:t>Cathy, </a:t>
            </a:r>
            <a:r>
              <a:rPr sz="1200" b="1" spc="75" dirty="0">
                <a:solidFill>
                  <a:srgbClr val="B40808"/>
                </a:solidFill>
                <a:latin typeface="Book Antiqua"/>
                <a:cs typeface="Book Antiqua"/>
              </a:rPr>
              <a:t>Kricky, </a:t>
            </a:r>
            <a:r>
              <a:rPr sz="1200" b="1" spc="80" dirty="0">
                <a:solidFill>
                  <a:srgbClr val="B40808"/>
                </a:solidFill>
                <a:latin typeface="Book Antiqua"/>
                <a:cs typeface="Book Antiqua"/>
              </a:rPr>
              <a:t> </a:t>
            </a:r>
            <a:r>
              <a:rPr sz="1200" b="1" spc="105" dirty="0">
                <a:solidFill>
                  <a:srgbClr val="B40808"/>
                </a:solidFill>
                <a:latin typeface="Book Antiqua"/>
                <a:cs typeface="Book Antiqua"/>
              </a:rPr>
              <a:t>and </a:t>
            </a:r>
            <a:r>
              <a:rPr sz="1200" b="1" spc="80" dirty="0">
                <a:solidFill>
                  <a:srgbClr val="B40808"/>
                </a:solidFill>
                <a:latin typeface="Book Antiqua"/>
                <a:cs typeface="Book Antiqua"/>
              </a:rPr>
              <a:t>Micaela. </a:t>
            </a:r>
            <a:r>
              <a:rPr sz="1200" b="1" spc="110" dirty="0">
                <a:solidFill>
                  <a:srgbClr val="B40808"/>
                </a:solidFill>
                <a:latin typeface="Book Antiqua"/>
                <a:cs typeface="Book Antiqua"/>
              </a:rPr>
              <a:t>Without </a:t>
            </a:r>
            <a:r>
              <a:rPr sz="1200" b="1" spc="85" dirty="0">
                <a:solidFill>
                  <a:srgbClr val="B40808"/>
                </a:solidFill>
                <a:latin typeface="Book Antiqua"/>
                <a:cs typeface="Book Antiqua"/>
              </a:rPr>
              <a:t>their </a:t>
            </a:r>
            <a:r>
              <a:rPr sz="1200" b="1" spc="95" dirty="0">
                <a:solidFill>
                  <a:srgbClr val="B40808"/>
                </a:solidFill>
                <a:latin typeface="Book Antiqua"/>
                <a:cs typeface="Book Antiqua"/>
              </a:rPr>
              <a:t>work </a:t>
            </a:r>
            <a:r>
              <a:rPr sz="1200" b="1" spc="105" dirty="0">
                <a:solidFill>
                  <a:srgbClr val="B40808"/>
                </a:solidFill>
                <a:latin typeface="Book Antiqua"/>
                <a:cs typeface="Book Antiqua"/>
              </a:rPr>
              <a:t>and </a:t>
            </a:r>
            <a:r>
              <a:rPr sz="1200" b="1" spc="110" dirty="0">
                <a:solidFill>
                  <a:srgbClr val="B40808"/>
                </a:solidFill>
                <a:latin typeface="Book Antiqua"/>
                <a:cs typeface="Book Antiqua"/>
              </a:rPr>
              <a:t> </a:t>
            </a:r>
            <a:r>
              <a:rPr sz="1200" b="1" spc="90" dirty="0">
                <a:solidFill>
                  <a:srgbClr val="B40808"/>
                </a:solidFill>
                <a:latin typeface="Book Antiqua"/>
                <a:cs typeface="Book Antiqua"/>
              </a:rPr>
              <a:t>dedication to </a:t>
            </a:r>
            <a:r>
              <a:rPr sz="1200" b="1" spc="100" dirty="0">
                <a:solidFill>
                  <a:srgbClr val="B40808"/>
                </a:solidFill>
                <a:latin typeface="Book Antiqua"/>
                <a:cs typeface="Book Antiqua"/>
              </a:rPr>
              <a:t>create </a:t>
            </a:r>
            <a:r>
              <a:rPr sz="1200" b="1" spc="110" dirty="0">
                <a:solidFill>
                  <a:srgbClr val="B40808"/>
                </a:solidFill>
                <a:latin typeface="Book Antiqua"/>
                <a:cs typeface="Book Antiqua"/>
              </a:rPr>
              <a:t>programing </a:t>
            </a:r>
            <a:r>
              <a:rPr sz="1200" b="1" spc="105" dirty="0">
                <a:solidFill>
                  <a:srgbClr val="B40808"/>
                </a:solidFill>
                <a:latin typeface="Book Antiqua"/>
                <a:cs typeface="Book Antiqua"/>
              </a:rPr>
              <a:t>and </a:t>
            </a:r>
            <a:r>
              <a:rPr sz="1200" b="1" spc="110" dirty="0">
                <a:solidFill>
                  <a:srgbClr val="B40808"/>
                </a:solidFill>
                <a:latin typeface="Book Antiqua"/>
                <a:cs typeface="Book Antiqua"/>
              </a:rPr>
              <a:t> </a:t>
            </a:r>
            <a:r>
              <a:rPr sz="1200" b="1" spc="100" dirty="0">
                <a:solidFill>
                  <a:srgbClr val="B40808"/>
                </a:solidFill>
                <a:latin typeface="Book Antiqua"/>
                <a:cs typeface="Book Antiqua"/>
              </a:rPr>
              <a:t>ensure</a:t>
            </a:r>
            <a:r>
              <a:rPr sz="1200" b="1" spc="5" dirty="0">
                <a:solidFill>
                  <a:srgbClr val="B40808"/>
                </a:solidFill>
                <a:latin typeface="Book Antiqua"/>
                <a:cs typeface="Book Antiqua"/>
              </a:rPr>
              <a:t> </a:t>
            </a:r>
            <a:r>
              <a:rPr sz="1200" b="1" spc="80" dirty="0">
                <a:solidFill>
                  <a:srgbClr val="B40808"/>
                </a:solidFill>
                <a:latin typeface="Book Antiqua"/>
                <a:cs typeface="Book Antiqua"/>
              </a:rPr>
              <a:t>that</a:t>
            </a:r>
            <a:r>
              <a:rPr sz="1200" b="1" spc="10" dirty="0">
                <a:solidFill>
                  <a:srgbClr val="B40808"/>
                </a:solidFill>
                <a:latin typeface="Book Antiqua"/>
                <a:cs typeface="Book Antiqua"/>
              </a:rPr>
              <a:t> </a:t>
            </a:r>
            <a:r>
              <a:rPr sz="1200" b="1" spc="120" dirty="0">
                <a:solidFill>
                  <a:srgbClr val="B40808"/>
                </a:solidFill>
                <a:latin typeface="Book Antiqua"/>
                <a:cs typeface="Book Antiqua"/>
              </a:rPr>
              <a:t>our</a:t>
            </a:r>
            <a:r>
              <a:rPr sz="1200" b="1" spc="5" dirty="0">
                <a:solidFill>
                  <a:srgbClr val="B40808"/>
                </a:solidFill>
                <a:latin typeface="Book Antiqua"/>
                <a:cs typeface="Book Antiqua"/>
              </a:rPr>
              <a:t> </a:t>
            </a:r>
            <a:r>
              <a:rPr sz="1200" b="1" spc="105" dirty="0">
                <a:solidFill>
                  <a:srgbClr val="B40808"/>
                </a:solidFill>
                <a:latin typeface="Book Antiqua"/>
                <a:cs typeface="Book Antiqua"/>
              </a:rPr>
              <a:t>experiences</a:t>
            </a:r>
            <a:r>
              <a:rPr sz="1200" b="1" spc="10" dirty="0">
                <a:solidFill>
                  <a:srgbClr val="B40808"/>
                </a:solidFill>
                <a:latin typeface="Book Antiqua"/>
                <a:cs typeface="Book Antiqua"/>
              </a:rPr>
              <a:t> </a:t>
            </a:r>
            <a:r>
              <a:rPr sz="1200" b="1" spc="100" dirty="0">
                <a:solidFill>
                  <a:srgbClr val="B40808"/>
                </a:solidFill>
                <a:latin typeface="Book Antiqua"/>
                <a:cs typeface="Book Antiqua"/>
              </a:rPr>
              <a:t>were</a:t>
            </a:r>
            <a:r>
              <a:rPr sz="1200" b="1" spc="10" dirty="0">
                <a:solidFill>
                  <a:srgbClr val="B40808"/>
                </a:solidFill>
                <a:latin typeface="Book Antiqua"/>
                <a:cs typeface="Book Antiqua"/>
              </a:rPr>
              <a:t> </a:t>
            </a:r>
            <a:r>
              <a:rPr sz="1200" b="1" spc="85" dirty="0">
                <a:solidFill>
                  <a:srgbClr val="B40808"/>
                </a:solidFill>
                <a:latin typeface="Book Antiqua"/>
                <a:cs typeface="Book Antiqua"/>
              </a:rPr>
              <a:t>going </a:t>
            </a:r>
            <a:r>
              <a:rPr sz="1200" b="1" spc="90" dirty="0">
                <a:solidFill>
                  <a:srgbClr val="B40808"/>
                </a:solidFill>
                <a:latin typeface="Book Antiqua"/>
                <a:cs typeface="Book Antiqua"/>
              </a:rPr>
              <a:t> </a:t>
            </a:r>
            <a:r>
              <a:rPr sz="1200" b="1" spc="45" dirty="0">
                <a:solidFill>
                  <a:srgbClr val="B40808"/>
                </a:solidFill>
                <a:latin typeface="Book Antiqua"/>
                <a:cs typeface="Book Antiqua"/>
              </a:rPr>
              <a:t>well, </a:t>
            </a:r>
            <a:r>
              <a:rPr sz="1200" b="1" spc="60" dirty="0">
                <a:solidFill>
                  <a:srgbClr val="B40808"/>
                </a:solidFill>
                <a:latin typeface="Book Antiqua"/>
                <a:cs typeface="Book Antiqua"/>
              </a:rPr>
              <a:t>this </a:t>
            </a:r>
            <a:r>
              <a:rPr sz="1200" b="1" spc="145" dirty="0">
                <a:solidFill>
                  <a:srgbClr val="B40808"/>
                </a:solidFill>
                <a:latin typeface="Book Antiqua"/>
                <a:cs typeface="Book Antiqua"/>
              </a:rPr>
              <a:t>summer </a:t>
            </a:r>
            <a:r>
              <a:rPr sz="1200" b="1" spc="85" dirty="0">
                <a:solidFill>
                  <a:srgbClr val="B40808"/>
                </a:solidFill>
                <a:latin typeface="Book Antiqua"/>
                <a:cs typeface="Book Antiqua"/>
              </a:rPr>
              <a:t>would </a:t>
            </a:r>
            <a:r>
              <a:rPr sz="1200" b="1" spc="105" dirty="0">
                <a:solidFill>
                  <a:srgbClr val="B40808"/>
                </a:solidFill>
                <a:latin typeface="Book Antiqua"/>
                <a:cs typeface="Book Antiqua"/>
              </a:rPr>
              <a:t>not </a:t>
            </a:r>
            <a:r>
              <a:rPr sz="1200" b="1" spc="95" dirty="0">
                <a:solidFill>
                  <a:srgbClr val="B40808"/>
                </a:solidFill>
                <a:latin typeface="Book Antiqua"/>
                <a:cs typeface="Book Antiqua"/>
              </a:rPr>
              <a:t>have </a:t>
            </a:r>
            <a:r>
              <a:rPr sz="1200" b="1" spc="100" dirty="0">
                <a:solidFill>
                  <a:srgbClr val="B40808"/>
                </a:solidFill>
                <a:latin typeface="Book Antiqua"/>
                <a:cs typeface="Book Antiqua"/>
              </a:rPr>
              <a:t>been </a:t>
            </a:r>
            <a:r>
              <a:rPr sz="1200" b="1" spc="-285" dirty="0">
                <a:solidFill>
                  <a:srgbClr val="B40808"/>
                </a:solidFill>
                <a:latin typeface="Book Antiqua"/>
                <a:cs typeface="Book Antiqua"/>
              </a:rPr>
              <a:t> </a:t>
            </a:r>
            <a:r>
              <a:rPr sz="1200" b="1" spc="60" dirty="0">
                <a:solidFill>
                  <a:srgbClr val="B40808"/>
                </a:solidFill>
                <a:latin typeface="Book Antiqua"/>
                <a:cs typeface="Book Antiqua"/>
              </a:rPr>
              <a:t>possible! </a:t>
            </a:r>
            <a:r>
              <a:rPr sz="1200" b="1" spc="45" dirty="0">
                <a:solidFill>
                  <a:srgbClr val="B40808"/>
                </a:solidFill>
                <a:latin typeface="Book Antiqua"/>
                <a:cs typeface="Book Antiqua"/>
              </a:rPr>
              <a:t>I </a:t>
            </a:r>
            <a:r>
              <a:rPr sz="1200" b="1" spc="170" dirty="0">
                <a:solidFill>
                  <a:srgbClr val="B40808"/>
                </a:solidFill>
                <a:latin typeface="Book Antiqua"/>
                <a:cs typeface="Book Antiqua"/>
              </a:rPr>
              <a:t>am </a:t>
            </a:r>
            <a:r>
              <a:rPr sz="1200" b="1" spc="75" dirty="0">
                <a:solidFill>
                  <a:srgbClr val="B40808"/>
                </a:solidFill>
                <a:latin typeface="Book Antiqua"/>
                <a:cs typeface="Book Antiqua"/>
              </a:rPr>
              <a:t>so </a:t>
            </a:r>
            <a:r>
              <a:rPr sz="1200" b="1" spc="90" dirty="0">
                <a:solidFill>
                  <a:srgbClr val="B40808"/>
                </a:solidFill>
                <a:latin typeface="Book Antiqua"/>
                <a:cs typeface="Book Antiqua"/>
              </a:rPr>
              <a:t>continually </a:t>
            </a:r>
            <a:r>
              <a:rPr sz="1200" b="1" spc="80" dirty="0">
                <a:solidFill>
                  <a:srgbClr val="B40808"/>
                </a:solidFill>
                <a:latin typeface="Book Antiqua"/>
                <a:cs typeface="Book Antiqua"/>
              </a:rPr>
              <a:t>grateful </a:t>
            </a:r>
            <a:r>
              <a:rPr sz="1200" b="1" spc="85" dirty="0">
                <a:solidFill>
                  <a:srgbClr val="B40808"/>
                </a:solidFill>
                <a:latin typeface="Book Antiqua"/>
                <a:cs typeface="Book Antiqua"/>
              </a:rPr>
              <a:t> </a:t>
            </a:r>
            <a:r>
              <a:rPr sz="1200" b="1" spc="105" dirty="0">
                <a:solidFill>
                  <a:srgbClr val="B40808"/>
                </a:solidFill>
                <a:latin typeface="Book Antiqua"/>
                <a:cs typeface="Book Antiqua"/>
              </a:rPr>
              <a:t>for</a:t>
            </a:r>
            <a:r>
              <a:rPr sz="1200" b="1" spc="10" dirty="0">
                <a:solidFill>
                  <a:srgbClr val="B40808"/>
                </a:solidFill>
                <a:latin typeface="Book Antiqua"/>
                <a:cs typeface="Book Antiqua"/>
              </a:rPr>
              <a:t> </a:t>
            </a:r>
            <a:r>
              <a:rPr sz="1200" b="1" spc="180" dirty="0">
                <a:solidFill>
                  <a:srgbClr val="B40808"/>
                </a:solidFill>
                <a:latin typeface="Book Antiqua"/>
                <a:cs typeface="Book Antiqua"/>
              </a:rPr>
              <a:t>my</a:t>
            </a:r>
            <a:r>
              <a:rPr sz="1200" b="1" spc="10" dirty="0">
                <a:solidFill>
                  <a:srgbClr val="B40808"/>
                </a:solidFill>
                <a:latin typeface="Book Antiqua"/>
                <a:cs typeface="Book Antiqua"/>
              </a:rPr>
              <a:t> </a:t>
            </a:r>
            <a:r>
              <a:rPr sz="1200" b="1" spc="80" dirty="0">
                <a:solidFill>
                  <a:srgbClr val="B40808"/>
                </a:solidFill>
                <a:latin typeface="Book Antiqua"/>
                <a:cs typeface="Book Antiqua"/>
              </a:rPr>
              <a:t>supervisor,</a:t>
            </a:r>
            <a:r>
              <a:rPr sz="1200" b="1" spc="15" dirty="0">
                <a:solidFill>
                  <a:srgbClr val="B40808"/>
                </a:solidFill>
                <a:latin typeface="Book Antiqua"/>
                <a:cs typeface="Book Antiqua"/>
              </a:rPr>
              <a:t> </a:t>
            </a:r>
            <a:r>
              <a:rPr sz="1200" b="1" spc="80" dirty="0">
                <a:solidFill>
                  <a:srgbClr val="B40808"/>
                </a:solidFill>
                <a:latin typeface="Book Antiqua"/>
                <a:cs typeface="Book Antiqua"/>
              </a:rPr>
              <a:t>Jalonda</a:t>
            </a:r>
            <a:r>
              <a:rPr sz="1200" b="1" spc="10" dirty="0">
                <a:solidFill>
                  <a:srgbClr val="B40808"/>
                </a:solidFill>
                <a:latin typeface="Book Antiqua"/>
                <a:cs typeface="Book Antiqua"/>
              </a:rPr>
              <a:t> </a:t>
            </a:r>
            <a:r>
              <a:rPr sz="1200" b="1" spc="45" dirty="0">
                <a:solidFill>
                  <a:srgbClr val="B40808"/>
                </a:solidFill>
                <a:latin typeface="Book Antiqua"/>
                <a:cs typeface="Book Antiqua"/>
              </a:rPr>
              <a:t>Hill.</a:t>
            </a:r>
            <a:r>
              <a:rPr sz="1200" b="1" spc="10" dirty="0">
                <a:solidFill>
                  <a:srgbClr val="B40808"/>
                </a:solidFill>
                <a:latin typeface="Book Antiqua"/>
                <a:cs typeface="Book Antiqua"/>
              </a:rPr>
              <a:t> </a:t>
            </a:r>
            <a:r>
              <a:rPr sz="1200" b="1" spc="95" dirty="0">
                <a:solidFill>
                  <a:srgbClr val="B40808"/>
                </a:solidFill>
                <a:latin typeface="Book Antiqua"/>
                <a:cs typeface="Book Antiqua"/>
              </a:rPr>
              <a:t>She</a:t>
            </a:r>
            <a:r>
              <a:rPr sz="1200" b="1" spc="15" dirty="0">
                <a:solidFill>
                  <a:srgbClr val="B40808"/>
                </a:solidFill>
                <a:latin typeface="Book Antiqua"/>
                <a:cs typeface="Book Antiqua"/>
              </a:rPr>
              <a:t> </a:t>
            </a:r>
            <a:r>
              <a:rPr sz="1200" b="1" spc="75" dirty="0">
                <a:solidFill>
                  <a:srgbClr val="B40808"/>
                </a:solidFill>
                <a:latin typeface="Book Antiqua"/>
                <a:cs typeface="Book Antiqua"/>
              </a:rPr>
              <a:t>has </a:t>
            </a:r>
            <a:r>
              <a:rPr sz="1200" b="1" spc="-285" dirty="0">
                <a:solidFill>
                  <a:srgbClr val="B40808"/>
                </a:solidFill>
                <a:latin typeface="Book Antiqua"/>
                <a:cs typeface="Book Antiqua"/>
              </a:rPr>
              <a:t> </a:t>
            </a:r>
            <a:r>
              <a:rPr sz="1200" b="1" spc="95" dirty="0">
                <a:solidFill>
                  <a:srgbClr val="B40808"/>
                </a:solidFill>
                <a:latin typeface="Book Antiqua"/>
                <a:cs typeface="Book Antiqua"/>
              </a:rPr>
              <a:t>shown</a:t>
            </a:r>
            <a:r>
              <a:rPr sz="1200" b="1" spc="10" dirty="0">
                <a:solidFill>
                  <a:srgbClr val="B40808"/>
                </a:solidFill>
                <a:latin typeface="Book Antiqua"/>
                <a:cs typeface="Book Antiqua"/>
              </a:rPr>
              <a:t> </a:t>
            </a:r>
            <a:r>
              <a:rPr sz="1200" b="1" spc="180" dirty="0">
                <a:solidFill>
                  <a:srgbClr val="B40808"/>
                </a:solidFill>
                <a:latin typeface="Book Antiqua"/>
                <a:cs typeface="Book Antiqua"/>
              </a:rPr>
              <a:t>me</a:t>
            </a:r>
            <a:r>
              <a:rPr sz="1200" b="1" spc="10" dirty="0">
                <a:solidFill>
                  <a:srgbClr val="B40808"/>
                </a:solidFill>
                <a:latin typeface="Book Antiqua"/>
                <a:cs typeface="Book Antiqua"/>
              </a:rPr>
              <a:t> </a:t>
            </a:r>
            <a:r>
              <a:rPr sz="1200" b="1" spc="85" dirty="0">
                <a:solidFill>
                  <a:srgbClr val="B40808"/>
                </a:solidFill>
                <a:latin typeface="Book Antiqua"/>
                <a:cs typeface="Book Antiqua"/>
              </a:rPr>
              <a:t>what</a:t>
            </a:r>
            <a:r>
              <a:rPr sz="1200" b="1" spc="10" dirty="0">
                <a:solidFill>
                  <a:srgbClr val="B40808"/>
                </a:solidFill>
                <a:latin typeface="Book Antiqua"/>
                <a:cs typeface="Book Antiqua"/>
              </a:rPr>
              <a:t> </a:t>
            </a:r>
            <a:r>
              <a:rPr sz="1200" b="1" spc="45" dirty="0">
                <a:solidFill>
                  <a:srgbClr val="B40808"/>
                </a:solidFill>
                <a:latin typeface="Book Antiqua"/>
                <a:cs typeface="Book Antiqua"/>
              </a:rPr>
              <a:t>it</a:t>
            </a:r>
            <a:r>
              <a:rPr sz="1200" b="1" spc="15" dirty="0">
                <a:solidFill>
                  <a:srgbClr val="B40808"/>
                </a:solidFill>
                <a:latin typeface="Book Antiqua"/>
                <a:cs typeface="Book Antiqua"/>
              </a:rPr>
              <a:t> </a:t>
            </a:r>
            <a:r>
              <a:rPr sz="1200" b="1" spc="120" dirty="0">
                <a:solidFill>
                  <a:srgbClr val="B40808"/>
                </a:solidFill>
                <a:latin typeface="Book Antiqua"/>
                <a:cs typeface="Book Antiqua"/>
              </a:rPr>
              <a:t>means</a:t>
            </a:r>
            <a:r>
              <a:rPr sz="1200" b="1" spc="10" dirty="0">
                <a:solidFill>
                  <a:srgbClr val="B40808"/>
                </a:solidFill>
                <a:latin typeface="Book Antiqua"/>
                <a:cs typeface="Book Antiqua"/>
              </a:rPr>
              <a:t> </a:t>
            </a:r>
            <a:r>
              <a:rPr sz="1200" b="1" spc="90" dirty="0">
                <a:solidFill>
                  <a:srgbClr val="B40808"/>
                </a:solidFill>
                <a:latin typeface="Book Antiqua"/>
                <a:cs typeface="Book Antiqua"/>
              </a:rPr>
              <a:t>to</a:t>
            </a:r>
            <a:r>
              <a:rPr sz="1200" b="1" spc="10" dirty="0">
                <a:solidFill>
                  <a:srgbClr val="B40808"/>
                </a:solidFill>
                <a:latin typeface="Book Antiqua"/>
                <a:cs typeface="Book Antiqua"/>
              </a:rPr>
              <a:t> </a:t>
            </a:r>
            <a:r>
              <a:rPr sz="1200" b="1" spc="85" dirty="0">
                <a:solidFill>
                  <a:srgbClr val="B40808"/>
                </a:solidFill>
                <a:latin typeface="Book Antiqua"/>
                <a:cs typeface="Book Antiqua"/>
              </a:rPr>
              <a:t>be</a:t>
            </a:r>
            <a:r>
              <a:rPr sz="1200" b="1" spc="10" dirty="0">
                <a:solidFill>
                  <a:srgbClr val="B40808"/>
                </a:solidFill>
                <a:latin typeface="Book Antiqua"/>
                <a:cs typeface="Book Antiqua"/>
              </a:rPr>
              <a:t> </a:t>
            </a:r>
            <a:r>
              <a:rPr sz="1200" b="1" spc="85" dirty="0">
                <a:solidFill>
                  <a:srgbClr val="B40808"/>
                </a:solidFill>
                <a:latin typeface="Book Antiqua"/>
                <a:cs typeface="Book Antiqua"/>
              </a:rPr>
              <a:t>a</a:t>
            </a:r>
            <a:r>
              <a:rPr sz="1200" b="1" spc="15" dirty="0">
                <a:solidFill>
                  <a:srgbClr val="B40808"/>
                </a:solidFill>
                <a:latin typeface="Book Antiqua"/>
                <a:cs typeface="Book Antiqua"/>
              </a:rPr>
              <a:t> </a:t>
            </a:r>
            <a:r>
              <a:rPr sz="1200" b="1" spc="85" dirty="0">
                <a:solidFill>
                  <a:srgbClr val="B40808"/>
                </a:solidFill>
                <a:latin typeface="Book Antiqua"/>
                <a:cs typeface="Book Antiqua"/>
              </a:rPr>
              <a:t>radical </a:t>
            </a:r>
            <a:r>
              <a:rPr sz="1200" b="1" spc="90" dirty="0">
                <a:solidFill>
                  <a:srgbClr val="B40808"/>
                </a:solidFill>
                <a:latin typeface="Book Antiqua"/>
                <a:cs typeface="Book Antiqua"/>
              </a:rPr>
              <a:t> </a:t>
            </a:r>
            <a:r>
              <a:rPr sz="1200" b="1" spc="114" dirty="0">
                <a:solidFill>
                  <a:srgbClr val="B40808"/>
                </a:solidFill>
                <a:latin typeface="Book Antiqua"/>
                <a:cs typeface="Book Antiqua"/>
              </a:rPr>
              <a:t>changemaker </a:t>
            </a:r>
            <a:r>
              <a:rPr sz="1200" b="1" spc="105" dirty="0">
                <a:solidFill>
                  <a:srgbClr val="B40808"/>
                </a:solidFill>
                <a:latin typeface="Book Antiqua"/>
                <a:cs typeface="Book Antiqua"/>
              </a:rPr>
              <a:t>for </a:t>
            </a:r>
            <a:r>
              <a:rPr sz="1200" b="1" spc="70" dirty="0">
                <a:solidFill>
                  <a:srgbClr val="B40808"/>
                </a:solidFill>
                <a:latin typeface="Book Antiqua"/>
                <a:cs typeface="Book Antiqua"/>
              </a:rPr>
              <a:t>social </a:t>
            </a:r>
            <a:r>
              <a:rPr sz="1200" b="1" spc="100" dirty="0">
                <a:solidFill>
                  <a:srgbClr val="B40808"/>
                </a:solidFill>
                <a:latin typeface="Book Antiqua"/>
                <a:cs typeface="Book Antiqua"/>
              </a:rPr>
              <a:t>good </a:t>
            </a:r>
            <a:r>
              <a:rPr sz="1200" b="1" spc="105" dirty="0">
                <a:solidFill>
                  <a:srgbClr val="B40808"/>
                </a:solidFill>
                <a:latin typeface="Book Antiqua"/>
                <a:cs typeface="Book Antiqua"/>
              </a:rPr>
              <a:t>and </a:t>
            </a:r>
            <a:r>
              <a:rPr sz="1200" b="1" spc="45" dirty="0">
                <a:solidFill>
                  <a:srgbClr val="B40808"/>
                </a:solidFill>
                <a:latin typeface="Book Antiqua"/>
                <a:cs typeface="Book Antiqua"/>
              </a:rPr>
              <a:t>I </a:t>
            </a:r>
            <a:r>
              <a:rPr sz="1200" b="1" spc="170" dirty="0">
                <a:solidFill>
                  <a:srgbClr val="B40808"/>
                </a:solidFill>
                <a:latin typeface="Book Antiqua"/>
                <a:cs typeface="Book Antiqua"/>
              </a:rPr>
              <a:t>am </a:t>
            </a:r>
            <a:r>
              <a:rPr sz="1200" b="1" spc="175" dirty="0">
                <a:solidFill>
                  <a:srgbClr val="B40808"/>
                </a:solidFill>
                <a:latin typeface="Book Antiqua"/>
                <a:cs typeface="Book Antiqua"/>
              </a:rPr>
              <a:t> </a:t>
            </a:r>
            <a:r>
              <a:rPr sz="1200" b="1" spc="75" dirty="0">
                <a:solidFill>
                  <a:srgbClr val="B40808"/>
                </a:solidFill>
                <a:latin typeface="Book Antiqua"/>
                <a:cs typeface="Book Antiqua"/>
              </a:rPr>
              <a:t>so </a:t>
            </a:r>
            <a:r>
              <a:rPr sz="1200" b="1" spc="105" dirty="0">
                <a:solidFill>
                  <a:srgbClr val="B40808"/>
                </a:solidFill>
                <a:latin typeface="Book Antiqua"/>
                <a:cs typeface="Book Antiqua"/>
              </a:rPr>
              <a:t>happy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have </a:t>
            </a:r>
            <a:r>
              <a:rPr sz="1200" b="1" spc="100" dirty="0">
                <a:solidFill>
                  <a:srgbClr val="B40808"/>
                </a:solidFill>
                <a:latin typeface="Book Antiqua"/>
                <a:cs typeface="Book Antiqua"/>
              </a:rPr>
              <a:t>been </a:t>
            </a:r>
            <a:r>
              <a:rPr sz="1200" b="1" spc="90" dirty="0">
                <a:solidFill>
                  <a:srgbClr val="B40808"/>
                </a:solidFill>
                <a:latin typeface="Book Antiqua"/>
                <a:cs typeface="Book Antiqua"/>
              </a:rPr>
              <a:t>placed </a:t>
            </a:r>
            <a:r>
              <a:rPr sz="1200" b="1" spc="70" dirty="0">
                <a:solidFill>
                  <a:srgbClr val="B40808"/>
                </a:solidFill>
                <a:latin typeface="Book Antiqua"/>
                <a:cs typeface="Book Antiqua"/>
              </a:rPr>
              <a:t>with </a:t>
            </a:r>
            <a:r>
              <a:rPr sz="1200" b="1" spc="75" dirty="0">
                <a:solidFill>
                  <a:srgbClr val="B40808"/>
                </a:solidFill>
                <a:latin typeface="Book Antiqua"/>
                <a:cs typeface="Book Antiqua"/>
              </a:rPr>
              <a:t> </a:t>
            </a:r>
            <a:r>
              <a:rPr sz="1200" b="1" spc="100" dirty="0">
                <a:solidFill>
                  <a:srgbClr val="B40808"/>
                </a:solidFill>
                <a:latin typeface="Book Antiqua"/>
                <a:cs typeface="Book Antiqua"/>
              </a:rPr>
              <a:t>Colored</a:t>
            </a:r>
            <a:r>
              <a:rPr sz="1200" b="1" spc="10" dirty="0">
                <a:solidFill>
                  <a:srgbClr val="B40808"/>
                </a:solidFill>
                <a:latin typeface="Book Antiqua"/>
                <a:cs typeface="Book Antiqua"/>
              </a:rPr>
              <a:t> </a:t>
            </a:r>
            <a:r>
              <a:rPr sz="1200" b="1" spc="50" dirty="0">
                <a:solidFill>
                  <a:srgbClr val="B40808"/>
                </a:solidFill>
                <a:latin typeface="Book Antiqua"/>
                <a:cs typeface="Book Antiqua"/>
              </a:rPr>
              <a:t>Girls</a:t>
            </a:r>
            <a:r>
              <a:rPr sz="1200" b="1" spc="15" dirty="0">
                <a:solidFill>
                  <a:srgbClr val="B40808"/>
                </a:solidFill>
                <a:latin typeface="Book Antiqua"/>
                <a:cs typeface="Book Antiqua"/>
              </a:rPr>
              <a:t> </a:t>
            </a:r>
            <a:r>
              <a:rPr sz="1200" b="1" spc="85" dirty="0">
                <a:solidFill>
                  <a:srgbClr val="B40808"/>
                </a:solidFill>
                <a:latin typeface="Book Antiqua"/>
                <a:cs typeface="Book Antiqua"/>
              </a:rPr>
              <a:t>Bike</a:t>
            </a:r>
            <a:r>
              <a:rPr sz="1200" b="1" spc="15" dirty="0">
                <a:solidFill>
                  <a:srgbClr val="B40808"/>
                </a:solidFill>
                <a:latin typeface="Book Antiqua"/>
                <a:cs typeface="Book Antiqua"/>
              </a:rPr>
              <a:t> </a:t>
            </a:r>
            <a:r>
              <a:rPr sz="1200" b="1" spc="110" dirty="0">
                <a:solidFill>
                  <a:srgbClr val="B40808"/>
                </a:solidFill>
                <a:latin typeface="Book Antiqua"/>
                <a:cs typeface="Book Antiqua"/>
              </a:rPr>
              <a:t>Too.</a:t>
            </a:r>
            <a:endParaRPr sz="1200" dirty="0">
              <a:latin typeface="Book Antiqua"/>
              <a:cs typeface="Book Antiqua"/>
            </a:endParaRPr>
          </a:p>
        </p:txBody>
      </p:sp>
      <p:sp>
        <p:nvSpPr>
          <p:cNvPr id="15" name="object 15"/>
          <p:cNvSpPr txBox="1"/>
          <p:nvPr/>
        </p:nvSpPr>
        <p:spPr>
          <a:xfrm>
            <a:off x="538389" y="3967253"/>
            <a:ext cx="2821305" cy="1356140"/>
          </a:xfrm>
          <a:prstGeom prst="rect">
            <a:avLst/>
          </a:prstGeom>
        </p:spPr>
        <p:txBody>
          <a:bodyPr vert="horz" wrap="square" lIns="0" tIns="12065" rIns="0" bIns="0" rtlCol="0">
            <a:spAutoFit/>
          </a:bodyPr>
          <a:lstStyle/>
          <a:p>
            <a:pPr marL="12700" marR="5080" algn="ctr">
              <a:lnSpc>
                <a:spcPct val="113599"/>
              </a:lnSpc>
              <a:spcBef>
                <a:spcPts val="95"/>
              </a:spcBef>
            </a:pPr>
            <a:r>
              <a:rPr sz="1532" b="1" spc="135" dirty="0">
                <a:solidFill>
                  <a:srgbClr val="B40808"/>
                </a:solidFill>
                <a:latin typeface="Book Antiqua"/>
                <a:cs typeface="Book Antiqua"/>
              </a:rPr>
              <a:t>Create </a:t>
            </a:r>
            <a:r>
              <a:rPr sz="1532" b="1" spc="100" dirty="0">
                <a:solidFill>
                  <a:srgbClr val="B40808"/>
                </a:solidFill>
                <a:latin typeface="Book Antiqua"/>
                <a:cs typeface="Book Antiqua"/>
              </a:rPr>
              <a:t>social </a:t>
            </a:r>
            <a:r>
              <a:rPr sz="1532" b="1" spc="160" dirty="0">
                <a:solidFill>
                  <a:srgbClr val="B40808"/>
                </a:solidFill>
                <a:latin typeface="Book Antiqua"/>
                <a:cs typeface="Book Antiqua"/>
              </a:rPr>
              <a:t>media </a:t>
            </a:r>
            <a:r>
              <a:rPr sz="1532" b="1" spc="165" dirty="0">
                <a:solidFill>
                  <a:srgbClr val="B40808"/>
                </a:solidFill>
                <a:latin typeface="Book Antiqua"/>
                <a:cs typeface="Book Antiqua"/>
              </a:rPr>
              <a:t> </a:t>
            </a:r>
            <a:r>
              <a:rPr sz="1532" b="1" spc="130" dirty="0">
                <a:solidFill>
                  <a:srgbClr val="B40808"/>
                </a:solidFill>
                <a:latin typeface="Book Antiqua"/>
                <a:cs typeface="Book Antiqua"/>
              </a:rPr>
              <a:t>campaigns, </a:t>
            </a:r>
            <a:r>
              <a:rPr sz="1532" b="1" spc="125" dirty="0">
                <a:solidFill>
                  <a:srgbClr val="B40808"/>
                </a:solidFill>
                <a:latin typeface="Book Antiqua"/>
                <a:cs typeface="Book Antiqua"/>
              </a:rPr>
              <a:t>develop </a:t>
            </a:r>
            <a:r>
              <a:rPr sz="1532" b="1" spc="130" dirty="0">
                <a:solidFill>
                  <a:srgbClr val="B40808"/>
                </a:solidFill>
                <a:latin typeface="Book Antiqua"/>
                <a:cs typeface="Book Antiqua"/>
              </a:rPr>
              <a:t> </a:t>
            </a:r>
            <a:r>
              <a:rPr sz="1532" b="1" spc="160" dirty="0">
                <a:solidFill>
                  <a:srgbClr val="B40808"/>
                </a:solidFill>
                <a:latin typeface="Book Antiqua"/>
                <a:cs typeface="Book Antiqua"/>
              </a:rPr>
              <a:t>programs</a:t>
            </a:r>
            <a:r>
              <a:rPr sz="1532" b="1" spc="10" dirty="0">
                <a:solidFill>
                  <a:srgbClr val="B40808"/>
                </a:solidFill>
                <a:latin typeface="Book Antiqua"/>
                <a:cs typeface="Book Antiqua"/>
              </a:rPr>
              <a:t> </a:t>
            </a:r>
            <a:r>
              <a:rPr sz="1532" b="1" spc="150" dirty="0">
                <a:solidFill>
                  <a:srgbClr val="B40808"/>
                </a:solidFill>
                <a:latin typeface="Book Antiqua"/>
                <a:cs typeface="Book Antiqua"/>
              </a:rPr>
              <a:t>and</a:t>
            </a:r>
            <a:r>
              <a:rPr sz="1532" b="1" spc="10" dirty="0">
                <a:solidFill>
                  <a:srgbClr val="B40808"/>
                </a:solidFill>
                <a:latin typeface="Book Antiqua"/>
                <a:cs typeface="Book Antiqua"/>
              </a:rPr>
              <a:t> </a:t>
            </a:r>
            <a:r>
              <a:rPr sz="1532" b="1" spc="114" dirty="0">
                <a:solidFill>
                  <a:srgbClr val="B40808"/>
                </a:solidFill>
                <a:latin typeface="Book Antiqua"/>
                <a:cs typeface="Book Antiqua"/>
              </a:rPr>
              <a:t>events</a:t>
            </a:r>
            <a:r>
              <a:rPr sz="1532" b="1" spc="10" dirty="0">
                <a:solidFill>
                  <a:srgbClr val="B40808"/>
                </a:solidFill>
                <a:latin typeface="Book Antiqua"/>
                <a:cs typeface="Book Antiqua"/>
              </a:rPr>
              <a:t> </a:t>
            </a:r>
            <a:r>
              <a:rPr sz="1532" b="1" spc="150" dirty="0">
                <a:solidFill>
                  <a:srgbClr val="B40808"/>
                </a:solidFill>
                <a:latin typeface="Book Antiqua"/>
                <a:cs typeface="Book Antiqua"/>
              </a:rPr>
              <a:t>and </a:t>
            </a:r>
            <a:r>
              <a:rPr sz="1532" b="1" spc="-400" dirty="0">
                <a:solidFill>
                  <a:srgbClr val="B40808"/>
                </a:solidFill>
                <a:latin typeface="Book Antiqua"/>
                <a:cs typeface="Book Antiqua"/>
              </a:rPr>
              <a:t> </a:t>
            </a:r>
            <a:r>
              <a:rPr sz="1532" b="1" spc="120" dirty="0">
                <a:solidFill>
                  <a:srgbClr val="B40808"/>
                </a:solidFill>
                <a:latin typeface="Book Antiqua"/>
                <a:cs typeface="Book Antiqua"/>
              </a:rPr>
              <a:t>collaborate in </a:t>
            </a:r>
            <a:r>
              <a:rPr sz="1532" b="1" spc="130" dirty="0">
                <a:solidFill>
                  <a:srgbClr val="B40808"/>
                </a:solidFill>
                <a:latin typeface="Book Antiqua"/>
                <a:cs typeface="Book Antiqua"/>
              </a:rPr>
              <a:t>creating </a:t>
            </a:r>
            <a:r>
              <a:rPr sz="1532" b="1" spc="135" dirty="0">
                <a:solidFill>
                  <a:srgbClr val="B40808"/>
                </a:solidFill>
                <a:latin typeface="Book Antiqua"/>
                <a:cs typeface="Book Antiqua"/>
              </a:rPr>
              <a:t> </a:t>
            </a:r>
            <a:r>
              <a:rPr sz="1532" b="1" spc="120" dirty="0">
                <a:solidFill>
                  <a:srgbClr val="B40808"/>
                </a:solidFill>
                <a:latin typeface="Book Antiqua"/>
                <a:cs typeface="Book Antiqua"/>
              </a:rPr>
              <a:t>organizational</a:t>
            </a:r>
            <a:r>
              <a:rPr sz="1532" b="1" dirty="0">
                <a:solidFill>
                  <a:srgbClr val="B40808"/>
                </a:solidFill>
                <a:latin typeface="Book Antiqua"/>
                <a:cs typeface="Book Antiqua"/>
              </a:rPr>
              <a:t> </a:t>
            </a:r>
            <a:r>
              <a:rPr sz="1532" b="1" spc="135" dirty="0">
                <a:solidFill>
                  <a:srgbClr val="B40808"/>
                </a:solidFill>
                <a:latin typeface="Book Antiqua"/>
                <a:cs typeface="Book Antiqua"/>
              </a:rPr>
              <a:t>structure</a:t>
            </a:r>
            <a:endParaRPr sz="1532">
              <a:latin typeface="Book Antiqua"/>
              <a:cs typeface="Book Antiqua"/>
            </a:endParaRPr>
          </a:p>
        </p:txBody>
      </p:sp>
      <p:sp>
        <p:nvSpPr>
          <p:cNvPr id="16" name="object 16"/>
          <p:cNvSpPr txBox="1"/>
          <p:nvPr/>
        </p:nvSpPr>
        <p:spPr>
          <a:xfrm>
            <a:off x="3981422" y="691785"/>
            <a:ext cx="5704840" cy="726224"/>
          </a:xfrm>
          <a:prstGeom prst="rect">
            <a:avLst/>
          </a:prstGeom>
        </p:spPr>
        <p:txBody>
          <a:bodyPr vert="horz" wrap="square" lIns="0" tIns="52705" rIns="0" bIns="0" rtlCol="0">
            <a:spAutoFit/>
          </a:bodyPr>
          <a:lstStyle/>
          <a:p>
            <a:pPr marL="12700">
              <a:spcBef>
                <a:spcPts val="415"/>
              </a:spcBef>
            </a:pPr>
            <a:r>
              <a:rPr sz="1300" spc="-5" dirty="0">
                <a:solidFill>
                  <a:srgbClr val="B40808"/>
                </a:solidFill>
                <a:latin typeface="Archivo Black"/>
                <a:cs typeface="Archivo Black"/>
              </a:rPr>
              <a:t>FAVORITE</a:t>
            </a:r>
            <a:r>
              <a:rPr sz="1300" spc="-50" dirty="0">
                <a:solidFill>
                  <a:srgbClr val="B40808"/>
                </a:solidFill>
                <a:latin typeface="Archivo Black"/>
                <a:cs typeface="Archivo Black"/>
              </a:rPr>
              <a:t> </a:t>
            </a:r>
            <a:r>
              <a:rPr sz="1300" spc="-5" dirty="0">
                <a:solidFill>
                  <a:srgbClr val="B40808"/>
                </a:solidFill>
                <a:latin typeface="Archivo Black"/>
                <a:cs typeface="Archivo Black"/>
              </a:rPr>
              <a:t>MEMORIES</a:t>
            </a:r>
            <a:endParaRPr sz="1300">
              <a:latin typeface="Archivo Black"/>
              <a:cs typeface="Archivo Black"/>
            </a:endParaRPr>
          </a:p>
          <a:p>
            <a:pPr marL="12700" marR="5080">
              <a:lnSpc>
                <a:spcPct val="115399"/>
              </a:lnSpc>
              <a:spcBef>
                <a:spcPts val="75"/>
              </a:spcBef>
            </a:pPr>
            <a:r>
              <a:rPr sz="1300" b="1" spc="150" dirty="0">
                <a:solidFill>
                  <a:srgbClr val="B40808"/>
                </a:solidFill>
                <a:latin typeface="Book Antiqua"/>
                <a:cs typeface="Book Antiqua"/>
              </a:rPr>
              <a:t>My </a:t>
            </a:r>
            <a:r>
              <a:rPr sz="1300" b="1" spc="70" dirty="0">
                <a:solidFill>
                  <a:srgbClr val="B40808"/>
                </a:solidFill>
                <a:latin typeface="Book Antiqua"/>
                <a:cs typeface="Book Antiqua"/>
              </a:rPr>
              <a:t>highlight </a:t>
            </a:r>
            <a:r>
              <a:rPr sz="1300" b="1" spc="90" dirty="0">
                <a:solidFill>
                  <a:srgbClr val="B40808"/>
                </a:solidFill>
                <a:latin typeface="Book Antiqua"/>
                <a:cs typeface="Book Antiqua"/>
              </a:rPr>
              <a:t>would be </a:t>
            </a:r>
            <a:r>
              <a:rPr sz="1300" b="1" spc="85" dirty="0">
                <a:solidFill>
                  <a:srgbClr val="B40808"/>
                </a:solidFill>
                <a:latin typeface="Book Antiqua"/>
                <a:cs typeface="Book Antiqua"/>
              </a:rPr>
              <a:t>collaborating </a:t>
            </a:r>
            <a:r>
              <a:rPr sz="1300" b="1" spc="70" dirty="0">
                <a:solidFill>
                  <a:srgbClr val="B40808"/>
                </a:solidFill>
                <a:latin typeface="Book Antiqua"/>
                <a:cs typeface="Book Antiqua"/>
              </a:rPr>
              <a:t>with </a:t>
            </a:r>
            <a:r>
              <a:rPr sz="1300" b="1" spc="114" dirty="0">
                <a:solidFill>
                  <a:srgbClr val="B40808"/>
                </a:solidFill>
                <a:latin typeface="Book Antiqua"/>
                <a:cs typeface="Book Antiqua"/>
              </a:rPr>
              <a:t>everyone </a:t>
            </a:r>
            <a:r>
              <a:rPr sz="1300" b="1" spc="95" dirty="0">
                <a:solidFill>
                  <a:srgbClr val="B40808"/>
                </a:solidFill>
                <a:latin typeface="Book Antiqua"/>
                <a:cs typeface="Book Antiqua"/>
              </a:rPr>
              <a:t>to </a:t>
            </a:r>
            <a:r>
              <a:rPr sz="1300" b="1" spc="105" dirty="0">
                <a:solidFill>
                  <a:srgbClr val="B40808"/>
                </a:solidFill>
                <a:latin typeface="Book Antiqua"/>
                <a:cs typeface="Book Antiqua"/>
              </a:rPr>
              <a:t>create </a:t>
            </a:r>
            <a:r>
              <a:rPr sz="1300" b="1" spc="95" dirty="0">
                <a:solidFill>
                  <a:srgbClr val="B40808"/>
                </a:solidFill>
                <a:latin typeface="Book Antiqua"/>
                <a:cs typeface="Book Antiqua"/>
              </a:rPr>
              <a:t>a </a:t>
            </a:r>
            <a:r>
              <a:rPr sz="1300" b="1" spc="100" dirty="0">
                <a:solidFill>
                  <a:srgbClr val="B40808"/>
                </a:solidFill>
                <a:latin typeface="Book Antiqua"/>
                <a:cs typeface="Book Antiqua"/>
              </a:rPr>
              <a:t> </a:t>
            </a:r>
            <a:r>
              <a:rPr sz="1300" b="1" spc="155" dirty="0">
                <a:solidFill>
                  <a:srgbClr val="B40808"/>
                </a:solidFill>
                <a:latin typeface="Book Antiqua"/>
                <a:cs typeface="Book Antiqua"/>
              </a:rPr>
              <a:t>poem</a:t>
            </a:r>
            <a:r>
              <a:rPr sz="1300" b="1" spc="15" dirty="0">
                <a:solidFill>
                  <a:srgbClr val="B40808"/>
                </a:solidFill>
                <a:latin typeface="Book Antiqua"/>
                <a:cs typeface="Book Antiqua"/>
              </a:rPr>
              <a:t> </a:t>
            </a:r>
            <a:r>
              <a:rPr sz="1300" b="1" spc="70" dirty="0">
                <a:solidFill>
                  <a:srgbClr val="B40808"/>
                </a:solidFill>
                <a:latin typeface="Book Antiqua"/>
                <a:cs typeface="Book Antiqua"/>
              </a:rPr>
              <a:t>with</a:t>
            </a:r>
            <a:r>
              <a:rPr sz="1300" b="1" spc="20" dirty="0">
                <a:solidFill>
                  <a:srgbClr val="B40808"/>
                </a:solidFill>
                <a:latin typeface="Book Antiqua"/>
                <a:cs typeface="Book Antiqua"/>
              </a:rPr>
              <a:t> </a:t>
            </a:r>
            <a:r>
              <a:rPr sz="1300" b="1" spc="65" dirty="0">
                <a:solidFill>
                  <a:srgbClr val="B40808"/>
                </a:solidFill>
                <a:latin typeface="Book Antiqua"/>
                <a:cs typeface="Book Antiqua"/>
              </a:rPr>
              <a:t>Aitina</a:t>
            </a:r>
            <a:r>
              <a:rPr sz="1300" b="1" spc="20" dirty="0">
                <a:solidFill>
                  <a:srgbClr val="B40808"/>
                </a:solidFill>
                <a:latin typeface="Book Antiqua"/>
                <a:cs typeface="Book Antiqua"/>
              </a:rPr>
              <a:t> </a:t>
            </a:r>
            <a:r>
              <a:rPr sz="1300" b="1" spc="114" dirty="0">
                <a:solidFill>
                  <a:srgbClr val="B40808"/>
                </a:solidFill>
                <a:latin typeface="Book Antiqua"/>
                <a:cs typeface="Book Antiqua"/>
              </a:rPr>
              <a:t>Fareed</a:t>
            </a:r>
            <a:r>
              <a:rPr sz="1300" b="1" spc="20" dirty="0">
                <a:solidFill>
                  <a:srgbClr val="B40808"/>
                </a:solidFill>
                <a:latin typeface="Book Antiqua"/>
                <a:cs typeface="Book Antiqua"/>
              </a:rPr>
              <a:t> </a:t>
            </a:r>
            <a:r>
              <a:rPr sz="1300" b="1" spc="110" dirty="0">
                <a:solidFill>
                  <a:srgbClr val="B40808"/>
                </a:solidFill>
                <a:latin typeface="Book Antiqua"/>
                <a:cs typeface="Book Antiqua"/>
              </a:rPr>
              <a:t>Cooke</a:t>
            </a:r>
            <a:r>
              <a:rPr sz="1300" b="1" spc="20" dirty="0">
                <a:solidFill>
                  <a:srgbClr val="B40808"/>
                </a:solidFill>
                <a:latin typeface="Book Antiqua"/>
                <a:cs typeface="Book Antiqua"/>
              </a:rPr>
              <a:t> </a:t>
            </a:r>
            <a:r>
              <a:rPr sz="1300" b="1" spc="100" dirty="0">
                <a:solidFill>
                  <a:srgbClr val="B40808"/>
                </a:solidFill>
                <a:latin typeface="Book Antiqua"/>
                <a:cs typeface="Book Antiqua"/>
              </a:rPr>
              <a:t>during</a:t>
            </a:r>
            <a:r>
              <a:rPr sz="1300" b="1" spc="20" dirty="0">
                <a:solidFill>
                  <a:srgbClr val="B40808"/>
                </a:solidFill>
                <a:latin typeface="Book Antiqua"/>
                <a:cs typeface="Book Antiqua"/>
              </a:rPr>
              <a:t> </a:t>
            </a:r>
            <a:r>
              <a:rPr sz="1300" b="1" spc="130" dirty="0">
                <a:solidFill>
                  <a:srgbClr val="B40808"/>
                </a:solidFill>
                <a:latin typeface="Book Antiqua"/>
                <a:cs typeface="Book Antiqua"/>
              </a:rPr>
              <a:t>our</a:t>
            </a:r>
            <a:r>
              <a:rPr sz="1300" b="1" spc="20" dirty="0">
                <a:solidFill>
                  <a:srgbClr val="B40808"/>
                </a:solidFill>
                <a:latin typeface="Book Antiqua"/>
                <a:cs typeface="Book Antiqua"/>
              </a:rPr>
              <a:t> </a:t>
            </a:r>
            <a:r>
              <a:rPr sz="1300" b="1" spc="105" dirty="0">
                <a:solidFill>
                  <a:srgbClr val="B40808"/>
                </a:solidFill>
                <a:latin typeface="Book Antiqua"/>
                <a:cs typeface="Book Antiqua"/>
              </a:rPr>
              <a:t>Friday</a:t>
            </a:r>
            <a:r>
              <a:rPr sz="1300" b="1" spc="20" dirty="0">
                <a:solidFill>
                  <a:srgbClr val="B40808"/>
                </a:solidFill>
                <a:latin typeface="Book Antiqua"/>
                <a:cs typeface="Book Antiqua"/>
              </a:rPr>
              <a:t> </a:t>
            </a:r>
            <a:r>
              <a:rPr sz="1300" b="1" spc="125" dirty="0">
                <a:solidFill>
                  <a:srgbClr val="B40808"/>
                </a:solidFill>
                <a:latin typeface="Book Antiqua"/>
                <a:cs typeface="Book Antiqua"/>
              </a:rPr>
              <a:t>Programming.</a:t>
            </a:r>
            <a:endParaRPr sz="1300">
              <a:latin typeface="Book Antiqua"/>
              <a:cs typeface="Book Antiqua"/>
            </a:endParaRPr>
          </a:p>
        </p:txBody>
      </p:sp>
      <p:sp>
        <p:nvSpPr>
          <p:cNvPr id="17" name="object 17"/>
          <p:cNvSpPr txBox="1"/>
          <p:nvPr/>
        </p:nvSpPr>
        <p:spPr>
          <a:xfrm>
            <a:off x="3956411" y="5630333"/>
            <a:ext cx="1803400" cy="197490"/>
          </a:xfrm>
          <a:prstGeom prst="rect">
            <a:avLst/>
          </a:prstGeom>
        </p:spPr>
        <p:txBody>
          <a:bodyPr vert="horz" wrap="square" lIns="0" tIns="12700" rIns="0" bIns="0" rtlCol="0">
            <a:spAutoFit/>
          </a:bodyPr>
          <a:lstStyle/>
          <a:p>
            <a:pPr marL="12700">
              <a:spcBef>
                <a:spcPts val="100"/>
              </a:spcBef>
            </a:pPr>
            <a:r>
              <a:rPr sz="1200" dirty="0">
                <a:solidFill>
                  <a:srgbClr val="B40808"/>
                </a:solidFill>
                <a:latin typeface="Archivo Black"/>
                <a:cs typeface="Archivo Black"/>
              </a:rPr>
              <a:t>SUMMER</a:t>
            </a:r>
            <a:r>
              <a:rPr sz="1200" spc="-80" dirty="0">
                <a:solidFill>
                  <a:srgbClr val="B40808"/>
                </a:solidFill>
                <a:latin typeface="Archivo Black"/>
                <a:cs typeface="Archivo Black"/>
              </a:rPr>
              <a:t> </a:t>
            </a:r>
            <a:r>
              <a:rPr sz="1200" dirty="0">
                <a:solidFill>
                  <a:srgbClr val="B40808"/>
                </a:solidFill>
                <a:latin typeface="Archivo Black"/>
                <a:cs typeface="Archivo Black"/>
              </a:rPr>
              <a:t>TAKEAWAY</a:t>
            </a:r>
            <a:endParaRPr sz="1200">
              <a:latin typeface="Archivo Black"/>
              <a:cs typeface="Archivo Black"/>
            </a:endParaRPr>
          </a:p>
        </p:txBody>
      </p:sp>
      <p:sp>
        <p:nvSpPr>
          <p:cNvPr id="18" name="object 18"/>
          <p:cNvSpPr txBox="1"/>
          <p:nvPr/>
        </p:nvSpPr>
        <p:spPr>
          <a:xfrm>
            <a:off x="3956412" y="5822738"/>
            <a:ext cx="5771515" cy="1287019"/>
          </a:xfrm>
          <a:prstGeom prst="rect">
            <a:avLst/>
          </a:prstGeom>
        </p:spPr>
        <p:txBody>
          <a:bodyPr vert="horz" wrap="square" lIns="0" tIns="12700" rIns="0" bIns="0" rtlCol="0">
            <a:spAutoFit/>
          </a:bodyPr>
          <a:lstStyle/>
          <a:p>
            <a:pPr marL="12700" marR="5080">
              <a:lnSpc>
                <a:spcPct val="114599"/>
              </a:lnSpc>
              <a:spcBef>
                <a:spcPts val="100"/>
              </a:spcBef>
            </a:pPr>
            <a:r>
              <a:rPr sz="1200" b="1" spc="90" dirty="0">
                <a:solidFill>
                  <a:srgbClr val="B40808"/>
                </a:solidFill>
                <a:latin typeface="Book Antiqua"/>
                <a:cs typeface="Book Antiqua"/>
              </a:rPr>
              <a:t>This </a:t>
            </a:r>
            <a:r>
              <a:rPr sz="1200" b="1" spc="145" dirty="0">
                <a:solidFill>
                  <a:srgbClr val="B40808"/>
                </a:solidFill>
                <a:latin typeface="Book Antiqua"/>
                <a:cs typeface="Book Antiqua"/>
              </a:rPr>
              <a:t>summer </a:t>
            </a:r>
            <a:r>
              <a:rPr sz="1200" b="1" spc="45" dirty="0">
                <a:solidFill>
                  <a:srgbClr val="B40808"/>
                </a:solidFill>
                <a:latin typeface="Book Antiqua"/>
                <a:cs typeface="Book Antiqua"/>
              </a:rPr>
              <a:t>I </a:t>
            </a:r>
            <a:r>
              <a:rPr sz="1200" b="1" spc="95" dirty="0">
                <a:solidFill>
                  <a:srgbClr val="B40808"/>
                </a:solidFill>
                <a:latin typeface="Book Antiqua"/>
                <a:cs typeface="Book Antiqua"/>
              </a:rPr>
              <a:t>have learned </a:t>
            </a:r>
            <a:r>
              <a:rPr sz="1200" b="1" spc="75" dirty="0">
                <a:solidFill>
                  <a:srgbClr val="B40808"/>
                </a:solidFill>
                <a:latin typeface="Book Antiqua"/>
                <a:cs typeface="Book Antiqua"/>
              </a:rPr>
              <a:t>so </a:t>
            </a:r>
            <a:r>
              <a:rPr sz="1200" b="1" spc="160" dirty="0">
                <a:solidFill>
                  <a:srgbClr val="B40808"/>
                </a:solidFill>
                <a:latin typeface="Book Antiqua"/>
                <a:cs typeface="Book Antiqua"/>
              </a:rPr>
              <a:t>much </a:t>
            </a:r>
            <a:r>
              <a:rPr sz="1200" b="1" spc="150" dirty="0">
                <a:solidFill>
                  <a:srgbClr val="B40808"/>
                </a:solidFill>
                <a:latin typeface="Book Antiqua"/>
                <a:cs typeface="Book Antiqua"/>
              </a:rPr>
              <a:t>more </a:t>
            </a:r>
            <a:r>
              <a:rPr sz="1200" b="1" spc="90" dirty="0">
                <a:solidFill>
                  <a:srgbClr val="B40808"/>
                </a:solidFill>
                <a:latin typeface="Book Antiqua"/>
                <a:cs typeface="Book Antiqua"/>
              </a:rPr>
              <a:t>about </a:t>
            </a:r>
            <a:r>
              <a:rPr sz="1200" b="1" spc="105" dirty="0">
                <a:solidFill>
                  <a:srgbClr val="B40808"/>
                </a:solidFill>
                <a:latin typeface="Book Antiqua"/>
                <a:cs typeface="Book Antiqua"/>
              </a:rPr>
              <a:t>how </a:t>
            </a:r>
            <a:r>
              <a:rPr sz="1200" b="1" spc="90" dirty="0">
                <a:solidFill>
                  <a:srgbClr val="B40808"/>
                </a:solidFill>
                <a:latin typeface="Book Antiqua"/>
                <a:cs typeface="Book Antiqua"/>
              </a:rPr>
              <a:t>to </a:t>
            </a:r>
            <a:r>
              <a:rPr sz="1200" b="1" spc="100" dirty="0">
                <a:solidFill>
                  <a:srgbClr val="B40808"/>
                </a:solidFill>
                <a:latin typeface="Book Antiqua"/>
                <a:cs typeface="Book Antiqua"/>
              </a:rPr>
              <a:t>create </a:t>
            </a:r>
            <a:r>
              <a:rPr sz="1200" b="1" spc="85" dirty="0">
                <a:solidFill>
                  <a:srgbClr val="B40808"/>
                </a:solidFill>
                <a:latin typeface="Book Antiqua"/>
                <a:cs typeface="Book Antiqua"/>
              </a:rPr>
              <a:t>a </a:t>
            </a:r>
            <a:r>
              <a:rPr sz="1200" b="1" spc="90" dirty="0">
                <a:solidFill>
                  <a:srgbClr val="B40808"/>
                </a:solidFill>
                <a:latin typeface="Book Antiqua"/>
                <a:cs typeface="Book Antiqua"/>
              </a:rPr>
              <a:t> </a:t>
            </a:r>
            <a:r>
              <a:rPr sz="1200" b="1" spc="70" dirty="0">
                <a:solidFill>
                  <a:srgbClr val="B40808"/>
                </a:solidFill>
                <a:latin typeface="Book Antiqua"/>
                <a:cs typeface="Book Antiqua"/>
              </a:rPr>
              <a:t>positive </a:t>
            </a:r>
            <a:r>
              <a:rPr sz="1200" b="1" spc="110" dirty="0">
                <a:solidFill>
                  <a:srgbClr val="B40808"/>
                </a:solidFill>
                <a:latin typeface="Book Antiqua"/>
                <a:cs typeface="Book Antiqua"/>
              </a:rPr>
              <a:t>change </a:t>
            </a:r>
            <a:r>
              <a:rPr sz="1200" b="1" spc="85" dirty="0">
                <a:solidFill>
                  <a:srgbClr val="B40808"/>
                </a:solidFill>
                <a:latin typeface="Book Antiqua"/>
                <a:cs typeface="Book Antiqua"/>
              </a:rPr>
              <a:t>in </a:t>
            </a:r>
            <a:r>
              <a:rPr sz="1200" b="1" spc="90" dirty="0">
                <a:solidFill>
                  <a:srgbClr val="B40808"/>
                </a:solidFill>
                <a:latin typeface="Book Antiqua"/>
                <a:cs typeface="Book Antiqua"/>
              </a:rPr>
              <a:t>the </a:t>
            </a:r>
            <a:r>
              <a:rPr sz="1200" b="1" spc="75" dirty="0">
                <a:solidFill>
                  <a:srgbClr val="B40808"/>
                </a:solidFill>
                <a:latin typeface="Book Antiqua"/>
                <a:cs typeface="Book Antiqua"/>
              </a:rPr>
              <a:t>world. </a:t>
            </a:r>
            <a:r>
              <a:rPr sz="1200" b="1" spc="110" dirty="0">
                <a:solidFill>
                  <a:srgbClr val="B40808"/>
                </a:solidFill>
                <a:latin typeface="Book Antiqua"/>
                <a:cs typeface="Book Antiqua"/>
              </a:rPr>
              <a:t>Before </a:t>
            </a:r>
            <a:r>
              <a:rPr sz="1200" b="1" spc="180" dirty="0">
                <a:solidFill>
                  <a:srgbClr val="B40808"/>
                </a:solidFill>
                <a:latin typeface="Book Antiqua"/>
                <a:cs typeface="Book Antiqua"/>
              </a:rPr>
              <a:t>my </a:t>
            </a:r>
            <a:r>
              <a:rPr sz="1200" b="1" spc="85" dirty="0">
                <a:solidFill>
                  <a:srgbClr val="B40808"/>
                </a:solidFill>
                <a:latin typeface="Book Antiqua"/>
                <a:cs typeface="Book Antiqua"/>
              </a:rPr>
              <a:t>High </a:t>
            </a:r>
            <a:r>
              <a:rPr sz="1200" b="1" spc="105" dirty="0">
                <a:solidFill>
                  <a:srgbClr val="B40808"/>
                </a:solidFill>
                <a:latin typeface="Book Antiqua"/>
                <a:cs typeface="Book Antiqua"/>
              </a:rPr>
              <a:t>Road </a:t>
            </a:r>
            <a:r>
              <a:rPr sz="1200" b="1" spc="100" dirty="0">
                <a:solidFill>
                  <a:srgbClr val="B40808"/>
                </a:solidFill>
                <a:latin typeface="Book Antiqua"/>
                <a:cs typeface="Book Antiqua"/>
              </a:rPr>
              <a:t>experience, </a:t>
            </a:r>
            <a:r>
              <a:rPr sz="1200" b="1" spc="45" dirty="0">
                <a:solidFill>
                  <a:srgbClr val="B40808"/>
                </a:solidFill>
                <a:latin typeface="Book Antiqua"/>
                <a:cs typeface="Book Antiqua"/>
              </a:rPr>
              <a:t>I </a:t>
            </a:r>
            <a:r>
              <a:rPr sz="1200" b="1" spc="70" dirty="0">
                <a:solidFill>
                  <a:srgbClr val="B40808"/>
                </a:solidFill>
                <a:latin typeface="Book Antiqua"/>
                <a:cs typeface="Book Antiqua"/>
              </a:rPr>
              <a:t>feel </a:t>
            </a:r>
            <a:r>
              <a:rPr sz="1200" b="1" spc="75" dirty="0">
                <a:solidFill>
                  <a:srgbClr val="B40808"/>
                </a:solidFill>
                <a:latin typeface="Book Antiqua"/>
                <a:cs typeface="Book Antiqua"/>
              </a:rPr>
              <a:t> </a:t>
            </a:r>
            <a:r>
              <a:rPr sz="1200" b="1" spc="80" dirty="0">
                <a:solidFill>
                  <a:srgbClr val="B40808"/>
                </a:solidFill>
                <a:latin typeface="Book Antiqua"/>
                <a:cs typeface="Book Antiqua"/>
              </a:rPr>
              <a:t>that</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100" dirty="0">
                <a:solidFill>
                  <a:srgbClr val="B40808"/>
                </a:solidFill>
                <a:latin typeface="Book Antiqua"/>
                <a:cs typeface="Book Antiqua"/>
              </a:rPr>
              <a:t>had</a:t>
            </a:r>
            <a:r>
              <a:rPr sz="1200" b="1" spc="15" dirty="0">
                <a:solidFill>
                  <a:srgbClr val="B40808"/>
                </a:solidFill>
                <a:latin typeface="Book Antiqua"/>
                <a:cs typeface="Book Antiqua"/>
              </a:rPr>
              <a:t> </a:t>
            </a:r>
            <a:r>
              <a:rPr sz="1200" b="1" spc="85" dirty="0">
                <a:solidFill>
                  <a:srgbClr val="B40808"/>
                </a:solidFill>
                <a:latin typeface="Book Antiqua"/>
                <a:cs typeface="Book Antiqua"/>
              </a:rPr>
              <a:t>a</a:t>
            </a:r>
            <a:r>
              <a:rPr sz="1200" b="1" spc="20" dirty="0">
                <a:solidFill>
                  <a:srgbClr val="B40808"/>
                </a:solidFill>
                <a:latin typeface="Book Antiqua"/>
                <a:cs typeface="Book Antiqua"/>
              </a:rPr>
              <a:t> </a:t>
            </a:r>
            <a:r>
              <a:rPr sz="1200" b="1" spc="85" dirty="0">
                <a:solidFill>
                  <a:srgbClr val="B40808"/>
                </a:solidFill>
                <a:latin typeface="Book Antiqua"/>
                <a:cs typeface="Book Antiqua"/>
              </a:rPr>
              <a:t>great</a:t>
            </a:r>
            <a:r>
              <a:rPr sz="1200" b="1" spc="15" dirty="0">
                <a:solidFill>
                  <a:srgbClr val="B40808"/>
                </a:solidFill>
                <a:latin typeface="Book Antiqua"/>
                <a:cs typeface="Book Antiqua"/>
              </a:rPr>
              <a:t> </a:t>
            </a:r>
            <a:r>
              <a:rPr sz="1200" b="1" spc="85" dirty="0">
                <a:solidFill>
                  <a:srgbClr val="B40808"/>
                </a:solidFill>
                <a:latin typeface="Book Antiqua"/>
                <a:cs typeface="Book Antiqua"/>
              </a:rPr>
              <a:t>awareness</a:t>
            </a:r>
            <a:r>
              <a:rPr sz="1200" b="1" spc="20" dirty="0">
                <a:solidFill>
                  <a:srgbClr val="B40808"/>
                </a:solidFill>
                <a:latin typeface="Book Antiqua"/>
                <a:cs typeface="Book Antiqua"/>
              </a:rPr>
              <a:t> </a:t>
            </a:r>
            <a:r>
              <a:rPr sz="1200" b="1" spc="90" dirty="0">
                <a:solidFill>
                  <a:srgbClr val="B40808"/>
                </a:solidFill>
                <a:latin typeface="Book Antiqua"/>
                <a:cs typeface="Book Antiqua"/>
              </a:rPr>
              <a:t>of</a:t>
            </a:r>
            <a:r>
              <a:rPr sz="1200" b="1" spc="15" dirty="0">
                <a:solidFill>
                  <a:srgbClr val="B40808"/>
                </a:solidFill>
                <a:latin typeface="Book Antiqua"/>
                <a:cs typeface="Book Antiqua"/>
              </a:rPr>
              <a:t> </a:t>
            </a:r>
            <a:r>
              <a:rPr sz="1200" b="1" spc="90" dirty="0">
                <a:solidFill>
                  <a:srgbClr val="B40808"/>
                </a:solidFill>
                <a:latin typeface="Book Antiqua"/>
                <a:cs typeface="Book Antiqua"/>
              </a:rPr>
              <a:t>world</a:t>
            </a:r>
            <a:r>
              <a:rPr sz="1200" b="1" spc="20" dirty="0">
                <a:solidFill>
                  <a:srgbClr val="B40808"/>
                </a:solidFill>
                <a:latin typeface="Book Antiqua"/>
                <a:cs typeface="Book Antiqua"/>
              </a:rPr>
              <a:t> </a:t>
            </a:r>
            <a:r>
              <a:rPr sz="1200" b="1" spc="105" dirty="0">
                <a:solidFill>
                  <a:srgbClr val="B40808"/>
                </a:solidFill>
                <a:latin typeface="Book Antiqua"/>
                <a:cs typeface="Book Antiqua"/>
              </a:rPr>
              <a:t>problems</a:t>
            </a:r>
            <a:r>
              <a:rPr sz="1200" b="1" spc="15" dirty="0">
                <a:solidFill>
                  <a:srgbClr val="B40808"/>
                </a:solidFill>
                <a:latin typeface="Book Antiqua"/>
                <a:cs typeface="Book Antiqua"/>
              </a:rPr>
              <a:t> </a:t>
            </a:r>
            <a:r>
              <a:rPr sz="1200" b="1" spc="80" dirty="0">
                <a:solidFill>
                  <a:srgbClr val="B40808"/>
                </a:solidFill>
                <a:latin typeface="Book Antiqua"/>
                <a:cs typeface="Book Antiqua"/>
              </a:rPr>
              <a:t>but</a:t>
            </a:r>
            <a:r>
              <a:rPr sz="1200" b="1" spc="20" dirty="0">
                <a:solidFill>
                  <a:srgbClr val="B40808"/>
                </a:solidFill>
                <a:latin typeface="Book Antiqua"/>
                <a:cs typeface="Book Antiqua"/>
              </a:rPr>
              <a:t> </a:t>
            </a:r>
            <a:r>
              <a:rPr sz="1200" b="1" spc="110" dirty="0">
                <a:solidFill>
                  <a:srgbClr val="B40808"/>
                </a:solidFill>
                <a:latin typeface="Book Antiqua"/>
                <a:cs typeface="Book Antiqua"/>
              </a:rPr>
              <a:t>now</a:t>
            </a:r>
            <a:r>
              <a:rPr sz="1200" b="1" spc="15"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70" dirty="0">
                <a:solidFill>
                  <a:srgbClr val="B40808"/>
                </a:solidFill>
                <a:latin typeface="Book Antiqua"/>
                <a:cs typeface="Book Antiqua"/>
              </a:rPr>
              <a:t>feel</a:t>
            </a:r>
            <a:r>
              <a:rPr sz="1200" b="1" spc="15" dirty="0">
                <a:solidFill>
                  <a:srgbClr val="B40808"/>
                </a:solidFill>
                <a:latin typeface="Book Antiqua"/>
                <a:cs typeface="Book Antiqua"/>
              </a:rPr>
              <a:t> </a:t>
            </a:r>
            <a:r>
              <a:rPr sz="1200" b="1" spc="80" dirty="0">
                <a:solidFill>
                  <a:srgbClr val="B40808"/>
                </a:solidFill>
                <a:latin typeface="Book Antiqua"/>
                <a:cs typeface="Book Antiqua"/>
              </a:rPr>
              <a:t>that</a:t>
            </a:r>
            <a:r>
              <a:rPr sz="1200" b="1" spc="20" dirty="0">
                <a:solidFill>
                  <a:srgbClr val="B40808"/>
                </a:solidFill>
                <a:latin typeface="Book Antiqua"/>
                <a:cs typeface="Book Antiqua"/>
              </a:rPr>
              <a:t> </a:t>
            </a:r>
            <a:r>
              <a:rPr sz="1200" b="1" spc="45" dirty="0">
                <a:solidFill>
                  <a:srgbClr val="B40808"/>
                </a:solidFill>
                <a:latin typeface="Book Antiqua"/>
                <a:cs typeface="Book Antiqua"/>
              </a:rPr>
              <a:t>I</a:t>
            </a:r>
            <a:r>
              <a:rPr sz="1200" b="1" spc="20" dirty="0">
                <a:solidFill>
                  <a:srgbClr val="B40808"/>
                </a:solidFill>
                <a:latin typeface="Book Antiqua"/>
                <a:cs typeface="Book Antiqua"/>
              </a:rPr>
              <a:t> </a:t>
            </a:r>
            <a:r>
              <a:rPr sz="1200" b="1" spc="95" dirty="0">
                <a:solidFill>
                  <a:srgbClr val="B40808"/>
                </a:solidFill>
                <a:latin typeface="Book Antiqua"/>
                <a:cs typeface="Book Antiqua"/>
              </a:rPr>
              <a:t>have </a:t>
            </a:r>
            <a:r>
              <a:rPr sz="1200" b="1" spc="-285" dirty="0">
                <a:solidFill>
                  <a:srgbClr val="B40808"/>
                </a:solidFill>
                <a:latin typeface="Book Antiqua"/>
                <a:cs typeface="Book Antiqua"/>
              </a:rPr>
              <a:t> </a:t>
            </a:r>
            <a:r>
              <a:rPr sz="1200" b="1" spc="85" dirty="0">
                <a:solidFill>
                  <a:srgbClr val="B40808"/>
                </a:solidFill>
                <a:latin typeface="Book Antiqua"/>
                <a:cs typeface="Book Antiqua"/>
              </a:rPr>
              <a:t>a</a:t>
            </a:r>
            <a:r>
              <a:rPr sz="1200" b="1" spc="15" dirty="0">
                <a:solidFill>
                  <a:srgbClr val="B40808"/>
                </a:solidFill>
                <a:latin typeface="Book Antiqua"/>
                <a:cs typeface="Book Antiqua"/>
              </a:rPr>
              <a:t> </a:t>
            </a:r>
            <a:r>
              <a:rPr sz="1200" b="1" spc="85" dirty="0">
                <a:solidFill>
                  <a:srgbClr val="B40808"/>
                </a:solidFill>
                <a:latin typeface="Book Antiqua"/>
                <a:cs typeface="Book Antiqua"/>
              </a:rPr>
              <a:t>better</a:t>
            </a:r>
            <a:r>
              <a:rPr sz="1200" b="1" spc="20" dirty="0">
                <a:solidFill>
                  <a:srgbClr val="B40808"/>
                </a:solidFill>
                <a:latin typeface="Book Antiqua"/>
                <a:cs typeface="Book Antiqua"/>
              </a:rPr>
              <a:t> </a:t>
            </a:r>
            <a:r>
              <a:rPr sz="1200" b="1" spc="95" dirty="0">
                <a:solidFill>
                  <a:srgbClr val="B40808"/>
                </a:solidFill>
                <a:latin typeface="Book Antiqua"/>
                <a:cs typeface="Book Antiqua"/>
              </a:rPr>
              <a:t>understanding</a:t>
            </a:r>
            <a:r>
              <a:rPr sz="1200" b="1" spc="15" dirty="0">
                <a:solidFill>
                  <a:srgbClr val="B40808"/>
                </a:solidFill>
                <a:latin typeface="Book Antiqua"/>
                <a:cs typeface="Book Antiqua"/>
              </a:rPr>
              <a:t> </a:t>
            </a:r>
            <a:r>
              <a:rPr sz="1200" b="1" spc="90" dirty="0">
                <a:solidFill>
                  <a:srgbClr val="B40808"/>
                </a:solidFill>
                <a:latin typeface="Book Antiqua"/>
                <a:cs typeface="Book Antiqua"/>
              </a:rPr>
              <a:t>of</a:t>
            </a:r>
            <a:r>
              <a:rPr sz="1200" b="1" spc="20" dirty="0">
                <a:solidFill>
                  <a:srgbClr val="B40808"/>
                </a:solidFill>
                <a:latin typeface="Book Antiqua"/>
                <a:cs typeface="Book Antiqua"/>
              </a:rPr>
              <a:t> </a:t>
            </a:r>
            <a:r>
              <a:rPr sz="1200" b="1" spc="90" dirty="0">
                <a:solidFill>
                  <a:srgbClr val="B40808"/>
                </a:solidFill>
                <a:latin typeface="Book Antiqua"/>
                <a:cs typeface="Book Antiqua"/>
              </a:rPr>
              <a:t>world</a:t>
            </a:r>
            <a:r>
              <a:rPr sz="1200" b="1" spc="15" dirty="0">
                <a:solidFill>
                  <a:srgbClr val="B40808"/>
                </a:solidFill>
                <a:latin typeface="Book Antiqua"/>
                <a:cs typeface="Book Antiqua"/>
              </a:rPr>
              <a:t> </a:t>
            </a:r>
            <a:r>
              <a:rPr sz="1200" b="1" spc="65" dirty="0">
                <a:solidFill>
                  <a:srgbClr val="B40808"/>
                </a:solidFill>
                <a:latin typeface="Book Antiqua"/>
                <a:cs typeface="Book Antiqua"/>
              </a:rPr>
              <a:t>solutions.</a:t>
            </a:r>
            <a:r>
              <a:rPr sz="1200" b="1" spc="20" dirty="0">
                <a:solidFill>
                  <a:srgbClr val="B40808"/>
                </a:solidFill>
                <a:latin typeface="Book Antiqua"/>
                <a:cs typeface="Book Antiqua"/>
              </a:rPr>
              <a:t> </a:t>
            </a: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110" dirty="0">
                <a:solidFill>
                  <a:srgbClr val="B40808"/>
                </a:solidFill>
                <a:latin typeface="Book Antiqua"/>
                <a:cs typeface="Book Antiqua"/>
              </a:rPr>
              <a:t>hope</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105" dirty="0">
                <a:solidFill>
                  <a:srgbClr val="B40808"/>
                </a:solidFill>
                <a:latin typeface="Book Antiqua"/>
                <a:cs typeface="Book Antiqua"/>
              </a:rPr>
              <a:t>continue</a:t>
            </a:r>
            <a:r>
              <a:rPr sz="1200" b="1" spc="20"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95" dirty="0">
                <a:solidFill>
                  <a:srgbClr val="B40808"/>
                </a:solidFill>
                <a:latin typeface="Book Antiqua"/>
                <a:cs typeface="Book Antiqua"/>
              </a:rPr>
              <a:t>grow</a:t>
            </a:r>
            <a:r>
              <a:rPr sz="1200" b="1" spc="20" dirty="0">
                <a:solidFill>
                  <a:srgbClr val="B40808"/>
                </a:solidFill>
                <a:latin typeface="Book Antiqua"/>
                <a:cs typeface="Book Antiqua"/>
              </a:rPr>
              <a:t> </a:t>
            </a:r>
            <a:r>
              <a:rPr sz="1200" b="1" spc="85" dirty="0">
                <a:solidFill>
                  <a:srgbClr val="B40808"/>
                </a:solidFill>
                <a:latin typeface="Book Antiqua"/>
                <a:cs typeface="Book Antiqua"/>
              </a:rPr>
              <a:t>in </a:t>
            </a:r>
            <a:r>
              <a:rPr sz="1200" b="1" spc="-285" dirty="0">
                <a:solidFill>
                  <a:srgbClr val="B40808"/>
                </a:solidFill>
                <a:latin typeface="Book Antiqua"/>
                <a:cs typeface="Book Antiqua"/>
              </a:rPr>
              <a:t> </a:t>
            </a:r>
            <a:r>
              <a:rPr sz="1200" b="1" spc="180" dirty="0">
                <a:solidFill>
                  <a:srgbClr val="B40808"/>
                </a:solidFill>
                <a:latin typeface="Book Antiqua"/>
                <a:cs typeface="Book Antiqua"/>
              </a:rPr>
              <a:t>my </a:t>
            </a:r>
            <a:r>
              <a:rPr sz="1200" b="1" spc="95" dirty="0">
                <a:solidFill>
                  <a:srgbClr val="B40808"/>
                </a:solidFill>
                <a:latin typeface="Book Antiqua"/>
                <a:cs typeface="Book Antiqua"/>
              </a:rPr>
              <a:t>understanding </a:t>
            </a:r>
            <a:r>
              <a:rPr sz="1200" b="1" spc="90" dirty="0">
                <a:solidFill>
                  <a:srgbClr val="B40808"/>
                </a:solidFill>
                <a:latin typeface="Book Antiqua"/>
                <a:cs typeface="Book Antiqua"/>
              </a:rPr>
              <a:t>of </a:t>
            </a:r>
            <a:r>
              <a:rPr sz="1200" b="1" spc="95" dirty="0">
                <a:solidFill>
                  <a:srgbClr val="B40808"/>
                </a:solidFill>
                <a:latin typeface="Book Antiqua"/>
                <a:cs typeface="Book Antiqua"/>
              </a:rPr>
              <a:t>both </a:t>
            </a:r>
            <a:r>
              <a:rPr sz="1200" b="1" spc="90" dirty="0">
                <a:solidFill>
                  <a:srgbClr val="B40808"/>
                </a:solidFill>
                <a:latin typeface="Book Antiqua"/>
                <a:cs typeface="Book Antiqua"/>
              </a:rPr>
              <a:t>world </a:t>
            </a:r>
            <a:r>
              <a:rPr sz="1200" b="1" spc="105" dirty="0">
                <a:solidFill>
                  <a:srgbClr val="B40808"/>
                </a:solidFill>
                <a:latin typeface="Book Antiqua"/>
                <a:cs typeface="Book Antiqua"/>
              </a:rPr>
              <a:t>problems and how </a:t>
            </a:r>
            <a:r>
              <a:rPr sz="1200" b="1" spc="90" dirty="0">
                <a:solidFill>
                  <a:srgbClr val="B40808"/>
                </a:solidFill>
                <a:latin typeface="Book Antiqua"/>
                <a:cs typeface="Book Antiqua"/>
              </a:rPr>
              <a:t>to </a:t>
            </a:r>
            <a:r>
              <a:rPr sz="1200" b="1" spc="100" dirty="0">
                <a:solidFill>
                  <a:srgbClr val="B40808"/>
                </a:solidFill>
                <a:latin typeface="Book Antiqua"/>
                <a:cs typeface="Book Antiqua"/>
              </a:rPr>
              <a:t>create </a:t>
            </a:r>
            <a:r>
              <a:rPr sz="1200" b="1" spc="150" dirty="0">
                <a:solidFill>
                  <a:srgbClr val="B40808"/>
                </a:solidFill>
                <a:latin typeface="Book Antiqua"/>
                <a:cs typeface="Book Antiqua"/>
              </a:rPr>
              <a:t>more </a:t>
            </a:r>
            <a:r>
              <a:rPr sz="1200" b="1" spc="155" dirty="0">
                <a:solidFill>
                  <a:srgbClr val="B40808"/>
                </a:solidFill>
                <a:latin typeface="Book Antiqua"/>
                <a:cs typeface="Book Antiqua"/>
              </a:rPr>
              <a:t> </a:t>
            </a:r>
            <a:r>
              <a:rPr sz="1200" b="1" spc="75" dirty="0">
                <a:solidFill>
                  <a:srgbClr val="B40808"/>
                </a:solidFill>
                <a:latin typeface="Book Antiqua"/>
                <a:cs typeface="Book Antiqua"/>
              </a:rPr>
              <a:t>equitable</a:t>
            </a:r>
            <a:r>
              <a:rPr sz="1200" b="1" spc="10" dirty="0">
                <a:solidFill>
                  <a:srgbClr val="B40808"/>
                </a:solidFill>
                <a:latin typeface="Book Antiqua"/>
                <a:cs typeface="Book Antiqua"/>
              </a:rPr>
              <a:t> </a:t>
            </a:r>
            <a:r>
              <a:rPr sz="1200" b="1" spc="90" dirty="0">
                <a:solidFill>
                  <a:srgbClr val="B40808"/>
                </a:solidFill>
                <a:latin typeface="Book Antiqua"/>
                <a:cs typeface="Book Antiqua"/>
              </a:rPr>
              <a:t>world</a:t>
            </a:r>
            <a:r>
              <a:rPr sz="1200" b="1" spc="15" dirty="0">
                <a:solidFill>
                  <a:srgbClr val="B40808"/>
                </a:solidFill>
                <a:latin typeface="Book Antiqua"/>
                <a:cs typeface="Book Antiqua"/>
              </a:rPr>
              <a:t> </a:t>
            </a:r>
            <a:r>
              <a:rPr sz="1200" b="1" spc="65" dirty="0">
                <a:solidFill>
                  <a:srgbClr val="B40808"/>
                </a:solidFill>
                <a:latin typeface="Book Antiqua"/>
                <a:cs typeface="Book Antiqua"/>
              </a:rPr>
              <a:t>solutions.</a:t>
            </a:r>
            <a:endParaRPr sz="1200">
              <a:latin typeface="Book Antiqua"/>
              <a:cs typeface="Book Antiqua"/>
            </a:endParaRPr>
          </a:p>
        </p:txBody>
      </p:sp>
      <p:sp>
        <p:nvSpPr>
          <p:cNvPr id="19" name="object 19"/>
          <p:cNvSpPr txBox="1"/>
          <p:nvPr/>
        </p:nvSpPr>
        <p:spPr>
          <a:xfrm>
            <a:off x="358604" y="5585878"/>
            <a:ext cx="1327785" cy="1412823"/>
          </a:xfrm>
          <a:prstGeom prst="rect">
            <a:avLst/>
          </a:prstGeom>
        </p:spPr>
        <p:txBody>
          <a:bodyPr vert="horz" wrap="square" lIns="0" tIns="20320" rIns="0" bIns="0" rtlCol="0">
            <a:spAutoFit/>
          </a:bodyPr>
          <a:lstStyle/>
          <a:p>
            <a:pPr marL="12700" marR="5080">
              <a:lnSpc>
                <a:spcPct val="116300"/>
              </a:lnSpc>
              <a:spcBef>
                <a:spcPts val="160"/>
              </a:spcBef>
            </a:pPr>
            <a:r>
              <a:rPr sz="1300" spc="-5" dirty="0">
                <a:solidFill>
                  <a:srgbClr val="B40808"/>
                </a:solidFill>
                <a:latin typeface="Archivo Black"/>
                <a:cs typeface="Archivo Black"/>
              </a:rPr>
              <a:t>Future</a:t>
            </a:r>
            <a:r>
              <a:rPr sz="1300" spc="-85" dirty="0">
                <a:solidFill>
                  <a:srgbClr val="B40808"/>
                </a:solidFill>
                <a:latin typeface="Archivo Black"/>
                <a:cs typeface="Archivo Black"/>
              </a:rPr>
              <a:t> </a:t>
            </a:r>
            <a:r>
              <a:rPr sz="1300" spc="-5" dirty="0">
                <a:solidFill>
                  <a:srgbClr val="B40808"/>
                </a:solidFill>
                <a:latin typeface="Archivo Black"/>
                <a:cs typeface="Archivo Black"/>
              </a:rPr>
              <a:t>Career: </a:t>
            </a:r>
            <a:r>
              <a:rPr sz="1300" spc="-420" dirty="0">
                <a:solidFill>
                  <a:srgbClr val="B40808"/>
                </a:solidFill>
                <a:latin typeface="Archivo Black"/>
                <a:cs typeface="Archivo Black"/>
              </a:rPr>
              <a:t> </a:t>
            </a:r>
            <a:r>
              <a:rPr sz="1300" spc="110" dirty="0">
                <a:solidFill>
                  <a:srgbClr val="B40808"/>
                </a:solidFill>
                <a:latin typeface="Book Antiqua"/>
                <a:cs typeface="Book Antiqua"/>
              </a:rPr>
              <a:t>Working </a:t>
            </a:r>
            <a:r>
              <a:rPr sz="1300" spc="65" dirty="0">
                <a:solidFill>
                  <a:srgbClr val="B40808"/>
                </a:solidFill>
                <a:latin typeface="Book Antiqua"/>
                <a:cs typeface="Book Antiqua"/>
              </a:rPr>
              <a:t>with </a:t>
            </a:r>
            <a:r>
              <a:rPr sz="1300" spc="70" dirty="0">
                <a:solidFill>
                  <a:srgbClr val="B40808"/>
                </a:solidFill>
                <a:latin typeface="Book Antiqua"/>
                <a:cs typeface="Book Antiqua"/>
              </a:rPr>
              <a:t> </a:t>
            </a:r>
            <a:r>
              <a:rPr sz="1300" spc="105" dirty="0">
                <a:solidFill>
                  <a:srgbClr val="B40808"/>
                </a:solidFill>
                <a:latin typeface="Book Antiqua"/>
                <a:cs typeface="Book Antiqua"/>
              </a:rPr>
              <a:t>the </a:t>
            </a:r>
            <a:r>
              <a:rPr sz="1300" spc="150" dirty="0">
                <a:solidFill>
                  <a:srgbClr val="B40808"/>
                </a:solidFill>
                <a:latin typeface="Book Antiqua"/>
                <a:cs typeface="Book Antiqua"/>
              </a:rPr>
              <a:t>ILO </a:t>
            </a:r>
            <a:r>
              <a:rPr sz="1300" spc="100" dirty="0">
                <a:solidFill>
                  <a:srgbClr val="B40808"/>
                </a:solidFill>
                <a:latin typeface="Book Antiqua"/>
                <a:cs typeface="Book Antiqua"/>
              </a:rPr>
              <a:t>to </a:t>
            </a:r>
            <a:r>
              <a:rPr sz="1300" spc="105" dirty="0">
                <a:solidFill>
                  <a:srgbClr val="B40808"/>
                </a:solidFill>
                <a:latin typeface="Book Antiqua"/>
                <a:cs typeface="Book Antiqua"/>
              </a:rPr>
              <a:t> </a:t>
            </a:r>
            <a:r>
              <a:rPr sz="1300" spc="75" dirty="0">
                <a:solidFill>
                  <a:srgbClr val="B40808"/>
                </a:solidFill>
                <a:latin typeface="Book Antiqua"/>
                <a:cs typeface="Book Antiqua"/>
              </a:rPr>
              <a:t>establish </a:t>
            </a:r>
            <a:r>
              <a:rPr sz="1300" spc="80" dirty="0">
                <a:solidFill>
                  <a:srgbClr val="B40808"/>
                </a:solidFill>
                <a:latin typeface="Book Antiqua"/>
                <a:cs typeface="Book Antiqua"/>
              </a:rPr>
              <a:t>fair </a:t>
            </a:r>
            <a:r>
              <a:rPr sz="1300" spc="85" dirty="0">
                <a:solidFill>
                  <a:srgbClr val="B40808"/>
                </a:solidFill>
                <a:latin typeface="Book Antiqua"/>
                <a:cs typeface="Book Antiqua"/>
              </a:rPr>
              <a:t> </a:t>
            </a:r>
            <a:r>
              <a:rPr sz="1300" spc="95" dirty="0">
                <a:solidFill>
                  <a:srgbClr val="B40808"/>
                </a:solidFill>
                <a:latin typeface="Book Antiqua"/>
                <a:cs typeface="Book Antiqua"/>
              </a:rPr>
              <a:t>labor </a:t>
            </a:r>
            <a:r>
              <a:rPr sz="1300" spc="70" dirty="0">
                <a:solidFill>
                  <a:srgbClr val="B40808"/>
                </a:solidFill>
                <a:latin typeface="Book Antiqua"/>
                <a:cs typeface="Book Antiqua"/>
              </a:rPr>
              <a:t>rights </a:t>
            </a:r>
            <a:r>
              <a:rPr sz="1300" spc="110" dirty="0">
                <a:solidFill>
                  <a:srgbClr val="B40808"/>
                </a:solidFill>
                <a:latin typeface="Book Antiqua"/>
                <a:cs typeface="Book Antiqua"/>
              </a:rPr>
              <a:t>for </a:t>
            </a:r>
            <a:r>
              <a:rPr sz="1300" spc="-310" dirty="0">
                <a:solidFill>
                  <a:srgbClr val="B40808"/>
                </a:solidFill>
                <a:latin typeface="Book Antiqua"/>
                <a:cs typeface="Book Antiqua"/>
              </a:rPr>
              <a:t> </a:t>
            </a:r>
            <a:r>
              <a:rPr sz="1300" spc="50" dirty="0">
                <a:solidFill>
                  <a:srgbClr val="B40808"/>
                </a:solidFill>
                <a:latin typeface="Book Antiqua"/>
                <a:cs typeface="Book Antiqua"/>
              </a:rPr>
              <a:t>all</a:t>
            </a:r>
            <a:r>
              <a:rPr sz="1300" spc="35" dirty="0">
                <a:solidFill>
                  <a:srgbClr val="B40808"/>
                </a:solidFill>
                <a:latin typeface="Book Antiqua"/>
                <a:cs typeface="Book Antiqua"/>
              </a:rPr>
              <a:t> </a:t>
            </a:r>
            <a:r>
              <a:rPr sz="1300" spc="85" dirty="0">
                <a:solidFill>
                  <a:srgbClr val="B40808"/>
                </a:solidFill>
                <a:latin typeface="Book Antiqua"/>
                <a:cs typeface="Book Antiqua"/>
              </a:rPr>
              <a:t>people.</a:t>
            </a:r>
            <a:endParaRPr sz="1300">
              <a:latin typeface="Book Antiqua"/>
              <a:cs typeface="Book Antiqua"/>
            </a:endParaRPr>
          </a:p>
        </p:txBody>
      </p:sp>
      <p:sp>
        <p:nvSpPr>
          <p:cNvPr id="20" name="object 20"/>
          <p:cNvSpPr txBox="1">
            <a:spLocks noGrp="1"/>
          </p:cNvSpPr>
          <p:nvPr>
            <p:ph type="title"/>
          </p:nvPr>
        </p:nvSpPr>
        <p:spPr>
          <a:xfrm>
            <a:off x="1572054" y="22186"/>
            <a:ext cx="4500021"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Samantha</a:t>
            </a:r>
            <a:r>
              <a:rPr sz="3800" spc="-260" dirty="0">
                <a:solidFill>
                  <a:schemeClr val="bg1"/>
                </a:solidFill>
                <a:latin typeface="Garamond" panose="02020404030301010803" pitchFamily="18" charset="0"/>
              </a:rPr>
              <a:t> </a:t>
            </a:r>
            <a:r>
              <a:rPr sz="3800" spc="-65" dirty="0">
                <a:solidFill>
                  <a:schemeClr val="bg1"/>
                </a:solidFill>
                <a:latin typeface="Garamond" panose="02020404030301010803" pitchFamily="18" charset="0"/>
              </a:rPr>
              <a:t>Ivey</a:t>
            </a:r>
          </a:p>
        </p:txBody>
      </p:sp>
      <p:sp>
        <p:nvSpPr>
          <p:cNvPr id="22" name="object 22"/>
          <p:cNvSpPr txBox="1"/>
          <p:nvPr/>
        </p:nvSpPr>
        <p:spPr>
          <a:xfrm>
            <a:off x="6971827" y="4852603"/>
            <a:ext cx="2710847" cy="562974"/>
          </a:xfrm>
          <a:prstGeom prst="rect">
            <a:avLst/>
          </a:prstGeom>
        </p:spPr>
        <p:txBody>
          <a:bodyPr vert="horz" wrap="square" lIns="0" tIns="62229" rIns="0" bIns="0" rtlCol="0">
            <a:spAutoFit/>
          </a:bodyPr>
          <a:lstStyle/>
          <a:p>
            <a:pPr marL="12700" marR="5080" indent="617237" algn="ctr">
              <a:lnSpc>
                <a:spcPts val="1730"/>
              </a:lnSpc>
              <a:spcBef>
                <a:spcPts val="489"/>
              </a:spcBef>
            </a:pPr>
            <a:r>
              <a:rPr sz="1750" dirty="0" smtClean="0">
                <a:solidFill>
                  <a:srgbClr val="B40808"/>
                </a:solidFill>
                <a:latin typeface="Archivo Black" panose="020B0A03020202020B04"/>
                <a:cs typeface="Palatino Linotype"/>
              </a:rPr>
              <a:t>BEST</a:t>
            </a:r>
            <a:endParaRPr lang="en-US" sz="1750" dirty="0" smtClean="0">
              <a:solidFill>
                <a:srgbClr val="B40808"/>
              </a:solidFill>
              <a:latin typeface="Archivo Black" panose="020B0A03020202020B04"/>
              <a:cs typeface="Palatino Linotype"/>
            </a:endParaRPr>
          </a:p>
          <a:p>
            <a:pPr marL="12700" marR="5080" indent="617237" algn="ctr">
              <a:lnSpc>
                <a:spcPts val="1730"/>
              </a:lnSpc>
              <a:spcBef>
                <a:spcPts val="489"/>
              </a:spcBef>
            </a:pPr>
            <a:r>
              <a:rPr sz="1750" dirty="0" smtClean="0">
                <a:solidFill>
                  <a:srgbClr val="B40808"/>
                </a:solidFill>
                <a:latin typeface="Archivo Black" panose="020B0A03020202020B04"/>
                <a:cs typeface="Palatino Linotype"/>
              </a:rPr>
              <a:t>STORYTELLER</a:t>
            </a:r>
            <a:endParaRPr sz="1750" dirty="0">
              <a:latin typeface="Archivo Black" panose="020B0A03020202020B04"/>
              <a:cs typeface="Palatino Linotype"/>
            </a:endParaRPr>
          </a:p>
        </p:txBody>
      </p:sp>
      <p:sp>
        <p:nvSpPr>
          <p:cNvPr id="24" name="object 13"/>
          <p:cNvSpPr txBox="1"/>
          <p:nvPr/>
        </p:nvSpPr>
        <p:spPr>
          <a:xfrm>
            <a:off x="7391400" y="286711"/>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Mechanicville, NY</a:t>
            </a:r>
            <a:endParaRPr sz="2050" dirty="0">
              <a:latin typeface="Open Sans ExtraBold"/>
              <a:cs typeface="Open Sans ExtraBold"/>
            </a:endParaRPr>
          </a:p>
        </p:txBody>
      </p:sp>
      <p:sp>
        <p:nvSpPr>
          <p:cNvPr id="25" name="object 13"/>
          <p:cNvSpPr txBox="1"/>
          <p:nvPr/>
        </p:nvSpPr>
        <p:spPr>
          <a:xfrm>
            <a:off x="158685" y="7391239"/>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ILR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81"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360889" y="271296"/>
            <a:ext cx="3828415" cy="28575"/>
          </a:xfrm>
          <a:custGeom>
            <a:avLst/>
            <a:gdLst/>
            <a:ahLst/>
            <a:cxnLst/>
            <a:rect l="l" t="t" r="r" b="b"/>
            <a:pathLst>
              <a:path w="3828415" h="28575">
                <a:moveTo>
                  <a:pt x="3827912" y="28297"/>
                </a:moveTo>
                <a:lnTo>
                  <a:pt x="0" y="28297"/>
                </a:lnTo>
                <a:lnTo>
                  <a:pt x="0" y="0"/>
                </a:lnTo>
                <a:lnTo>
                  <a:pt x="3710031" y="0"/>
                </a:lnTo>
                <a:lnTo>
                  <a:pt x="3827912" y="0"/>
                </a:lnTo>
                <a:lnTo>
                  <a:pt x="3827912" y="28297"/>
                </a:lnTo>
                <a:close/>
              </a:path>
            </a:pathLst>
          </a:custGeom>
          <a:solidFill>
            <a:srgbClr val="E3FFFD"/>
          </a:solidFill>
        </p:spPr>
        <p:txBody>
          <a:bodyPr wrap="square" lIns="0" tIns="0" rIns="0" bIns="0" rtlCol="0"/>
          <a:lstStyle/>
          <a:p>
            <a:endParaRPr sz="1800"/>
          </a:p>
        </p:txBody>
      </p:sp>
      <p:sp>
        <p:nvSpPr>
          <p:cNvPr id="3" name="object 3"/>
          <p:cNvSpPr/>
          <p:nvPr/>
        </p:nvSpPr>
        <p:spPr>
          <a:xfrm>
            <a:off x="-38100" y="7282758"/>
            <a:ext cx="6969125" cy="36195"/>
          </a:xfrm>
          <a:custGeom>
            <a:avLst/>
            <a:gdLst/>
            <a:ahLst/>
            <a:cxnLst/>
            <a:rect l="l" t="t" r="r" b="b"/>
            <a:pathLst>
              <a:path w="6969125" h="36195">
                <a:moveTo>
                  <a:pt x="6968699" y="35719"/>
                </a:moveTo>
                <a:lnTo>
                  <a:pt x="0" y="35719"/>
                </a:lnTo>
                <a:lnTo>
                  <a:pt x="0" y="0"/>
                </a:lnTo>
                <a:lnTo>
                  <a:pt x="6819962" y="0"/>
                </a:lnTo>
                <a:lnTo>
                  <a:pt x="6968699" y="0"/>
                </a:lnTo>
                <a:lnTo>
                  <a:pt x="6968699" y="35719"/>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200893" y="85707"/>
            <a:ext cx="905416" cy="447693"/>
          </a:xfrm>
          <a:prstGeom prst="rect">
            <a:avLst/>
          </a:prstGeom>
        </p:spPr>
      </p:pic>
      <p:sp>
        <p:nvSpPr>
          <p:cNvPr id="6" name="object 6"/>
          <p:cNvSpPr/>
          <p:nvPr/>
        </p:nvSpPr>
        <p:spPr>
          <a:xfrm>
            <a:off x="0" y="655087"/>
            <a:ext cx="3822065" cy="6477773"/>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6820"/>
            <a:ext cx="3066974" cy="3036858"/>
          </a:xfrm>
          <a:prstGeom prst="rect">
            <a:avLst/>
          </a:prstGeom>
        </p:spPr>
      </p:pic>
      <p:sp>
        <p:nvSpPr>
          <p:cNvPr id="8" name="object 8"/>
          <p:cNvSpPr/>
          <p:nvPr/>
        </p:nvSpPr>
        <p:spPr>
          <a:xfrm>
            <a:off x="371301" y="763070"/>
            <a:ext cx="3155950" cy="3125604"/>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087"/>
            <a:ext cx="6244590" cy="6477774"/>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140182" y="969940"/>
            <a:ext cx="2847576" cy="3806021"/>
          </a:xfrm>
          <a:prstGeom prst="rect">
            <a:avLst/>
          </a:prstGeom>
        </p:spPr>
      </p:pic>
      <p:sp>
        <p:nvSpPr>
          <p:cNvPr id="11" name="object 11"/>
          <p:cNvSpPr/>
          <p:nvPr/>
        </p:nvSpPr>
        <p:spPr>
          <a:xfrm>
            <a:off x="7115117" y="945070"/>
            <a:ext cx="2901950" cy="3860151"/>
          </a:xfrm>
          <a:custGeom>
            <a:avLst/>
            <a:gdLst/>
            <a:ahLst/>
            <a:cxnLst/>
            <a:rect l="l" t="t" r="r" b="b"/>
            <a:pathLst>
              <a:path w="2901950" h="3897629">
                <a:moveTo>
                  <a:pt x="2591828" y="3897212"/>
                </a:moveTo>
                <a:lnTo>
                  <a:pt x="309888" y="3897212"/>
                </a:lnTo>
                <a:lnTo>
                  <a:pt x="264122" y="3893853"/>
                </a:lnTo>
                <a:lnTo>
                  <a:pt x="220429" y="3884096"/>
                </a:lnTo>
                <a:lnTo>
                  <a:pt x="179294" y="3868420"/>
                </a:lnTo>
                <a:lnTo>
                  <a:pt x="141198" y="3847307"/>
                </a:lnTo>
                <a:lnTo>
                  <a:pt x="106622" y="3821236"/>
                </a:lnTo>
                <a:lnTo>
                  <a:pt x="76046" y="3790689"/>
                </a:lnTo>
                <a:lnTo>
                  <a:pt x="49951" y="3756144"/>
                </a:lnTo>
                <a:lnTo>
                  <a:pt x="28819" y="3718084"/>
                </a:lnTo>
                <a:lnTo>
                  <a:pt x="13129" y="3676987"/>
                </a:lnTo>
                <a:lnTo>
                  <a:pt x="3366" y="3633354"/>
                </a:lnTo>
                <a:lnTo>
                  <a:pt x="0" y="3587607"/>
                </a:lnTo>
                <a:lnTo>
                  <a:pt x="73" y="309605"/>
                </a:lnTo>
                <a:lnTo>
                  <a:pt x="3362" y="264633"/>
                </a:lnTo>
                <a:lnTo>
                  <a:pt x="13129" y="220776"/>
                </a:lnTo>
                <a:lnTo>
                  <a:pt x="28819" y="179515"/>
                </a:lnTo>
                <a:lnTo>
                  <a:pt x="49951" y="141327"/>
                </a:lnTo>
                <a:lnTo>
                  <a:pt x="76046" y="106687"/>
                </a:lnTo>
                <a:lnTo>
                  <a:pt x="106622" y="76070"/>
                </a:lnTo>
                <a:lnTo>
                  <a:pt x="141198" y="49954"/>
                </a:lnTo>
                <a:lnTo>
                  <a:pt x="179348" y="28792"/>
                </a:lnTo>
                <a:lnTo>
                  <a:pt x="220456" y="13116"/>
                </a:lnTo>
                <a:lnTo>
                  <a:pt x="264132" y="3359"/>
                </a:lnTo>
                <a:lnTo>
                  <a:pt x="309892" y="0"/>
                </a:lnTo>
                <a:lnTo>
                  <a:pt x="2591828" y="0"/>
                </a:lnTo>
                <a:lnTo>
                  <a:pt x="2637602" y="3360"/>
                </a:lnTo>
                <a:lnTo>
                  <a:pt x="2681307" y="13122"/>
                </a:lnTo>
                <a:lnTo>
                  <a:pt x="2722463" y="28812"/>
                </a:lnTo>
                <a:lnTo>
                  <a:pt x="2760586" y="49954"/>
                </a:lnTo>
                <a:lnTo>
                  <a:pt x="2760992" y="50260"/>
                </a:lnTo>
                <a:lnTo>
                  <a:pt x="309892" y="50260"/>
                </a:lnTo>
                <a:lnTo>
                  <a:pt x="263361" y="54455"/>
                </a:lnTo>
                <a:lnTo>
                  <a:pt x="219513" y="66542"/>
                </a:lnTo>
                <a:lnTo>
                  <a:pt x="179093" y="85778"/>
                </a:lnTo>
                <a:lnTo>
                  <a:pt x="142847" y="111417"/>
                </a:lnTo>
                <a:lnTo>
                  <a:pt x="111520" y="142715"/>
                </a:lnTo>
                <a:lnTo>
                  <a:pt x="85857" y="178928"/>
                </a:lnTo>
                <a:lnTo>
                  <a:pt x="66604" y="219310"/>
                </a:lnTo>
                <a:lnTo>
                  <a:pt x="54505" y="263117"/>
                </a:lnTo>
                <a:lnTo>
                  <a:pt x="50307" y="309605"/>
                </a:lnTo>
                <a:lnTo>
                  <a:pt x="50397" y="3587607"/>
                </a:lnTo>
                <a:lnTo>
                  <a:pt x="54505" y="3633354"/>
                </a:lnTo>
                <a:lnTo>
                  <a:pt x="66604" y="3677302"/>
                </a:lnTo>
                <a:lnTo>
                  <a:pt x="85857" y="3717726"/>
                </a:lnTo>
                <a:lnTo>
                  <a:pt x="111520" y="3753905"/>
                </a:lnTo>
                <a:lnTo>
                  <a:pt x="142847" y="3785121"/>
                </a:lnTo>
                <a:lnTo>
                  <a:pt x="179093" y="3810652"/>
                </a:lnTo>
                <a:lnTo>
                  <a:pt x="219513" y="3829780"/>
                </a:lnTo>
                <a:lnTo>
                  <a:pt x="263361" y="3841785"/>
                </a:lnTo>
                <a:lnTo>
                  <a:pt x="309892" y="3845946"/>
                </a:lnTo>
                <a:lnTo>
                  <a:pt x="2762175" y="3845946"/>
                </a:lnTo>
                <a:lnTo>
                  <a:pt x="2760776" y="3847004"/>
                </a:lnTo>
                <a:lnTo>
                  <a:pt x="2722589" y="3868236"/>
                </a:lnTo>
                <a:lnTo>
                  <a:pt x="2681373" y="3884008"/>
                </a:lnTo>
                <a:lnTo>
                  <a:pt x="2637621" y="3893829"/>
                </a:lnTo>
                <a:lnTo>
                  <a:pt x="2591828" y="3897212"/>
                </a:lnTo>
                <a:close/>
              </a:path>
              <a:path w="2901950" h="3897629">
                <a:moveTo>
                  <a:pt x="2762175" y="3845946"/>
                </a:moveTo>
                <a:lnTo>
                  <a:pt x="2591828" y="3845946"/>
                </a:lnTo>
                <a:lnTo>
                  <a:pt x="2638624" y="3841752"/>
                </a:lnTo>
                <a:lnTo>
                  <a:pt x="2682613" y="3829664"/>
                </a:lnTo>
                <a:lnTo>
                  <a:pt x="2723074" y="3810429"/>
                </a:lnTo>
                <a:lnTo>
                  <a:pt x="2759287" y="3784790"/>
                </a:lnTo>
                <a:lnTo>
                  <a:pt x="2790531" y="3753491"/>
                </a:lnTo>
                <a:lnTo>
                  <a:pt x="2816094" y="3717262"/>
                </a:lnTo>
                <a:lnTo>
                  <a:pt x="2835232" y="3676897"/>
                </a:lnTo>
                <a:lnTo>
                  <a:pt x="2847248" y="3633089"/>
                </a:lnTo>
                <a:lnTo>
                  <a:pt x="2851323" y="3587607"/>
                </a:lnTo>
                <a:lnTo>
                  <a:pt x="2851413" y="309605"/>
                </a:lnTo>
                <a:lnTo>
                  <a:pt x="2847215" y="262852"/>
                </a:lnTo>
                <a:lnTo>
                  <a:pt x="2835116" y="218904"/>
                </a:lnTo>
                <a:lnTo>
                  <a:pt x="2815863" y="178481"/>
                </a:lnTo>
                <a:lnTo>
                  <a:pt x="2790200" y="142301"/>
                </a:lnTo>
                <a:lnTo>
                  <a:pt x="2758873" y="111086"/>
                </a:lnTo>
                <a:lnTo>
                  <a:pt x="2722627" y="85554"/>
                </a:lnTo>
                <a:lnTo>
                  <a:pt x="2682207" y="66426"/>
                </a:lnTo>
                <a:lnTo>
                  <a:pt x="2638359" y="54422"/>
                </a:lnTo>
                <a:lnTo>
                  <a:pt x="2591828" y="50260"/>
                </a:lnTo>
                <a:lnTo>
                  <a:pt x="2760992" y="50260"/>
                </a:lnTo>
                <a:lnTo>
                  <a:pt x="2795098" y="75976"/>
                </a:lnTo>
                <a:lnTo>
                  <a:pt x="2825674" y="106523"/>
                </a:lnTo>
                <a:lnTo>
                  <a:pt x="2851768" y="141068"/>
                </a:lnTo>
                <a:lnTo>
                  <a:pt x="2872901" y="179128"/>
                </a:lnTo>
                <a:lnTo>
                  <a:pt x="2888591" y="220225"/>
                </a:lnTo>
                <a:lnTo>
                  <a:pt x="2898358" y="263877"/>
                </a:lnTo>
                <a:lnTo>
                  <a:pt x="2901720" y="309605"/>
                </a:lnTo>
                <a:lnTo>
                  <a:pt x="2901651" y="3587607"/>
                </a:lnTo>
                <a:lnTo>
                  <a:pt x="2898585" y="3632352"/>
                </a:lnTo>
                <a:lnTo>
                  <a:pt x="2888959" y="3676069"/>
                </a:lnTo>
                <a:lnTo>
                  <a:pt x="2873327" y="3717279"/>
                </a:lnTo>
                <a:lnTo>
                  <a:pt x="2852213" y="3755441"/>
                </a:lnTo>
                <a:lnTo>
                  <a:pt x="2826082" y="3790117"/>
                </a:lnTo>
                <a:lnTo>
                  <a:pt x="2795438" y="3820802"/>
                </a:lnTo>
                <a:lnTo>
                  <a:pt x="2762175" y="3845946"/>
                </a:lnTo>
                <a:close/>
              </a:path>
            </a:pathLst>
          </a:custGeom>
          <a:solidFill>
            <a:srgbClr val="B40808"/>
          </a:solidFill>
        </p:spPr>
        <p:txBody>
          <a:bodyPr wrap="square" lIns="0" tIns="0" rIns="0" bIns="0" rtlCol="0"/>
          <a:lstStyle/>
          <a:p>
            <a:endParaRPr sz="1800"/>
          </a:p>
        </p:txBody>
      </p:sp>
      <p:pic>
        <p:nvPicPr>
          <p:cNvPr id="12" name="object 12"/>
          <p:cNvPicPr/>
          <p:nvPr/>
        </p:nvPicPr>
        <p:blipFill rotWithShape="1">
          <a:blip r:embed="rId5" cstate="email">
            <a:extLst>
              <a:ext uri="{28A0092B-C50C-407E-A947-70E740481C1C}">
                <a14:useLocalDpi xmlns:a14="http://schemas.microsoft.com/office/drawing/2010/main"/>
              </a:ext>
            </a:extLst>
          </a:blip>
          <a:srcRect/>
          <a:stretch/>
        </p:blipFill>
        <p:spPr>
          <a:xfrm>
            <a:off x="1580811" y="5870355"/>
            <a:ext cx="2152990" cy="1150875"/>
          </a:xfrm>
          <a:prstGeom prst="rect">
            <a:avLst/>
          </a:prstGeom>
        </p:spPr>
      </p:pic>
      <p:sp>
        <p:nvSpPr>
          <p:cNvPr id="13" name="object 13"/>
          <p:cNvSpPr txBox="1"/>
          <p:nvPr/>
        </p:nvSpPr>
        <p:spPr>
          <a:xfrm>
            <a:off x="7222855" y="7134978"/>
            <a:ext cx="2689225" cy="332783"/>
          </a:xfrm>
          <a:prstGeom prst="rect">
            <a:avLst/>
          </a:prstGeom>
        </p:spPr>
        <p:txBody>
          <a:bodyPr vert="horz" wrap="square" lIns="0" tIns="17145" rIns="0" bIns="0" rtlCol="0">
            <a:spAutoFit/>
          </a:bodyPr>
          <a:lstStyle/>
          <a:p>
            <a:pPr marL="12700">
              <a:spcBef>
                <a:spcPts val="135"/>
              </a:spcBef>
            </a:pPr>
            <a:r>
              <a:rPr sz="2050" b="1" i="1" spc="55" dirty="0">
                <a:solidFill>
                  <a:srgbClr val="E3FFFD"/>
                </a:solidFill>
                <a:latin typeface="Open Sans ExtraBold"/>
                <a:cs typeface="Open Sans ExtraBold"/>
              </a:rPr>
              <a:t>Peaceprints </a:t>
            </a:r>
            <a:r>
              <a:rPr sz="2050" b="1" i="1" spc="35" dirty="0">
                <a:solidFill>
                  <a:srgbClr val="E3FFFD"/>
                </a:solidFill>
                <a:latin typeface="Open Sans ExtraBold"/>
                <a:cs typeface="Open Sans ExtraBold"/>
              </a:rPr>
              <a:t>of</a:t>
            </a:r>
            <a:r>
              <a:rPr sz="2050" b="1" i="1" spc="6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WNY</a:t>
            </a:r>
            <a:endParaRPr sz="2050">
              <a:latin typeface="Open Sans ExtraBold"/>
              <a:cs typeface="Open Sans ExtraBold"/>
            </a:endParaRPr>
          </a:p>
        </p:txBody>
      </p:sp>
      <p:sp>
        <p:nvSpPr>
          <p:cNvPr id="14" name="object 14"/>
          <p:cNvSpPr txBox="1"/>
          <p:nvPr/>
        </p:nvSpPr>
        <p:spPr>
          <a:xfrm>
            <a:off x="465972" y="4074767"/>
            <a:ext cx="2924175" cy="1356140"/>
          </a:xfrm>
          <a:prstGeom prst="rect">
            <a:avLst/>
          </a:prstGeom>
        </p:spPr>
        <p:txBody>
          <a:bodyPr vert="horz" wrap="square" lIns="0" tIns="12065" rIns="0" bIns="0" rtlCol="0">
            <a:spAutoFit/>
          </a:bodyPr>
          <a:lstStyle/>
          <a:p>
            <a:pPr marL="12700" marR="5080" algn="ctr">
              <a:lnSpc>
                <a:spcPct val="113599"/>
              </a:lnSpc>
              <a:spcBef>
                <a:spcPts val="95"/>
              </a:spcBef>
            </a:pPr>
            <a:r>
              <a:rPr sz="1532" b="1" spc="110" dirty="0">
                <a:solidFill>
                  <a:srgbClr val="B40808"/>
                </a:solidFill>
                <a:latin typeface="Book Antiqua"/>
                <a:cs typeface="Book Antiqua"/>
              </a:rPr>
              <a:t>interviewing</a:t>
            </a:r>
            <a:r>
              <a:rPr sz="1532" b="1" spc="5" dirty="0">
                <a:solidFill>
                  <a:srgbClr val="B40808"/>
                </a:solidFill>
                <a:latin typeface="Book Antiqua"/>
                <a:cs typeface="Book Antiqua"/>
              </a:rPr>
              <a:t> </a:t>
            </a:r>
            <a:r>
              <a:rPr sz="1532" b="1" spc="140" dirty="0">
                <a:solidFill>
                  <a:srgbClr val="B40808"/>
                </a:solidFill>
                <a:latin typeface="Book Antiqua"/>
                <a:cs typeface="Book Antiqua"/>
              </a:rPr>
              <a:t>Landlords</a:t>
            </a:r>
            <a:r>
              <a:rPr sz="1532" b="1" spc="5" dirty="0">
                <a:solidFill>
                  <a:srgbClr val="B40808"/>
                </a:solidFill>
                <a:latin typeface="Book Antiqua"/>
                <a:cs typeface="Book Antiqua"/>
              </a:rPr>
              <a:t> </a:t>
            </a:r>
            <a:r>
              <a:rPr sz="1532" b="1" spc="120" dirty="0">
                <a:solidFill>
                  <a:srgbClr val="B40808"/>
                </a:solidFill>
                <a:latin typeface="Book Antiqua"/>
                <a:cs typeface="Book Antiqua"/>
              </a:rPr>
              <a:t>in </a:t>
            </a:r>
            <a:r>
              <a:rPr sz="1532" b="1" spc="-400" dirty="0">
                <a:solidFill>
                  <a:srgbClr val="B40808"/>
                </a:solidFill>
                <a:latin typeface="Book Antiqua"/>
                <a:cs typeface="Book Antiqua"/>
              </a:rPr>
              <a:t> </a:t>
            </a:r>
            <a:r>
              <a:rPr sz="1532" b="1" spc="130" dirty="0">
                <a:solidFill>
                  <a:srgbClr val="B40808"/>
                </a:solidFill>
                <a:latin typeface="Book Antiqua"/>
                <a:cs typeface="Book Antiqua"/>
              </a:rPr>
              <a:t>the </a:t>
            </a:r>
            <a:r>
              <a:rPr sz="1532" b="1" spc="125" dirty="0">
                <a:solidFill>
                  <a:srgbClr val="B40808"/>
                </a:solidFill>
                <a:latin typeface="Book Antiqua"/>
                <a:cs typeface="Book Antiqua"/>
              </a:rPr>
              <a:t>Buffalo </a:t>
            </a:r>
            <a:r>
              <a:rPr sz="1532" b="1" spc="135" dirty="0">
                <a:solidFill>
                  <a:srgbClr val="B40808"/>
                </a:solidFill>
                <a:latin typeface="Book Antiqua"/>
                <a:cs typeface="Book Antiqua"/>
              </a:rPr>
              <a:t>region </a:t>
            </a:r>
            <a:r>
              <a:rPr sz="1532" b="1" spc="150" dirty="0">
                <a:solidFill>
                  <a:srgbClr val="B40808"/>
                </a:solidFill>
                <a:latin typeface="Book Antiqua"/>
                <a:cs typeface="Book Antiqua"/>
              </a:rPr>
              <a:t>and </a:t>
            </a:r>
            <a:r>
              <a:rPr sz="1532" b="1" spc="155" dirty="0">
                <a:solidFill>
                  <a:srgbClr val="B40808"/>
                </a:solidFill>
                <a:latin typeface="Book Antiqua"/>
                <a:cs typeface="Book Antiqua"/>
              </a:rPr>
              <a:t> </a:t>
            </a:r>
            <a:r>
              <a:rPr sz="1532" b="1" spc="130" dirty="0">
                <a:solidFill>
                  <a:srgbClr val="B40808"/>
                </a:solidFill>
                <a:latin typeface="Book Antiqua"/>
                <a:cs typeface="Book Antiqua"/>
              </a:rPr>
              <a:t>securing </a:t>
            </a:r>
            <a:r>
              <a:rPr sz="1532" b="1" spc="125" dirty="0">
                <a:solidFill>
                  <a:srgbClr val="B40808"/>
                </a:solidFill>
                <a:latin typeface="Book Antiqua"/>
                <a:cs typeface="Book Antiqua"/>
              </a:rPr>
              <a:t>housing </a:t>
            </a:r>
            <a:r>
              <a:rPr sz="1532" b="1" spc="145" dirty="0">
                <a:solidFill>
                  <a:srgbClr val="B40808"/>
                </a:solidFill>
                <a:latin typeface="Book Antiqua"/>
                <a:cs typeface="Book Antiqua"/>
              </a:rPr>
              <a:t>for </a:t>
            </a:r>
            <a:r>
              <a:rPr sz="1532" b="1" spc="150" dirty="0">
                <a:solidFill>
                  <a:srgbClr val="B40808"/>
                </a:solidFill>
                <a:latin typeface="Book Antiqua"/>
                <a:cs typeface="Book Antiqua"/>
              </a:rPr>
              <a:t> </a:t>
            </a:r>
            <a:r>
              <a:rPr sz="1532" b="1" spc="160" dirty="0">
                <a:solidFill>
                  <a:srgbClr val="B40808"/>
                </a:solidFill>
                <a:latin typeface="Book Antiqua"/>
                <a:cs typeface="Book Antiqua"/>
              </a:rPr>
              <a:t>formerly </a:t>
            </a:r>
            <a:r>
              <a:rPr sz="1532" b="1" spc="145" dirty="0">
                <a:solidFill>
                  <a:srgbClr val="B40808"/>
                </a:solidFill>
                <a:latin typeface="Book Antiqua"/>
                <a:cs typeface="Book Antiqua"/>
              </a:rPr>
              <a:t>incarcerated </a:t>
            </a:r>
            <a:r>
              <a:rPr sz="1532" b="1" spc="150" dirty="0">
                <a:solidFill>
                  <a:srgbClr val="B40808"/>
                </a:solidFill>
                <a:latin typeface="Book Antiqua"/>
                <a:cs typeface="Book Antiqua"/>
              </a:rPr>
              <a:t> </a:t>
            </a:r>
            <a:r>
              <a:rPr sz="1532" b="1" spc="90" dirty="0">
                <a:solidFill>
                  <a:srgbClr val="B40808"/>
                </a:solidFill>
                <a:latin typeface="Book Antiqua"/>
                <a:cs typeface="Book Antiqua"/>
              </a:rPr>
              <a:t>individuals.</a:t>
            </a:r>
            <a:endParaRPr sz="1532" dirty="0">
              <a:latin typeface="Book Antiqua"/>
              <a:cs typeface="Book Antiqua"/>
            </a:endParaRPr>
          </a:p>
        </p:txBody>
      </p:sp>
      <p:sp>
        <p:nvSpPr>
          <p:cNvPr id="15" name="object 15"/>
          <p:cNvSpPr txBox="1"/>
          <p:nvPr/>
        </p:nvSpPr>
        <p:spPr>
          <a:xfrm>
            <a:off x="235242" y="6217564"/>
            <a:ext cx="1327785" cy="725583"/>
          </a:xfrm>
          <a:prstGeom prst="rect">
            <a:avLst/>
          </a:prstGeom>
        </p:spPr>
        <p:txBody>
          <a:bodyPr vert="horz" wrap="square" lIns="0" tIns="17145" rIns="0" bIns="0" rtlCol="0">
            <a:spAutoFit/>
          </a:bodyPr>
          <a:lstStyle/>
          <a:p>
            <a:pPr marL="12700" marR="5080">
              <a:lnSpc>
                <a:spcPct val="117800"/>
              </a:lnSpc>
              <a:spcBef>
                <a:spcPts val="135"/>
              </a:spcBef>
            </a:pPr>
            <a:r>
              <a:rPr sz="1300" spc="-5" dirty="0">
                <a:solidFill>
                  <a:srgbClr val="B40808"/>
                </a:solidFill>
                <a:latin typeface="Archivo Black"/>
                <a:cs typeface="Archivo Black"/>
              </a:rPr>
              <a:t>Future</a:t>
            </a:r>
            <a:r>
              <a:rPr sz="1300" spc="-85" dirty="0">
                <a:solidFill>
                  <a:srgbClr val="B40808"/>
                </a:solidFill>
                <a:latin typeface="Archivo Black"/>
                <a:cs typeface="Archivo Black"/>
              </a:rPr>
              <a:t> </a:t>
            </a:r>
            <a:r>
              <a:rPr sz="1300" spc="-5" dirty="0">
                <a:solidFill>
                  <a:srgbClr val="B40808"/>
                </a:solidFill>
                <a:latin typeface="Archivo Black"/>
                <a:cs typeface="Archivo Black"/>
              </a:rPr>
              <a:t>Career: </a:t>
            </a:r>
            <a:r>
              <a:rPr sz="1300" spc="-420" dirty="0">
                <a:solidFill>
                  <a:srgbClr val="B40808"/>
                </a:solidFill>
                <a:latin typeface="Archivo Black"/>
                <a:cs typeface="Archivo Black"/>
              </a:rPr>
              <a:t> </a:t>
            </a:r>
            <a:r>
              <a:rPr sz="1300" spc="85" dirty="0">
                <a:solidFill>
                  <a:srgbClr val="B40808"/>
                </a:solidFill>
                <a:latin typeface="Book Antiqua"/>
                <a:cs typeface="Book Antiqua"/>
              </a:rPr>
              <a:t>Practicing </a:t>
            </a:r>
            <a:r>
              <a:rPr sz="1300" spc="90" dirty="0">
                <a:solidFill>
                  <a:srgbClr val="B40808"/>
                </a:solidFill>
                <a:latin typeface="Book Antiqua"/>
                <a:cs typeface="Book Antiqua"/>
              </a:rPr>
              <a:t> </a:t>
            </a:r>
            <a:r>
              <a:rPr sz="1300" spc="85" dirty="0">
                <a:solidFill>
                  <a:srgbClr val="B40808"/>
                </a:solidFill>
                <a:latin typeface="Book Antiqua"/>
                <a:cs typeface="Book Antiqua"/>
              </a:rPr>
              <a:t>Attorney</a:t>
            </a:r>
            <a:endParaRPr sz="1300">
              <a:latin typeface="Book Antiqua"/>
              <a:cs typeface="Book Antiqua"/>
            </a:endParaRPr>
          </a:p>
        </p:txBody>
      </p:sp>
      <p:sp>
        <p:nvSpPr>
          <p:cNvPr id="16" name="object 16"/>
          <p:cNvSpPr txBox="1">
            <a:spLocks noGrp="1"/>
          </p:cNvSpPr>
          <p:nvPr>
            <p:ph type="title"/>
          </p:nvPr>
        </p:nvSpPr>
        <p:spPr>
          <a:xfrm>
            <a:off x="1319556" y="24501"/>
            <a:ext cx="4731385"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Uwaila</a:t>
            </a:r>
            <a:r>
              <a:rPr sz="3800" spc="-225"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Odiase</a:t>
            </a:r>
          </a:p>
        </p:txBody>
      </p:sp>
      <p:sp>
        <p:nvSpPr>
          <p:cNvPr id="17" name="object 17"/>
          <p:cNvSpPr txBox="1"/>
          <p:nvPr/>
        </p:nvSpPr>
        <p:spPr>
          <a:xfrm>
            <a:off x="3998431" y="832138"/>
            <a:ext cx="3040380" cy="6193106"/>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SUMMER</a:t>
            </a:r>
            <a:r>
              <a:rPr sz="1200" spc="-50" dirty="0">
                <a:solidFill>
                  <a:srgbClr val="B40808"/>
                </a:solidFill>
                <a:latin typeface="Archivo Black"/>
                <a:cs typeface="Archivo Black"/>
              </a:rPr>
              <a:t> </a:t>
            </a:r>
            <a:r>
              <a:rPr sz="1200" dirty="0">
                <a:solidFill>
                  <a:srgbClr val="B40808"/>
                </a:solidFill>
                <a:latin typeface="Archivo Black"/>
                <a:cs typeface="Archivo Black"/>
              </a:rPr>
              <a:t>TAKEAWAY</a:t>
            </a:r>
            <a:endParaRPr sz="1200" dirty="0">
              <a:latin typeface="Archivo Black"/>
              <a:cs typeface="Archivo Black"/>
            </a:endParaRPr>
          </a:p>
          <a:p>
            <a:pPr marL="12700" marR="5080">
              <a:lnSpc>
                <a:spcPct val="114599"/>
              </a:lnSpc>
              <a:spcBef>
                <a:spcPts val="75"/>
              </a:spcBef>
            </a:pPr>
            <a:r>
              <a:rPr sz="1200" b="1" spc="125" dirty="0">
                <a:solidFill>
                  <a:srgbClr val="B40808"/>
                </a:solidFill>
                <a:latin typeface="Book Antiqua"/>
                <a:cs typeface="Book Antiqua"/>
              </a:rPr>
              <a:t>Through </a:t>
            </a:r>
            <a:r>
              <a:rPr sz="1200" b="1" spc="85" dirty="0">
                <a:solidFill>
                  <a:srgbClr val="B40808"/>
                </a:solidFill>
                <a:latin typeface="Book Antiqua"/>
                <a:cs typeface="Book Antiqua"/>
              </a:rPr>
              <a:t>High Road, </a:t>
            </a:r>
            <a:r>
              <a:rPr sz="1200" b="1" spc="45" dirty="0">
                <a:solidFill>
                  <a:srgbClr val="B40808"/>
                </a:solidFill>
                <a:latin typeface="Book Antiqua"/>
                <a:cs typeface="Book Antiqua"/>
              </a:rPr>
              <a:t>I </a:t>
            </a:r>
            <a:r>
              <a:rPr sz="1200" b="1" spc="95" dirty="0">
                <a:solidFill>
                  <a:srgbClr val="B40808"/>
                </a:solidFill>
                <a:latin typeface="Book Antiqua"/>
                <a:cs typeface="Book Antiqua"/>
              </a:rPr>
              <a:t>learned </a:t>
            </a:r>
            <a:r>
              <a:rPr sz="1200" b="1" spc="85" dirty="0">
                <a:solidFill>
                  <a:srgbClr val="B40808"/>
                </a:solidFill>
                <a:latin typeface="Book Antiqua"/>
                <a:cs typeface="Book Antiqua"/>
              </a:rPr>
              <a:t>a </a:t>
            </a:r>
            <a:r>
              <a:rPr sz="1200" b="1" spc="65" dirty="0">
                <a:solidFill>
                  <a:srgbClr val="B40808"/>
                </a:solidFill>
                <a:latin typeface="Book Antiqua"/>
                <a:cs typeface="Book Antiqua"/>
              </a:rPr>
              <a:t>lot </a:t>
            </a:r>
            <a:r>
              <a:rPr sz="1200" b="1" spc="70" dirty="0">
                <a:solidFill>
                  <a:srgbClr val="B40808"/>
                </a:solidFill>
                <a:latin typeface="Book Antiqua"/>
                <a:cs typeface="Book Antiqua"/>
              </a:rPr>
              <a:t> </a:t>
            </a:r>
            <a:r>
              <a:rPr sz="1200" b="1" spc="90" dirty="0">
                <a:solidFill>
                  <a:srgbClr val="B40808"/>
                </a:solidFill>
                <a:latin typeface="Book Antiqua"/>
                <a:cs typeface="Book Antiqua"/>
              </a:rPr>
              <a:t>about the </a:t>
            </a:r>
            <a:r>
              <a:rPr sz="1200" b="1" spc="85" dirty="0">
                <a:solidFill>
                  <a:srgbClr val="B40808"/>
                </a:solidFill>
                <a:latin typeface="Book Antiqua"/>
                <a:cs typeface="Book Antiqua"/>
              </a:rPr>
              <a:t>different </a:t>
            </a:r>
            <a:r>
              <a:rPr sz="1200" b="1" spc="70" dirty="0">
                <a:solidFill>
                  <a:srgbClr val="B40808"/>
                </a:solidFill>
                <a:latin typeface="Book Antiqua"/>
                <a:cs typeface="Book Antiqua"/>
              </a:rPr>
              <a:t>ways </a:t>
            </a:r>
            <a:r>
              <a:rPr sz="1200" b="1" spc="85" dirty="0">
                <a:solidFill>
                  <a:srgbClr val="B40808"/>
                </a:solidFill>
                <a:latin typeface="Book Antiqua"/>
                <a:cs typeface="Book Antiqua"/>
              </a:rPr>
              <a:t>in </a:t>
            </a:r>
            <a:r>
              <a:rPr sz="1200" b="1" spc="95" dirty="0">
                <a:solidFill>
                  <a:srgbClr val="B40808"/>
                </a:solidFill>
                <a:latin typeface="Book Antiqua"/>
                <a:cs typeface="Book Antiqua"/>
              </a:rPr>
              <a:t>which </a:t>
            </a:r>
            <a:r>
              <a:rPr sz="1200" b="1" spc="45" dirty="0">
                <a:solidFill>
                  <a:srgbClr val="B40808"/>
                </a:solidFill>
                <a:latin typeface="Book Antiqua"/>
                <a:cs typeface="Book Antiqua"/>
              </a:rPr>
              <a:t>I </a:t>
            </a:r>
            <a:r>
              <a:rPr sz="1200" b="1" spc="50" dirty="0">
                <a:solidFill>
                  <a:srgbClr val="B40808"/>
                </a:solidFill>
                <a:latin typeface="Book Antiqua"/>
                <a:cs typeface="Book Antiqua"/>
              </a:rPr>
              <a:t> </a:t>
            </a:r>
            <a:r>
              <a:rPr sz="1200" b="1" spc="120" dirty="0">
                <a:solidFill>
                  <a:srgbClr val="B40808"/>
                </a:solidFill>
                <a:latin typeface="Book Antiqua"/>
                <a:cs typeface="Book Antiqua"/>
              </a:rPr>
              <a:t>can</a:t>
            </a:r>
            <a:r>
              <a:rPr sz="1200" b="1" spc="10" dirty="0">
                <a:solidFill>
                  <a:srgbClr val="B40808"/>
                </a:solidFill>
                <a:latin typeface="Book Antiqua"/>
                <a:cs typeface="Book Antiqua"/>
              </a:rPr>
              <a:t> </a:t>
            </a:r>
            <a:r>
              <a:rPr sz="1200" b="1" spc="80" dirty="0">
                <a:solidFill>
                  <a:srgbClr val="B40808"/>
                </a:solidFill>
                <a:latin typeface="Book Antiqua"/>
                <a:cs typeface="Book Antiqua"/>
              </a:rPr>
              <a:t>actively</a:t>
            </a:r>
            <a:r>
              <a:rPr sz="1200" b="1" spc="10" dirty="0">
                <a:solidFill>
                  <a:srgbClr val="B40808"/>
                </a:solidFill>
                <a:latin typeface="Book Antiqua"/>
                <a:cs typeface="Book Antiqua"/>
              </a:rPr>
              <a:t> </a:t>
            </a:r>
            <a:r>
              <a:rPr sz="1200" b="1" spc="95" dirty="0">
                <a:solidFill>
                  <a:srgbClr val="B40808"/>
                </a:solidFill>
                <a:latin typeface="Book Antiqua"/>
                <a:cs typeface="Book Antiqua"/>
              </a:rPr>
              <a:t>advocate</a:t>
            </a:r>
            <a:r>
              <a:rPr sz="1200" b="1" spc="10" dirty="0">
                <a:solidFill>
                  <a:srgbClr val="B40808"/>
                </a:solidFill>
                <a:latin typeface="Book Antiqua"/>
                <a:cs typeface="Book Antiqua"/>
              </a:rPr>
              <a:t> </a:t>
            </a:r>
            <a:r>
              <a:rPr sz="1200" b="1" spc="80" dirty="0">
                <a:solidFill>
                  <a:srgbClr val="B40808"/>
                </a:solidFill>
                <a:latin typeface="Book Antiqua"/>
                <a:cs typeface="Book Antiqua"/>
              </a:rPr>
              <a:t>right</a:t>
            </a:r>
            <a:r>
              <a:rPr sz="1200" b="1" spc="15" dirty="0">
                <a:solidFill>
                  <a:srgbClr val="B40808"/>
                </a:solidFill>
                <a:latin typeface="Book Antiqua"/>
                <a:cs typeface="Book Antiqua"/>
              </a:rPr>
              <a:t> </a:t>
            </a:r>
            <a:r>
              <a:rPr sz="1200" b="1" spc="85" dirty="0">
                <a:solidFill>
                  <a:srgbClr val="B40808"/>
                </a:solidFill>
                <a:latin typeface="Book Antiqua"/>
                <a:cs typeface="Book Antiqua"/>
              </a:rPr>
              <a:t>now.</a:t>
            </a:r>
            <a:r>
              <a:rPr sz="1200" b="1" spc="10" dirty="0">
                <a:solidFill>
                  <a:srgbClr val="B40808"/>
                </a:solidFill>
                <a:latin typeface="Book Antiqua"/>
                <a:cs typeface="Book Antiqua"/>
              </a:rPr>
              <a:t> </a:t>
            </a:r>
            <a:r>
              <a:rPr sz="1200" b="1" spc="105" dirty="0">
                <a:solidFill>
                  <a:srgbClr val="B40808"/>
                </a:solidFill>
                <a:latin typeface="Book Antiqua"/>
                <a:cs typeface="Book Antiqua"/>
              </a:rPr>
              <a:t>Prior </a:t>
            </a:r>
            <a:r>
              <a:rPr sz="1200" b="1" spc="-285" dirty="0">
                <a:solidFill>
                  <a:srgbClr val="B40808"/>
                </a:solidFill>
                <a:latin typeface="Book Antiqua"/>
                <a:cs typeface="Book Antiqua"/>
              </a:rPr>
              <a:t> </a:t>
            </a:r>
            <a:r>
              <a:rPr sz="1200" b="1" spc="90" dirty="0">
                <a:solidFill>
                  <a:srgbClr val="B40808"/>
                </a:solidFill>
                <a:latin typeface="Book Antiqua"/>
                <a:cs typeface="Book Antiqua"/>
              </a:rPr>
              <a:t>to the </a:t>
            </a:r>
            <a:r>
              <a:rPr sz="1200" b="1" spc="65" dirty="0">
                <a:solidFill>
                  <a:srgbClr val="B40808"/>
                </a:solidFill>
                <a:latin typeface="Book Antiqua"/>
                <a:cs typeface="Book Antiqua"/>
              </a:rPr>
              <a:t>fellowship, </a:t>
            </a:r>
            <a:r>
              <a:rPr sz="1200" b="1" spc="45" dirty="0">
                <a:solidFill>
                  <a:srgbClr val="B40808"/>
                </a:solidFill>
                <a:latin typeface="Book Antiqua"/>
                <a:cs typeface="Book Antiqua"/>
              </a:rPr>
              <a:t>I </a:t>
            </a:r>
            <a:r>
              <a:rPr sz="1200" b="1" spc="60" dirty="0">
                <a:solidFill>
                  <a:srgbClr val="B40808"/>
                </a:solidFill>
                <a:latin typeface="Book Antiqua"/>
                <a:cs typeface="Book Antiqua"/>
              </a:rPr>
              <a:t>felt </a:t>
            </a:r>
            <a:r>
              <a:rPr sz="1200" b="1" spc="95" dirty="0">
                <a:solidFill>
                  <a:srgbClr val="B40808"/>
                </a:solidFill>
                <a:latin typeface="Book Antiqua"/>
                <a:cs typeface="Book Antiqua"/>
              </a:rPr>
              <a:t>constricted </a:t>
            </a:r>
            <a:r>
              <a:rPr sz="1200" b="1" spc="85" dirty="0">
                <a:solidFill>
                  <a:srgbClr val="B40808"/>
                </a:solidFill>
                <a:latin typeface="Book Antiqua"/>
                <a:cs typeface="Book Antiqua"/>
              </a:rPr>
              <a:t>in </a:t>
            </a:r>
            <a:r>
              <a:rPr sz="1200" b="1" spc="-285" dirty="0">
                <a:solidFill>
                  <a:srgbClr val="B40808"/>
                </a:solidFill>
                <a:latin typeface="Book Antiqua"/>
                <a:cs typeface="Book Antiqua"/>
              </a:rPr>
              <a:t> </a:t>
            </a:r>
            <a:r>
              <a:rPr sz="1200" b="1" spc="145" dirty="0">
                <a:solidFill>
                  <a:srgbClr val="B40808"/>
                </a:solidFill>
                <a:latin typeface="Book Antiqua"/>
                <a:cs typeface="Book Antiqua"/>
              </a:rPr>
              <a:t>many </a:t>
            </a:r>
            <a:r>
              <a:rPr sz="1200" b="1" spc="70" dirty="0">
                <a:solidFill>
                  <a:srgbClr val="B40808"/>
                </a:solidFill>
                <a:latin typeface="Book Antiqua"/>
                <a:cs typeface="Book Antiqua"/>
              </a:rPr>
              <a:t>ways </a:t>
            </a:r>
            <a:r>
              <a:rPr sz="1200" b="1" spc="105" dirty="0">
                <a:solidFill>
                  <a:srgbClr val="B40808"/>
                </a:solidFill>
                <a:latin typeface="Book Antiqua"/>
                <a:cs typeface="Book Antiqua"/>
              </a:rPr>
              <a:t>due </a:t>
            </a:r>
            <a:r>
              <a:rPr sz="1200" b="1" spc="90" dirty="0">
                <a:solidFill>
                  <a:srgbClr val="B40808"/>
                </a:solidFill>
                <a:latin typeface="Book Antiqua"/>
                <a:cs typeface="Book Antiqua"/>
              </a:rPr>
              <a:t>to </a:t>
            </a:r>
            <a:r>
              <a:rPr sz="1200" b="1" spc="180" dirty="0">
                <a:solidFill>
                  <a:srgbClr val="B40808"/>
                </a:solidFill>
                <a:latin typeface="Book Antiqua"/>
                <a:cs typeface="Book Antiqua"/>
              </a:rPr>
              <a:t>my </a:t>
            </a:r>
            <a:r>
              <a:rPr sz="1200" b="1" spc="75" dirty="0">
                <a:solidFill>
                  <a:srgbClr val="B40808"/>
                </a:solidFill>
                <a:latin typeface="Book Antiqua"/>
                <a:cs typeface="Book Antiqua"/>
              </a:rPr>
              <a:t>age; </a:t>
            </a:r>
            <a:r>
              <a:rPr sz="1200" b="1" spc="45" dirty="0">
                <a:solidFill>
                  <a:srgbClr val="B40808"/>
                </a:solidFill>
                <a:latin typeface="Book Antiqua"/>
                <a:cs typeface="Book Antiqua"/>
              </a:rPr>
              <a:t>I </a:t>
            </a:r>
            <a:r>
              <a:rPr sz="1200" b="1" spc="60" dirty="0">
                <a:solidFill>
                  <a:srgbClr val="B40808"/>
                </a:solidFill>
                <a:latin typeface="Book Antiqua"/>
                <a:cs typeface="Book Antiqua"/>
              </a:rPr>
              <a:t>saw </a:t>
            </a:r>
            <a:r>
              <a:rPr sz="1200" b="1" spc="65" dirty="0">
                <a:solidFill>
                  <a:srgbClr val="B40808"/>
                </a:solidFill>
                <a:latin typeface="Book Antiqua"/>
                <a:cs typeface="Book Antiqua"/>
              </a:rPr>
              <a:t> </a:t>
            </a:r>
            <a:r>
              <a:rPr sz="1200" b="1" spc="70" dirty="0">
                <a:solidFill>
                  <a:srgbClr val="B40808"/>
                </a:solidFill>
                <a:latin typeface="Book Antiqua"/>
                <a:cs typeface="Book Antiqua"/>
              </a:rPr>
              <a:t>social </a:t>
            </a:r>
            <a:r>
              <a:rPr sz="1200" b="1" spc="114" dirty="0">
                <a:solidFill>
                  <a:srgbClr val="B40808"/>
                </a:solidFill>
                <a:latin typeface="Book Antiqua"/>
                <a:cs typeface="Book Antiqua"/>
              </a:rPr>
              <a:t>media </a:t>
            </a:r>
            <a:r>
              <a:rPr sz="1200" b="1" spc="55" dirty="0">
                <a:solidFill>
                  <a:srgbClr val="B40808"/>
                </a:solidFill>
                <a:latin typeface="Book Antiqua"/>
                <a:cs typeface="Book Antiqua"/>
              </a:rPr>
              <a:t>as </a:t>
            </a:r>
            <a:r>
              <a:rPr sz="1200" b="1" spc="180" dirty="0">
                <a:solidFill>
                  <a:srgbClr val="B40808"/>
                </a:solidFill>
                <a:latin typeface="Book Antiqua"/>
                <a:cs typeface="Book Antiqua"/>
              </a:rPr>
              <a:t>my </a:t>
            </a:r>
            <a:r>
              <a:rPr sz="1200" b="1" spc="95" dirty="0">
                <a:solidFill>
                  <a:srgbClr val="B40808"/>
                </a:solidFill>
                <a:latin typeface="Book Antiqua"/>
                <a:cs typeface="Book Antiqua"/>
              </a:rPr>
              <a:t>only </a:t>
            </a:r>
            <a:r>
              <a:rPr sz="1200" b="1" spc="105" dirty="0">
                <a:solidFill>
                  <a:srgbClr val="B40808"/>
                </a:solidFill>
                <a:latin typeface="Book Antiqua"/>
                <a:cs typeface="Book Antiqua"/>
              </a:rPr>
              <a:t>platform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 </a:t>
            </a:r>
            <a:r>
              <a:rPr sz="1200" b="1" spc="90" dirty="0">
                <a:solidFill>
                  <a:srgbClr val="B40808"/>
                </a:solidFill>
                <a:latin typeface="Book Antiqua"/>
                <a:cs typeface="Book Antiqua"/>
              </a:rPr>
              <a:t>spread </a:t>
            </a:r>
            <a:r>
              <a:rPr sz="1200" b="1" spc="100" dirty="0">
                <a:solidFill>
                  <a:srgbClr val="B40808"/>
                </a:solidFill>
                <a:latin typeface="Book Antiqua"/>
                <a:cs typeface="Book Antiqua"/>
              </a:rPr>
              <a:t>information. </a:t>
            </a:r>
            <a:r>
              <a:rPr sz="1200" b="1" spc="90" dirty="0">
                <a:solidFill>
                  <a:srgbClr val="B40808"/>
                </a:solidFill>
                <a:latin typeface="Book Antiqua"/>
                <a:cs typeface="Book Antiqua"/>
              </a:rPr>
              <a:t>However, </a:t>
            </a:r>
            <a:r>
              <a:rPr sz="1200" b="1" spc="45" dirty="0">
                <a:solidFill>
                  <a:srgbClr val="B40808"/>
                </a:solidFill>
                <a:latin typeface="Book Antiqua"/>
                <a:cs typeface="Book Antiqua"/>
              </a:rPr>
              <a:t>I </a:t>
            </a:r>
            <a:r>
              <a:rPr sz="1200" b="1" spc="110" dirty="0">
                <a:solidFill>
                  <a:srgbClr val="B40808"/>
                </a:solidFill>
                <a:latin typeface="Book Antiqua"/>
                <a:cs typeface="Book Antiqua"/>
              </a:rPr>
              <a:t>now </a:t>
            </a:r>
            <a:r>
              <a:rPr sz="1200" b="1" spc="114" dirty="0">
                <a:solidFill>
                  <a:srgbClr val="B40808"/>
                </a:solidFill>
                <a:latin typeface="Book Antiqua"/>
                <a:cs typeface="Book Antiqua"/>
              </a:rPr>
              <a:t> </a:t>
            </a:r>
            <a:r>
              <a:rPr sz="1200" b="1" spc="80" dirty="0">
                <a:solidFill>
                  <a:srgbClr val="B40808"/>
                </a:solidFill>
                <a:latin typeface="Book Antiqua"/>
                <a:cs typeface="Book Antiqua"/>
              </a:rPr>
              <a:t>realize that </a:t>
            </a:r>
            <a:r>
              <a:rPr sz="1200" b="1" spc="180" dirty="0">
                <a:solidFill>
                  <a:srgbClr val="B40808"/>
                </a:solidFill>
                <a:latin typeface="Book Antiqua"/>
                <a:cs typeface="Book Antiqua"/>
              </a:rPr>
              <a:t>my </a:t>
            </a:r>
            <a:r>
              <a:rPr sz="1200" b="1" spc="90" dirty="0">
                <a:solidFill>
                  <a:srgbClr val="B40808"/>
                </a:solidFill>
                <a:latin typeface="Book Antiqua"/>
                <a:cs typeface="Book Antiqua"/>
              </a:rPr>
              <a:t>interactions </a:t>
            </a:r>
            <a:r>
              <a:rPr sz="1200" b="1" spc="70" dirty="0">
                <a:solidFill>
                  <a:srgbClr val="B40808"/>
                </a:solidFill>
                <a:latin typeface="Book Antiqua"/>
                <a:cs typeface="Book Antiqua"/>
              </a:rPr>
              <a:t>with </a:t>
            </a:r>
            <a:r>
              <a:rPr sz="1200" b="1" spc="75" dirty="0">
                <a:solidFill>
                  <a:srgbClr val="B40808"/>
                </a:solidFill>
                <a:latin typeface="Book Antiqua"/>
                <a:cs typeface="Book Antiqua"/>
              </a:rPr>
              <a:t> </a:t>
            </a:r>
            <a:r>
              <a:rPr sz="1200" b="1" spc="90" dirty="0">
                <a:solidFill>
                  <a:srgbClr val="B40808"/>
                </a:solidFill>
                <a:latin typeface="Book Antiqua"/>
                <a:cs typeface="Book Antiqua"/>
              </a:rPr>
              <a:t>people</a:t>
            </a:r>
            <a:r>
              <a:rPr sz="1200" b="1" spc="10" dirty="0">
                <a:solidFill>
                  <a:srgbClr val="B40808"/>
                </a:solidFill>
                <a:latin typeface="Book Antiqua"/>
                <a:cs typeface="Book Antiqua"/>
              </a:rPr>
              <a:t> </a:t>
            </a:r>
            <a:r>
              <a:rPr sz="1200" b="1" spc="105" dirty="0">
                <a:solidFill>
                  <a:srgbClr val="B40808"/>
                </a:solidFill>
                <a:latin typeface="Book Antiqua"/>
                <a:cs typeface="Book Antiqua"/>
              </a:rPr>
              <a:t>are</a:t>
            </a:r>
            <a:r>
              <a:rPr sz="1200" b="1" spc="15" dirty="0">
                <a:solidFill>
                  <a:srgbClr val="B40808"/>
                </a:solidFill>
                <a:latin typeface="Book Antiqua"/>
                <a:cs typeface="Book Antiqua"/>
              </a:rPr>
              <a:t> </a:t>
            </a:r>
            <a:r>
              <a:rPr sz="1200" b="1" spc="90" dirty="0">
                <a:solidFill>
                  <a:srgbClr val="B40808"/>
                </a:solidFill>
                <a:latin typeface="Book Antiqua"/>
                <a:cs typeface="Book Antiqua"/>
              </a:rPr>
              <a:t>far</a:t>
            </a:r>
            <a:r>
              <a:rPr sz="1200" b="1" spc="10" dirty="0">
                <a:solidFill>
                  <a:srgbClr val="B40808"/>
                </a:solidFill>
                <a:latin typeface="Book Antiqua"/>
                <a:cs typeface="Book Antiqua"/>
              </a:rPr>
              <a:t> </a:t>
            </a:r>
            <a:r>
              <a:rPr sz="1200" b="1" spc="150" dirty="0">
                <a:solidFill>
                  <a:srgbClr val="B40808"/>
                </a:solidFill>
                <a:latin typeface="Book Antiqua"/>
                <a:cs typeface="Book Antiqua"/>
              </a:rPr>
              <a:t>more</a:t>
            </a:r>
            <a:r>
              <a:rPr sz="1200" b="1" spc="15" dirty="0">
                <a:solidFill>
                  <a:srgbClr val="B40808"/>
                </a:solidFill>
                <a:latin typeface="Book Antiqua"/>
                <a:cs typeface="Book Antiqua"/>
              </a:rPr>
              <a:t> </a:t>
            </a:r>
            <a:r>
              <a:rPr sz="1200" b="1" spc="110" dirty="0">
                <a:solidFill>
                  <a:srgbClr val="B40808"/>
                </a:solidFill>
                <a:latin typeface="Book Antiqua"/>
                <a:cs typeface="Book Antiqua"/>
              </a:rPr>
              <a:t>important</a:t>
            </a:r>
            <a:r>
              <a:rPr sz="1200" b="1" spc="10" dirty="0">
                <a:solidFill>
                  <a:srgbClr val="B40808"/>
                </a:solidFill>
                <a:latin typeface="Book Antiqua"/>
                <a:cs typeface="Book Antiqua"/>
              </a:rPr>
              <a:t> </a:t>
            </a:r>
            <a:r>
              <a:rPr sz="1200" b="1" spc="100" dirty="0">
                <a:solidFill>
                  <a:srgbClr val="B40808"/>
                </a:solidFill>
                <a:latin typeface="Book Antiqua"/>
                <a:cs typeface="Book Antiqua"/>
              </a:rPr>
              <a:t>than</a:t>
            </a:r>
            <a:r>
              <a:rPr sz="1200" b="1" spc="15" dirty="0">
                <a:solidFill>
                  <a:srgbClr val="B40808"/>
                </a:solidFill>
                <a:latin typeface="Book Antiqua"/>
                <a:cs typeface="Book Antiqua"/>
              </a:rPr>
              <a:t> </a:t>
            </a:r>
            <a:r>
              <a:rPr sz="1200" b="1" spc="45" dirty="0">
                <a:solidFill>
                  <a:srgbClr val="B40808"/>
                </a:solidFill>
                <a:latin typeface="Book Antiqua"/>
                <a:cs typeface="Book Antiqua"/>
              </a:rPr>
              <a:t>I </a:t>
            </a:r>
            <a:r>
              <a:rPr sz="1200" b="1" spc="50" dirty="0">
                <a:solidFill>
                  <a:srgbClr val="B40808"/>
                </a:solidFill>
                <a:latin typeface="Book Antiqua"/>
                <a:cs typeface="Book Antiqua"/>
              </a:rPr>
              <a:t> </a:t>
            </a:r>
            <a:r>
              <a:rPr sz="1200" b="1" spc="70" dirty="0">
                <a:solidFill>
                  <a:srgbClr val="B40808"/>
                </a:solidFill>
                <a:latin typeface="Book Antiqua"/>
                <a:cs typeface="Book Antiqua"/>
              </a:rPr>
              <a:t>give </a:t>
            </a:r>
            <a:r>
              <a:rPr sz="1200" b="1" spc="90" dirty="0">
                <a:solidFill>
                  <a:srgbClr val="B40808"/>
                </a:solidFill>
                <a:latin typeface="Book Antiqua"/>
                <a:cs typeface="Book Antiqua"/>
              </a:rPr>
              <a:t>credit </a:t>
            </a:r>
            <a:r>
              <a:rPr sz="1200" b="1" spc="80" dirty="0">
                <a:solidFill>
                  <a:srgbClr val="B40808"/>
                </a:solidFill>
                <a:latin typeface="Book Antiqua"/>
                <a:cs typeface="Book Antiqua"/>
              </a:rPr>
              <a:t>for. </a:t>
            </a:r>
            <a:r>
              <a:rPr sz="1200" b="1" spc="105" dirty="0">
                <a:solidFill>
                  <a:srgbClr val="B40808"/>
                </a:solidFill>
                <a:latin typeface="Book Antiqua"/>
                <a:cs typeface="Book Antiqua"/>
              </a:rPr>
              <a:t>Something </a:t>
            </a:r>
            <a:r>
              <a:rPr sz="1200" b="1" spc="55" dirty="0">
                <a:solidFill>
                  <a:srgbClr val="B40808"/>
                </a:solidFill>
                <a:latin typeface="Book Antiqua"/>
                <a:cs typeface="Book Antiqua"/>
              </a:rPr>
              <a:t>like </a:t>
            </a:r>
            <a:r>
              <a:rPr sz="1200" b="1" spc="60" dirty="0">
                <a:solidFill>
                  <a:srgbClr val="B40808"/>
                </a:solidFill>
                <a:latin typeface="Book Antiqua"/>
                <a:cs typeface="Book Antiqua"/>
              </a:rPr>
              <a:t> </a:t>
            </a:r>
            <a:r>
              <a:rPr sz="1200" b="1" spc="85" dirty="0">
                <a:solidFill>
                  <a:srgbClr val="B40808"/>
                </a:solidFill>
                <a:latin typeface="Book Antiqua"/>
                <a:cs typeface="Book Antiqua"/>
              </a:rPr>
              <a:t>coalition </a:t>
            </a:r>
            <a:r>
              <a:rPr sz="1200" b="1" spc="70" dirty="0">
                <a:solidFill>
                  <a:srgbClr val="B40808"/>
                </a:solidFill>
                <a:latin typeface="Book Antiqua"/>
                <a:cs typeface="Book Antiqua"/>
              </a:rPr>
              <a:t>building </a:t>
            </a:r>
            <a:r>
              <a:rPr sz="1200" b="1" spc="30" dirty="0">
                <a:solidFill>
                  <a:srgbClr val="B40808"/>
                </a:solidFill>
                <a:latin typeface="Book Antiqua"/>
                <a:cs typeface="Book Antiqua"/>
              </a:rPr>
              <a:t>is </a:t>
            </a:r>
            <a:r>
              <a:rPr sz="1200" b="1" spc="105" dirty="0">
                <a:solidFill>
                  <a:srgbClr val="B40808"/>
                </a:solidFill>
                <a:latin typeface="Book Antiqua"/>
                <a:cs typeface="Book Antiqua"/>
              </a:rPr>
              <a:t>not </a:t>
            </a:r>
            <a:r>
              <a:rPr sz="1200" b="1" spc="100" dirty="0">
                <a:solidFill>
                  <a:srgbClr val="B40808"/>
                </a:solidFill>
                <a:latin typeface="Book Antiqua"/>
                <a:cs typeface="Book Antiqua"/>
              </a:rPr>
              <a:t>something </a:t>
            </a:r>
            <a:r>
              <a:rPr sz="1200" b="1" spc="105" dirty="0">
                <a:solidFill>
                  <a:srgbClr val="B40808"/>
                </a:solidFill>
                <a:latin typeface="Book Antiqua"/>
                <a:cs typeface="Book Antiqua"/>
              </a:rPr>
              <a:t> </a:t>
            </a:r>
            <a:r>
              <a:rPr sz="1200" b="1" spc="80" dirty="0">
                <a:solidFill>
                  <a:srgbClr val="B40808"/>
                </a:solidFill>
                <a:latin typeface="Book Antiqua"/>
                <a:cs typeface="Book Antiqua"/>
              </a:rPr>
              <a:t>that </a:t>
            </a:r>
            <a:r>
              <a:rPr sz="1200" b="1" spc="45" dirty="0">
                <a:solidFill>
                  <a:srgbClr val="B40808"/>
                </a:solidFill>
                <a:latin typeface="Book Antiqua"/>
                <a:cs typeface="Book Antiqua"/>
              </a:rPr>
              <a:t>I </a:t>
            </a:r>
            <a:r>
              <a:rPr sz="1200" b="1" spc="95" dirty="0">
                <a:solidFill>
                  <a:srgbClr val="B40808"/>
                </a:solidFill>
                <a:latin typeface="Book Antiqua"/>
                <a:cs typeface="Book Antiqua"/>
              </a:rPr>
              <a:t>have </a:t>
            </a:r>
            <a:r>
              <a:rPr sz="1200" b="1" spc="90" dirty="0">
                <a:solidFill>
                  <a:srgbClr val="B40808"/>
                </a:solidFill>
                <a:latin typeface="Book Antiqua"/>
                <a:cs typeface="Book Antiqua"/>
              </a:rPr>
              <a:t>to </a:t>
            </a:r>
            <a:r>
              <a:rPr sz="1200" b="1" spc="60" dirty="0">
                <a:solidFill>
                  <a:srgbClr val="B40808"/>
                </a:solidFill>
                <a:latin typeface="Book Antiqua"/>
                <a:cs typeface="Book Antiqua"/>
              </a:rPr>
              <a:t>wait </a:t>
            </a:r>
            <a:r>
              <a:rPr sz="1200" b="1" spc="110" dirty="0">
                <a:solidFill>
                  <a:srgbClr val="B40808"/>
                </a:solidFill>
                <a:latin typeface="Book Antiqua"/>
                <a:cs typeface="Book Antiqua"/>
              </a:rPr>
              <a:t>5 </a:t>
            </a:r>
            <a:r>
              <a:rPr sz="1200" b="1" spc="90" dirty="0">
                <a:solidFill>
                  <a:srgbClr val="B40808"/>
                </a:solidFill>
                <a:latin typeface="Book Antiqua"/>
                <a:cs typeface="Book Antiqua"/>
              </a:rPr>
              <a:t>years </a:t>
            </a:r>
            <a:r>
              <a:rPr sz="1200" b="1" spc="95" dirty="0">
                <a:solidFill>
                  <a:srgbClr val="B40808"/>
                </a:solidFill>
                <a:latin typeface="Book Antiqua"/>
                <a:cs typeface="Book Antiqua"/>
              </a:rPr>
              <a:t>before </a:t>
            </a:r>
            <a:r>
              <a:rPr sz="1200" b="1" spc="100" dirty="0">
                <a:solidFill>
                  <a:srgbClr val="B40808"/>
                </a:solidFill>
                <a:latin typeface="Book Antiqua"/>
                <a:cs typeface="Book Antiqua"/>
              </a:rPr>
              <a:t> </a:t>
            </a:r>
            <a:r>
              <a:rPr sz="1200" b="1" spc="70" dirty="0">
                <a:solidFill>
                  <a:srgbClr val="B40808"/>
                </a:solidFill>
                <a:latin typeface="Book Antiqua"/>
                <a:cs typeface="Book Antiqua"/>
              </a:rPr>
              <a:t>starting; </a:t>
            </a:r>
            <a:r>
              <a:rPr sz="1200" b="1" spc="45" dirty="0">
                <a:solidFill>
                  <a:srgbClr val="B40808"/>
                </a:solidFill>
                <a:latin typeface="Book Antiqua"/>
                <a:cs typeface="Book Antiqua"/>
              </a:rPr>
              <a:t>I </a:t>
            </a:r>
            <a:r>
              <a:rPr sz="1200" b="1" spc="120" dirty="0">
                <a:solidFill>
                  <a:srgbClr val="B40808"/>
                </a:solidFill>
                <a:latin typeface="Book Antiqua"/>
                <a:cs typeface="Book Antiqua"/>
              </a:rPr>
              <a:t>can </a:t>
            </a:r>
            <a:r>
              <a:rPr sz="1200" b="1" spc="70" dirty="0">
                <a:solidFill>
                  <a:srgbClr val="B40808"/>
                </a:solidFill>
                <a:latin typeface="Book Antiqua"/>
                <a:cs typeface="Book Antiqua"/>
              </a:rPr>
              <a:t>start </a:t>
            </a:r>
            <a:r>
              <a:rPr sz="1200" b="1" spc="45" dirty="0">
                <a:solidFill>
                  <a:srgbClr val="B40808"/>
                </a:solidFill>
                <a:latin typeface="Book Antiqua"/>
                <a:cs typeface="Book Antiqua"/>
              </a:rPr>
              <a:t>it </a:t>
            </a:r>
            <a:r>
              <a:rPr sz="1200" b="1" spc="85" dirty="0">
                <a:solidFill>
                  <a:srgbClr val="B40808"/>
                </a:solidFill>
                <a:latin typeface="Book Antiqua"/>
                <a:cs typeface="Book Antiqua"/>
              </a:rPr>
              <a:t>now. </a:t>
            </a:r>
            <a:r>
              <a:rPr sz="1200" b="1" spc="45" dirty="0">
                <a:solidFill>
                  <a:srgbClr val="B40808"/>
                </a:solidFill>
                <a:latin typeface="Book Antiqua"/>
                <a:cs typeface="Book Antiqua"/>
              </a:rPr>
              <a:t>I </a:t>
            </a:r>
            <a:r>
              <a:rPr sz="1200" b="1" spc="50" dirty="0">
                <a:solidFill>
                  <a:srgbClr val="B40808"/>
                </a:solidFill>
                <a:latin typeface="Book Antiqua"/>
                <a:cs typeface="Book Antiqua"/>
              </a:rPr>
              <a:t> </a:t>
            </a:r>
            <a:r>
              <a:rPr sz="1200" b="1" spc="145" dirty="0">
                <a:solidFill>
                  <a:srgbClr val="B40808"/>
                </a:solidFill>
                <a:latin typeface="Book Antiqua"/>
                <a:cs typeface="Book Antiqua"/>
              </a:rPr>
              <a:t>remember </a:t>
            </a:r>
            <a:r>
              <a:rPr sz="1200" b="1" spc="90" dirty="0">
                <a:solidFill>
                  <a:srgbClr val="B40808"/>
                </a:solidFill>
                <a:latin typeface="Book Antiqua"/>
                <a:cs typeface="Book Antiqua"/>
              </a:rPr>
              <a:t>the </a:t>
            </a:r>
            <a:r>
              <a:rPr sz="1200" b="1" spc="135" dirty="0">
                <a:solidFill>
                  <a:srgbClr val="B40808"/>
                </a:solidFill>
                <a:latin typeface="Book Antiqua"/>
                <a:cs typeface="Book Antiqua"/>
              </a:rPr>
              <a:t>woman </a:t>
            </a:r>
            <a:r>
              <a:rPr sz="1200" b="1" spc="105" dirty="0">
                <a:solidFill>
                  <a:srgbClr val="B40808"/>
                </a:solidFill>
                <a:latin typeface="Book Antiqua"/>
                <a:cs typeface="Book Antiqua"/>
              </a:rPr>
              <a:t>who </a:t>
            </a:r>
            <a:r>
              <a:rPr sz="1200" b="1" spc="80" dirty="0">
                <a:solidFill>
                  <a:srgbClr val="B40808"/>
                </a:solidFill>
                <a:latin typeface="Book Antiqua"/>
                <a:cs typeface="Book Antiqua"/>
              </a:rPr>
              <a:t>spoke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 </a:t>
            </a:r>
            <a:r>
              <a:rPr sz="1200" b="1" spc="70" dirty="0">
                <a:solidFill>
                  <a:srgbClr val="B40808"/>
                </a:solidFill>
                <a:latin typeface="Book Antiqua"/>
                <a:cs typeface="Book Antiqua"/>
              </a:rPr>
              <a:t>us </a:t>
            </a:r>
            <a:r>
              <a:rPr sz="1200" b="1" spc="90" dirty="0">
                <a:solidFill>
                  <a:srgbClr val="B40808"/>
                </a:solidFill>
                <a:latin typeface="Book Antiqua"/>
                <a:cs typeface="Book Antiqua"/>
              </a:rPr>
              <a:t>about </a:t>
            </a:r>
            <a:r>
              <a:rPr sz="1200" b="1" spc="105" dirty="0">
                <a:solidFill>
                  <a:srgbClr val="B40808"/>
                </a:solidFill>
                <a:latin typeface="Book Antiqua"/>
                <a:cs typeface="Book Antiqua"/>
              </a:rPr>
              <a:t>how </a:t>
            </a:r>
            <a:r>
              <a:rPr sz="1200" b="1" spc="80" dirty="0">
                <a:solidFill>
                  <a:srgbClr val="B40808"/>
                </a:solidFill>
                <a:latin typeface="Book Antiqua"/>
                <a:cs typeface="Book Antiqua"/>
              </a:rPr>
              <a:t>she started </a:t>
            </a:r>
            <a:r>
              <a:rPr sz="1200" b="1" spc="85" dirty="0">
                <a:solidFill>
                  <a:srgbClr val="B40808"/>
                </a:solidFill>
                <a:latin typeface="Book Antiqua"/>
                <a:cs typeface="Book Antiqua"/>
              </a:rPr>
              <a:t>a </a:t>
            </a:r>
            <a:r>
              <a:rPr sz="1200" b="1" spc="95" dirty="0">
                <a:solidFill>
                  <a:srgbClr val="B40808"/>
                </a:solidFill>
                <a:latin typeface="Book Antiqua"/>
                <a:cs typeface="Book Antiqua"/>
              </a:rPr>
              <a:t>gardening </a:t>
            </a:r>
            <a:r>
              <a:rPr sz="1200" b="1" spc="-285" dirty="0">
                <a:solidFill>
                  <a:srgbClr val="B40808"/>
                </a:solidFill>
                <a:latin typeface="Book Antiqua"/>
                <a:cs typeface="Book Antiqua"/>
              </a:rPr>
              <a:t> </a:t>
            </a:r>
            <a:r>
              <a:rPr sz="1200" b="1" spc="125" dirty="0">
                <a:solidFill>
                  <a:srgbClr val="B40808"/>
                </a:solidFill>
                <a:latin typeface="Book Antiqua"/>
                <a:cs typeface="Book Antiqua"/>
              </a:rPr>
              <a:t>program </a:t>
            </a:r>
            <a:r>
              <a:rPr sz="1200" b="1" spc="95" dirty="0">
                <a:solidFill>
                  <a:srgbClr val="B40808"/>
                </a:solidFill>
                <a:latin typeface="Book Antiqua"/>
                <a:cs typeface="Book Antiqua"/>
              </a:rPr>
              <a:t>during </a:t>
            </a:r>
            <a:r>
              <a:rPr sz="1200" b="1" spc="90" dirty="0">
                <a:solidFill>
                  <a:srgbClr val="B40808"/>
                </a:solidFill>
                <a:latin typeface="Book Antiqua"/>
                <a:cs typeface="Book Antiqua"/>
              </a:rPr>
              <a:t>the </a:t>
            </a:r>
            <a:r>
              <a:rPr sz="1200" b="1" spc="60" dirty="0">
                <a:solidFill>
                  <a:srgbClr val="B40808"/>
                </a:solidFill>
                <a:latin typeface="Book Antiqua"/>
                <a:cs typeface="Book Antiqua"/>
              </a:rPr>
              <a:t>first </a:t>
            </a:r>
            <a:r>
              <a:rPr sz="1200" b="1" spc="75" dirty="0">
                <a:solidFill>
                  <a:srgbClr val="B40808"/>
                </a:solidFill>
                <a:latin typeface="Book Antiqua"/>
                <a:cs typeface="Book Antiqua"/>
              </a:rPr>
              <a:t>few </a:t>
            </a:r>
            <a:r>
              <a:rPr sz="1200" b="1" spc="120" dirty="0">
                <a:solidFill>
                  <a:srgbClr val="B40808"/>
                </a:solidFill>
                <a:latin typeface="Book Antiqua"/>
                <a:cs typeface="Book Antiqua"/>
              </a:rPr>
              <a:t>months </a:t>
            </a:r>
            <a:r>
              <a:rPr sz="1200" b="1" spc="-285" dirty="0">
                <a:solidFill>
                  <a:srgbClr val="B40808"/>
                </a:solidFill>
                <a:latin typeface="Book Antiqua"/>
                <a:cs typeface="Book Antiqua"/>
              </a:rPr>
              <a:t> </a:t>
            </a:r>
            <a:r>
              <a:rPr sz="1200" b="1" spc="85" dirty="0">
                <a:solidFill>
                  <a:srgbClr val="B40808"/>
                </a:solidFill>
                <a:latin typeface="Book Antiqua"/>
                <a:cs typeface="Book Antiqua"/>
              </a:rPr>
              <a:t>COVID-19 </a:t>
            </a:r>
            <a:r>
              <a:rPr sz="1200" b="1" spc="90" dirty="0">
                <a:solidFill>
                  <a:srgbClr val="B40808"/>
                </a:solidFill>
                <a:latin typeface="Book Antiqua"/>
                <a:cs typeface="Book Antiqua"/>
              </a:rPr>
              <a:t>to </a:t>
            </a:r>
            <a:r>
              <a:rPr sz="1200" b="1" spc="125" dirty="0">
                <a:solidFill>
                  <a:srgbClr val="B40808"/>
                </a:solidFill>
                <a:latin typeface="Book Antiqua"/>
                <a:cs typeface="Book Antiqua"/>
              </a:rPr>
              <a:t>combat </a:t>
            </a:r>
            <a:r>
              <a:rPr sz="1200" b="1" spc="100" dirty="0">
                <a:solidFill>
                  <a:srgbClr val="B40808"/>
                </a:solidFill>
                <a:latin typeface="Book Antiqua"/>
                <a:cs typeface="Book Antiqua"/>
              </a:rPr>
              <a:t>food </a:t>
            </a:r>
            <a:r>
              <a:rPr sz="1200" b="1" spc="85" dirty="0">
                <a:solidFill>
                  <a:srgbClr val="B40808"/>
                </a:solidFill>
                <a:latin typeface="Book Antiqua"/>
                <a:cs typeface="Book Antiqua"/>
              </a:rPr>
              <a:t>insecurity </a:t>
            </a:r>
            <a:r>
              <a:rPr sz="1200" b="1" spc="-285" dirty="0">
                <a:solidFill>
                  <a:srgbClr val="B40808"/>
                </a:solidFill>
                <a:latin typeface="Book Antiqua"/>
                <a:cs typeface="Book Antiqua"/>
              </a:rPr>
              <a:t> </a:t>
            </a:r>
            <a:r>
              <a:rPr sz="1200" b="1" spc="85" dirty="0">
                <a:solidFill>
                  <a:srgbClr val="B40808"/>
                </a:solidFill>
                <a:latin typeface="Book Antiqua"/>
                <a:cs typeface="Book Antiqua"/>
              </a:rPr>
              <a:t>in </a:t>
            </a:r>
            <a:r>
              <a:rPr sz="1200" b="1" spc="80" dirty="0">
                <a:solidFill>
                  <a:srgbClr val="B40808"/>
                </a:solidFill>
                <a:latin typeface="Book Antiqua"/>
                <a:cs typeface="Book Antiqua"/>
              </a:rPr>
              <a:t>Buffalo. </a:t>
            </a:r>
            <a:r>
              <a:rPr sz="1200" b="1" spc="45" dirty="0">
                <a:solidFill>
                  <a:srgbClr val="B40808"/>
                </a:solidFill>
                <a:latin typeface="Book Antiqua"/>
                <a:cs typeface="Book Antiqua"/>
              </a:rPr>
              <a:t>I </a:t>
            </a:r>
            <a:r>
              <a:rPr sz="1200" b="1" spc="60" dirty="0">
                <a:solidFill>
                  <a:srgbClr val="B40808"/>
                </a:solidFill>
                <a:latin typeface="Book Antiqua"/>
                <a:cs typeface="Book Antiqua"/>
              </a:rPr>
              <a:t>was </a:t>
            </a:r>
            <a:r>
              <a:rPr sz="1200" b="1" spc="50" dirty="0">
                <a:solidFill>
                  <a:srgbClr val="B40808"/>
                </a:solidFill>
                <a:latin typeface="Book Antiqua"/>
                <a:cs typeface="Book Antiqua"/>
              </a:rPr>
              <a:t>just </a:t>
            </a:r>
            <a:r>
              <a:rPr sz="1200" b="1" spc="75" dirty="0">
                <a:solidFill>
                  <a:srgbClr val="B40808"/>
                </a:solidFill>
                <a:latin typeface="Book Antiqua"/>
                <a:cs typeface="Book Antiqua"/>
              </a:rPr>
              <a:t>so </a:t>
            </a:r>
            <a:r>
              <a:rPr sz="1200" b="1" spc="120" dirty="0">
                <a:solidFill>
                  <a:srgbClr val="B40808"/>
                </a:solidFill>
                <a:latin typeface="Book Antiqua"/>
                <a:cs typeface="Book Antiqua"/>
              </a:rPr>
              <a:t>amazed </a:t>
            </a:r>
            <a:r>
              <a:rPr sz="1200" b="1" spc="80" dirty="0">
                <a:solidFill>
                  <a:srgbClr val="B40808"/>
                </a:solidFill>
                <a:latin typeface="Book Antiqua"/>
                <a:cs typeface="Book Antiqua"/>
              </a:rPr>
              <a:t>that </a:t>
            </a:r>
            <a:r>
              <a:rPr sz="1200" b="1" spc="85" dirty="0">
                <a:solidFill>
                  <a:srgbClr val="B40808"/>
                </a:solidFill>
                <a:latin typeface="Book Antiqua"/>
                <a:cs typeface="Book Antiqua"/>
              </a:rPr>
              <a:t> </a:t>
            </a:r>
            <a:r>
              <a:rPr sz="1200" b="1" spc="80" dirty="0">
                <a:solidFill>
                  <a:srgbClr val="B40808"/>
                </a:solidFill>
                <a:latin typeface="Book Antiqua"/>
                <a:cs typeface="Book Antiqua"/>
              </a:rPr>
              <a:t>she </a:t>
            </a:r>
            <a:r>
              <a:rPr sz="1200" b="1" spc="60" dirty="0">
                <a:solidFill>
                  <a:srgbClr val="B40808"/>
                </a:solidFill>
                <a:latin typeface="Book Antiqua"/>
                <a:cs typeface="Book Antiqua"/>
              </a:rPr>
              <a:t>was </a:t>
            </a:r>
            <a:r>
              <a:rPr sz="1200" b="1" spc="70" dirty="0">
                <a:solidFill>
                  <a:srgbClr val="B40808"/>
                </a:solidFill>
                <a:latin typeface="Book Antiqua"/>
                <a:cs typeface="Book Antiqua"/>
              </a:rPr>
              <a:t>able </a:t>
            </a:r>
            <a:r>
              <a:rPr sz="1200" b="1" spc="90" dirty="0">
                <a:solidFill>
                  <a:srgbClr val="B40808"/>
                </a:solidFill>
                <a:latin typeface="Book Antiqua"/>
                <a:cs typeface="Book Antiqua"/>
              </a:rPr>
              <a:t>to </a:t>
            </a:r>
            <a:r>
              <a:rPr sz="1200" b="1" spc="70" dirty="0">
                <a:solidFill>
                  <a:srgbClr val="B40808"/>
                </a:solidFill>
                <a:latin typeface="Book Antiqua"/>
                <a:cs typeface="Book Antiqua"/>
              </a:rPr>
              <a:t>start </a:t>
            </a:r>
            <a:r>
              <a:rPr sz="1200" b="1" spc="100" dirty="0">
                <a:solidFill>
                  <a:srgbClr val="B40808"/>
                </a:solidFill>
                <a:latin typeface="Book Antiqua"/>
                <a:cs typeface="Book Antiqua"/>
              </a:rPr>
              <a:t>something </a:t>
            </a:r>
            <a:r>
              <a:rPr sz="1200" b="1" spc="75" dirty="0">
                <a:solidFill>
                  <a:srgbClr val="B40808"/>
                </a:solidFill>
                <a:latin typeface="Book Antiqua"/>
                <a:cs typeface="Book Antiqua"/>
              </a:rPr>
              <a:t>so </a:t>
            </a:r>
            <a:r>
              <a:rPr sz="1200" b="1" spc="80" dirty="0">
                <a:solidFill>
                  <a:srgbClr val="B40808"/>
                </a:solidFill>
                <a:latin typeface="Book Antiqua"/>
                <a:cs typeface="Book Antiqua"/>
              </a:rPr>
              <a:t> </a:t>
            </a:r>
            <a:r>
              <a:rPr sz="1200" b="1" spc="95" dirty="0">
                <a:solidFill>
                  <a:srgbClr val="B40808"/>
                </a:solidFill>
                <a:latin typeface="Book Antiqua"/>
                <a:cs typeface="Book Antiqua"/>
              </a:rPr>
              <a:t>impactful</a:t>
            </a:r>
            <a:r>
              <a:rPr sz="1200" b="1" spc="165" dirty="0">
                <a:solidFill>
                  <a:srgbClr val="B40808"/>
                </a:solidFill>
                <a:latin typeface="Book Antiqua"/>
                <a:cs typeface="Book Antiqua"/>
              </a:rPr>
              <a:t> </a:t>
            </a:r>
            <a:r>
              <a:rPr sz="1200" b="1" spc="80" dirty="0">
                <a:solidFill>
                  <a:srgbClr val="B40808"/>
                </a:solidFill>
                <a:latin typeface="Book Antiqua"/>
                <a:cs typeface="Book Antiqua"/>
              </a:rPr>
              <a:t>without</a:t>
            </a:r>
            <a:r>
              <a:rPr sz="1200" b="1" spc="165" dirty="0">
                <a:solidFill>
                  <a:srgbClr val="B40808"/>
                </a:solidFill>
                <a:latin typeface="Book Antiqua"/>
                <a:cs typeface="Book Antiqua"/>
              </a:rPr>
              <a:t> </a:t>
            </a:r>
            <a:r>
              <a:rPr sz="1200" b="1" spc="125" dirty="0">
                <a:solidFill>
                  <a:srgbClr val="B40808"/>
                </a:solidFill>
                <a:latin typeface="Book Antiqua"/>
                <a:cs typeface="Book Antiqua"/>
              </a:rPr>
              <a:t>numerous </a:t>
            </a:r>
            <a:r>
              <a:rPr sz="1200" b="1" spc="130" dirty="0">
                <a:solidFill>
                  <a:srgbClr val="B40808"/>
                </a:solidFill>
                <a:latin typeface="Book Antiqua"/>
                <a:cs typeface="Book Antiqua"/>
              </a:rPr>
              <a:t> </a:t>
            </a:r>
            <a:r>
              <a:rPr sz="1200" b="1" spc="100" dirty="0">
                <a:solidFill>
                  <a:srgbClr val="B40808"/>
                </a:solidFill>
                <a:latin typeface="Book Antiqua"/>
                <a:cs typeface="Book Antiqua"/>
              </a:rPr>
              <a:t>external</a:t>
            </a:r>
            <a:r>
              <a:rPr sz="1200" b="1" spc="5" dirty="0">
                <a:solidFill>
                  <a:srgbClr val="B40808"/>
                </a:solidFill>
                <a:latin typeface="Book Antiqua"/>
                <a:cs typeface="Book Antiqua"/>
              </a:rPr>
              <a:t> </a:t>
            </a:r>
            <a:r>
              <a:rPr sz="1200" b="1" spc="90" dirty="0">
                <a:solidFill>
                  <a:srgbClr val="B40808"/>
                </a:solidFill>
                <a:latin typeface="Book Antiqua"/>
                <a:cs typeface="Book Antiqua"/>
              </a:rPr>
              <a:t>resources.</a:t>
            </a:r>
            <a:r>
              <a:rPr sz="1200" b="1" spc="10" dirty="0">
                <a:solidFill>
                  <a:srgbClr val="B40808"/>
                </a:solidFill>
                <a:latin typeface="Book Antiqua"/>
                <a:cs typeface="Book Antiqua"/>
              </a:rPr>
              <a:t> </a:t>
            </a:r>
            <a:r>
              <a:rPr sz="1200" b="1" spc="114" dirty="0">
                <a:solidFill>
                  <a:srgbClr val="B40808"/>
                </a:solidFill>
                <a:latin typeface="Book Antiqua"/>
                <a:cs typeface="Book Antiqua"/>
              </a:rPr>
              <a:t>That</a:t>
            </a:r>
            <a:r>
              <a:rPr sz="1200" b="1" spc="10" dirty="0">
                <a:solidFill>
                  <a:srgbClr val="B40808"/>
                </a:solidFill>
                <a:latin typeface="Book Antiqua"/>
                <a:cs typeface="Book Antiqua"/>
              </a:rPr>
              <a:t> </a:t>
            </a:r>
            <a:r>
              <a:rPr sz="1200" b="1" spc="30" dirty="0">
                <a:solidFill>
                  <a:srgbClr val="B40808"/>
                </a:solidFill>
                <a:latin typeface="Book Antiqua"/>
                <a:cs typeface="Book Antiqua"/>
              </a:rPr>
              <a:t>is</a:t>
            </a:r>
            <a:r>
              <a:rPr sz="1200" b="1" spc="10" dirty="0">
                <a:solidFill>
                  <a:srgbClr val="B40808"/>
                </a:solidFill>
                <a:latin typeface="Book Antiqua"/>
                <a:cs typeface="Book Antiqua"/>
              </a:rPr>
              <a:t> </a:t>
            </a:r>
            <a:r>
              <a:rPr sz="1200" b="1" spc="50" dirty="0">
                <a:solidFill>
                  <a:srgbClr val="B40808"/>
                </a:solidFill>
                <a:latin typeface="Book Antiqua"/>
                <a:cs typeface="Book Antiqua"/>
              </a:rPr>
              <a:t>just</a:t>
            </a:r>
            <a:r>
              <a:rPr sz="1200" b="1" spc="10" dirty="0">
                <a:solidFill>
                  <a:srgbClr val="B40808"/>
                </a:solidFill>
                <a:latin typeface="Book Antiqua"/>
                <a:cs typeface="Book Antiqua"/>
              </a:rPr>
              <a:t> </a:t>
            </a:r>
            <a:r>
              <a:rPr sz="1200" b="1" spc="120" dirty="0">
                <a:solidFill>
                  <a:srgbClr val="B40808"/>
                </a:solidFill>
                <a:latin typeface="Book Antiqua"/>
                <a:cs typeface="Book Antiqua"/>
              </a:rPr>
              <a:t>one</a:t>
            </a:r>
            <a:r>
              <a:rPr sz="1200" b="1" spc="10" dirty="0">
                <a:solidFill>
                  <a:srgbClr val="B40808"/>
                </a:solidFill>
                <a:latin typeface="Book Antiqua"/>
                <a:cs typeface="Book Antiqua"/>
              </a:rPr>
              <a:t> </a:t>
            </a:r>
            <a:r>
              <a:rPr sz="1200" b="1" spc="90" dirty="0">
                <a:solidFill>
                  <a:srgbClr val="B40808"/>
                </a:solidFill>
                <a:latin typeface="Book Antiqua"/>
                <a:cs typeface="Book Antiqua"/>
              </a:rPr>
              <a:t>of </a:t>
            </a:r>
            <a:r>
              <a:rPr sz="1200" b="1" spc="-285" dirty="0">
                <a:solidFill>
                  <a:srgbClr val="B40808"/>
                </a:solidFill>
                <a:latin typeface="Book Antiqua"/>
                <a:cs typeface="Book Antiqua"/>
              </a:rPr>
              <a:t> </a:t>
            </a:r>
            <a:r>
              <a:rPr sz="1200" b="1" spc="90" dirty="0">
                <a:solidFill>
                  <a:srgbClr val="B40808"/>
                </a:solidFill>
                <a:latin typeface="Book Antiqua"/>
                <a:cs typeface="Book Antiqua"/>
              </a:rPr>
              <a:t>the </a:t>
            </a:r>
            <a:r>
              <a:rPr sz="1200" b="1" spc="145" dirty="0">
                <a:solidFill>
                  <a:srgbClr val="B40808"/>
                </a:solidFill>
                <a:latin typeface="Book Antiqua"/>
                <a:cs typeface="Book Antiqua"/>
              </a:rPr>
              <a:t>many </a:t>
            </a:r>
            <a:r>
              <a:rPr sz="1200" b="1" spc="65" dirty="0">
                <a:solidFill>
                  <a:srgbClr val="B40808"/>
                </a:solidFill>
                <a:latin typeface="Book Antiqua"/>
                <a:cs typeface="Book Antiqua"/>
              </a:rPr>
              <a:t>highlights </a:t>
            </a:r>
            <a:r>
              <a:rPr sz="1200" b="1" spc="145" dirty="0">
                <a:solidFill>
                  <a:srgbClr val="B40808"/>
                </a:solidFill>
                <a:latin typeface="Book Antiqua"/>
                <a:cs typeface="Book Antiqua"/>
              </a:rPr>
              <a:t>from </a:t>
            </a:r>
            <a:r>
              <a:rPr sz="1200" b="1" spc="180" dirty="0">
                <a:solidFill>
                  <a:srgbClr val="B40808"/>
                </a:solidFill>
                <a:latin typeface="Book Antiqua"/>
                <a:cs typeface="Book Antiqua"/>
              </a:rPr>
              <a:t>my </a:t>
            </a:r>
            <a:r>
              <a:rPr sz="1200" b="1" spc="185" dirty="0">
                <a:solidFill>
                  <a:srgbClr val="B40808"/>
                </a:solidFill>
                <a:latin typeface="Book Antiqua"/>
                <a:cs typeface="Book Antiqua"/>
              </a:rPr>
              <a:t> </a:t>
            </a:r>
            <a:r>
              <a:rPr sz="1200" b="1" spc="110" dirty="0">
                <a:solidFill>
                  <a:srgbClr val="B40808"/>
                </a:solidFill>
                <a:latin typeface="Book Antiqua"/>
                <a:cs typeface="Book Antiqua"/>
              </a:rPr>
              <a:t>experience </a:t>
            </a:r>
            <a:r>
              <a:rPr sz="1200" b="1" spc="80" dirty="0">
                <a:solidFill>
                  <a:srgbClr val="B40808"/>
                </a:solidFill>
                <a:latin typeface="Book Antiqua"/>
                <a:cs typeface="Book Antiqua"/>
              </a:rPr>
              <a:t>that </a:t>
            </a:r>
            <a:r>
              <a:rPr sz="1200" b="1" spc="75" dirty="0">
                <a:solidFill>
                  <a:srgbClr val="B40808"/>
                </a:solidFill>
                <a:latin typeface="Book Antiqua"/>
                <a:cs typeface="Book Antiqua"/>
              </a:rPr>
              <a:t>has </a:t>
            </a:r>
            <a:r>
              <a:rPr sz="1200" b="1" spc="120" dirty="0">
                <a:solidFill>
                  <a:srgbClr val="B40808"/>
                </a:solidFill>
                <a:latin typeface="Book Antiqua"/>
                <a:cs typeface="Book Antiqua"/>
              </a:rPr>
              <a:t>prompted </a:t>
            </a:r>
            <a:r>
              <a:rPr sz="1200" b="1" spc="180" dirty="0">
                <a:solidFill>
                  <a:srgbClr val="B40808"/>
                </a:solidFill>
                <a:latin typeface="Book Antiqua"/>
                <a:cs typeface="Book Antiqua"/>
              </a:rPr>
              <a:t>me </a:t>
            </a:r>
            <a:r>
              <a:rPr sz="1200" b="1" spc="90" dirty="0">
                <a:solidFill>
                  <a:srgbClr val="B40808"/>
                </a:solidFill>
                <a:latin typeface="Book Antiqua"/>
                <a:cs typeface="Book Antiqua"/>
              </a:rPr>
              <a:t>to </a:t>
            </a:r>
            <a:r>
              <a:rPr sz="1200" b="1" spc="95" dirty="0">
                <a:solidFill>
                  <a:srgbClr val="B40808"/>
                </a:solidFill>
                <a:latin typeface="Book Antiqua"/>
                <a:cs typeface="Book Antiqua"/>
              </a:rPr>
              <a:t> </a:t>
            </a:r>
            <a:r>
              <a:rPr sz="1200" b="1" spc="80" dirty="0">
                <a:solidFill>
                  <a:srgbClr val="B40808"/>
                </a:solidFill>
                <a:latin typeface="Book Antiqua"/>
                <a:cs typeface="Book Antiqua"/>
              </a:rPr>
              <a:t>really </a:t>
            </a:r>
            <a:r>
              <a:rPr sz="1200" b="1" spc="70" dirty="0">
                <a:solidFill>
                  <a:srgbClr val="B40808"/>
                </a:solidFill>
                <a:latin typeface="Book Antiqua"/>
                <a:cs typeface="Book Antiqua"/>
              </a:rPr>
              <a:t>start </a:t>
            </a:r>
            <a:r>
              <a:rPr sz="1200" b="1" spc="90" dirty="0">
                <a:solidFill>
                  <a:srgbClr val="B40808"/>
                </a:solidFill>
                <a:latin typeface="Book Antiqua"/>
                <a:cs typeface="Book Antiqua"/>
              </a:rPr>
              <a:t>to </a:t>
            </a:r>
            <a:r>
              <a:rPr sz="1200" b="1" spc="80" dirty="0">
                <a:solidFill>
                  <a:srgbClr val="B40808"/>
                </a:solidFill>
                <a:latin typeface="Book Antiqua"/>
                <a:cs typeface="Book Antiqua"/>
              </a:rPr>
              <a:t>think </a:t>
            </a:r>
            <a:r>
              <a:rPr sz="1200" b="1" spc="90" dirty="0">
                <a:solidFill>
                  <a:srgbClr val="B40808"/>
                </a:solidFill>
                <a:latin typeface="Book Antiqua"/>
                <a:cs typeface="Book Antiqua"/>
              </a:rPr>
              <a:t>about </a:t>
            </a:r>
            <a:r>
              <a:rPr sz="1200" b="1" spc="70" dirty="0">
                <a:solidFill>
                  <a:srgbClr val="B40808"/>
                </a:solidFill>
                <a:latin typeface="Book Antiqua"/>
                <a:cs typeface="Book Antiqua"/>
              </a:rPr>
              <a:t>solving </a:t>
            </a:r>
            <a:r>
              <a:rPr sz="1200" b="1" spc="75" dirty="0">
                <a:solidFill>
                  <a:srgbClr val="B40808"/>
                </a:solidFill>
                <a:latin typeface="Book Antiqua"/>
                <a:cs typeface="Book Antiqua"/>
              </a:rPr>
              <a:t> </a:t>
            </a:r>
            <a:r>
              <a:rPr sz="1200" b="1" spc="55" dirty="0">
                <a:solidFill>
                  <a:srgbClr val="B40808"/>
                </a:solidFill>
                <a:latin typeface="Book Antiqua"/>
                <a:cs typeface="Book Antiqua"/>
              </a:rPr>
              <a:t>issues </a:t>
            </a:r>
            <a:r>
              <a:rPr sz="1200" b="1" spc="85" dirty="0">
                <a:solidFill>
                  <a:srgbClr val="B40808"/>
                </a:solidFill>
                <a:latin typeface="Book Antiqua"/>
                <a:cs typeface="Book Antiqua"/>
              </a:rPr>
              <a:t>in </a:t>
            </a:r>
            <a:r>
              <a:rPr sz="1200" b="1" spc="180" dirty="0">
                <a:solidFill>
                  <a:srgbClr val="B40808"/>
                </a:solidFill>
                <a:latin typeface="Book Antiqua"/>
                <a:cs typeface="Book Antiqua"/>
              </a:rPr>
              <a:t>my </a:t>
            </a:r>
            <a:r>
              <a:rPr sz="1200" b="1" spc="135" dirty="0">
                <a:solidFill>
                  <a:srgbClr val="B40808"/>
                </a:solidFill>
                <a:latin typeface="Book Antiqua"/>
                <a:cs typeface="Book Antiqua"/>
              </a:rPr>
              <a:t>community </a:t>
            </a:r>
            <a:r>
              <a:rPr sz="1200" b="1" spc="80" dirty="0">
                <a:solidFill>
                  <a:srgbClr val="B40808"/>
                </a:solidFill>
                <a:latin typeface="Book Antiqua"/>
                <a:cs typeface="Book Antiqua"/>
              </a:rPr>
              <a:t>differently </a:t>
            </a:r>
            <a:r>
              <a:rPr sz="1200" b="1" spc="85" dirty="0">
                <a:solidFill>
                  <a:srgbClr val="B40808"/>
                </a:solidFill>
                <a:latin typeface="Book Antiqua"/>
                <a:cs typeface="Book Antiqua"/>
              </a:rPr>
              <a:t> </a:t>
            </a:r>
            <a:r>
              <a:rPr sz="1200" b="1" spc="75" dirty="0">
                <a:solidFill>
                  <a:srgbClr val="B40808"/>
                </a:solidFill>
                <a:latin typeface="Book Antiqua"/>
                <a:cs typeface="Book Antiqua"/>
              </a:rPr>
              <a:t>instead </a:t>
            </a:r>
            <a:r>
              <a:rPr sz="1200" b="1" spc="90" dirty="0">
                <a:solidFill>
                  <a:srgbClr val="B40808"/>
                </a:solidFill>
                <a:latin typeface="Book Antiqua"/>
                <a:cs typeface="Book Antiqua"/>
              </a:rPr>
              <a:t>of </a:t>
            </a:r>
            <a:r>
              <a:rPr sz="1200" b="1" spc="80" dirty="0">
                <a:solidFill>
                  <a:srgbClr val="B40808"/>
                </a:solidFill>
                <a:latin typeface="Book Antiqua"/>
                <a:cs typeface="Book Antiqua"/>
              </a:rPr>
              <a:t>looking </a:t>
            </a:r>
            <a:r>
              <a:rPr sz="1200" b="1" spc="70" dirty="0">
                <a:solidFill>
                  <a:srgbClr val="B40808"/>
                </a:solidFill>
                <a:latin typeface="Book Antiqua"/>
                <a:cs typeface="Book Antiqua"/>
              </a:rPr>
              <a:t>at </a:t>
            </a:r>
            <a:r>
              <a:rPr sz="1200" b="1" spc="45" dirty="0">
                <a:solidFill>
                  <a:srgbClr val="B40808"/>
                </a:solidFill>
                <a:latin typeface="Book Antiqua"/>
                <a:cs typeface="Book Antiqua"/>
              </a:rPr>
              <a:t>it </a:t>
            </a:r>
            <a:r>
              <a:rPr sz="1200" b="1" spc="55" dirty="0">
                <a:solidFill>
                  <a:srgbClr val="B40808"/>
                </a:solidFill>
                <a:latin typeface="Book Antiqua"/>
                <a:cs typeface="Book Antiqua"/>
              </a:rPr>
              <a:t>as </a:t>
            </a:r>
            <a:r>
              <a:rPr sz="1200" b="1" spc="50" dirty="0">
                <a:solidFill>
                  <a:srgbClr val="B40808"/>
                </a:solidFill>
                <a:latin typeface="Book Antiqua"/>
                <a:cs typeface="Book Antiqua"/>
              </a:rPr>
              <a:t>just </a:t>
            </a:r>
            <a:r>
              <a:rPr sz="1200" b="1" spc="125" dirty="0">
                <a:solidFill>
                  <a:srgbClr val="B40808"/>
                </a:solidFill>
                <a:latin typeface="Book Antiqua"/>
                <a:cs typeface="Book Antiqua"/>
              </a:rPr>
              <a:t>some </a:t>
            </a:r>
            <a:r>
              <a:rPr sz="1200" b="1" spc="130" dirty="0">
                <a:solidFill>
                  <a:srgbClr val="B40808"/>
                </a:solidFill>
                <a:latin typeface="Book Antiqua"/>
                <a:cs typeface="Book Antiqua"/>
              </a:rPr>
              <a:t> </a:t>
            </a:r>
            <a:r>
              <a:rPr sz="1200" b="1" spc="80" dirty="0">
                <a:solidFill>
                  <a:srgbClr val="B40808"/>
                </a:solidFill>
                <a:latin typeface="Book Antiqua"/>
                <a:cs typeface="Book Antiqua"/>
              </a:rPr>
              <a:t>impossible </a:t>
            </a:r>
            <a:r>
              <a:rPr sz="1200" b="1" spc="60" dirty="0">
                <a:solidFill>
                  <a:srgbClr val="B40808"/>
                </a:solidFill>
                <a:latin typeface="Book Antiqua"/>
                <a:cs typeface="Book Antiqua"/>
              </a:rPr>
              <a:t>issue </a:t>
            </a:r>
            <a:r>
              <a:rPr sz="1200" b="1" spc="105" dirty="0">
                <a:solidFill>
                  <a:srgbClr val="B40808"/>
                </a:solidFill>
                <a:latin typeface="Book Antiqua"/>
                <a:cs typeface="Book Antiqua"/>
              </a:rPr>
              <a:t>for </a:t>
            </a:r>
            <a:r>
              <a:rPr sz="1200" b="1" spc="90" dirty="0">
                <a:solidFill>
                  <a:srgbClr val="B40808"/>
                </a:solidFill>
                <a:latin typeface="Book Antiqua"/>
                <a:cs typeface="Book Antiqua"/>
              </a:rPr>
              <a:t>the </a:t>
            </a:r>
            <a:r>
              <a:rPr sz="1200" b="1" spc="114" dirty="0">
                <a:solidFill>
                  <a:srgbClr val="B40808"/>
                </a:solidFill>
                <a:latin typeface="Book Antiqua"/>
                <a:cs typeface="Book Antiqua"/>
              </a:rPr>
              <a:t>next </a:t>
            </a:r>
            <a:r>
              <a:rPr sz="1200" b="1" spc="120" dirty="0">
                <a:solidFill>
                  <a:srgbClr val="B40808"/>
                </a:solidFill>
                <a:latin typeface="Book Antiqua"/>
                <a:cs typeface="Book Antiqua"/>
              </a:rPr>
              <a:t> </a:t>
            </a:r>
            <a:r>
              <a:rPr sz="1200" b="1" spc="75" dirty="0">
                <a:solidFill>
                  <a:srgbClr val="B40808"/>
                </a:solidFill>
                <a:latin typeface="Book Antiqua"/>
                <a:cs typeface="Book Antiqua"/>
              </a:rPr>
              <a:t>politician</a:t>
            </a:r>
            <a:r>
              <a:rPr sz="1200" b="1" spc="10" dirty="0">
                <a:solidFill>
                  <a:srgbClr val="B40808"/>
                </a:solidFill>
                <a:latin typeface="Book Antiqua"/>
                <a:cs typeface="Book Antiqua"/>
              </a:rPr>
              <a:t> </a:t>
            </a:r>
            <a:r>
              <a:rPr sz="1200" b="1" spc="90" dirty="0">
                <a:solidFill>
                  <a:srgbClr val="B40808"/>
                </a:solidFill>
                <a:latin typeface="Book Antiqua"/>
                <a:cs typeface="Book Antiqua"/>
              </a:rPr>
              <a:t>to</a:t>
            </a:r>
            <a:r>
              <a:rPr sz="1200" b="1" spc="15" dirty="0">
                <a:solidFill>
                  <a:srgbClr val="B40808"/>
                </a:solidFill>
                <a:latin typeface="Book Antiqua"/>
                <a:cs typeface="Book Antiqua"/>
              </a:rPr>
              <a:t> </a:t>
            </a:r>
            <a:r>
              <a:rPr sz="1200" b="1" spc="40" dirty="0">
                <a:solidFill>
                  <a:srgbClr val="B40808"/>
                </a:solidFill>
                <a:latin typeface="Book Antiqua"/>
                <a:cs typeface="Book Antiqua"/>
              </a:rPr>
              <a:t>'solve'.</a:t>
            </a:r>
            <a:endParaRPr sz="1200" dirty="0">
              <a:latin typeface="Book Antiqua"/>
              <a:cs typeface="Book Antiqua"/>
            </a:endParaRPr>
          </a:p>
        </p:txBody>
      </p:sp>
      <p:sp>
        <p:nvSpPr>
          <p:cNvPr id="19" name="object 19"/>
          <p:cNvSpPr txBox="1"/>
          <p:nvPr/>
        </p:nvSpPr>
        <p:spPr>
          <a:xfrm>
            <a:off x="7650541" y="5539542"/>
            <a:ext cx="1826895" cy="712375"/>
          </a:xfrm>
          <a:prstGeom prst="rect">
            <a:avLst/>
          </a:prstGeom>
        </p:spPr>
        <p:txBody>
          <a:bodyPr vert="horz" wrap="square" lIns="0" tIns="57785" rIns="0" bIns="0" rtlCol="0">
            <a:spAutoFit/>
          </a:bodyPr>
          <a:lstStyle/>
          <a:p>
            <a:pPr marL="12700" marR="5080" algn="ctr">
              <a:lnSpc>
                <a:spcPts val="1730"/>
              </a:lnSpc>
              <a:spcBef>
                <a:spcPts val="455"/>
              </a:spcBef>
            </a:pPr>
            <a:r>
              <a:rPr sz="1600" spc="200" dirty="0">
                <a:solidFill>
                  <a:srgbClr val="B40808"/>
                </a:solidFill>
                <a:latin typeface="Archivo Black" panose="020B0A03020202020B04"/>
                <a:cs typeface="Palatino Linotype"/>
              </a:rPr>
              <a:t>REFLECTION </a:t>
            </a:r>
            <a:r>
              <a:rPr sz="1600" spc="204" dirty="0">
                <a:solidFill>
                  <a:srgbClr val="B40808"/>
                </a:solidFill>
                <a:latin typeface="Archivo Black" panose="020B0A03020202020B04"/>
                <a:cs typeface="Palatino Linotype"/>
              </a:rPr>
              <a:t> </a:t>
            </a:r>
            <a:r>
              <a:rPr sz="1600" spc="85" dirty="0">
                <a:solidFill>
                  <a:srgbClr val="B40808"/>
                </a:solidFill>
                <a:latin typeface="Archivo Black" panose="020B0A03020202020B04"/>
                <a:cs typeface="Palatino Linotype"/>
              </a:rPr>
              <a:t>C</a:t>
            </a:r>
            <a:r>
              <a:rPr sz="1600" spc="70" dirty="0">
                <a:solidFill>
                  <a:srgbClr val="B40808"/>
                </a:solidFill>
                <a:latin typeface="Archivo Black" panose="020B0A03020202020B04"/>
                <a:cs typeface="Palatino Linotype"/>
              </a:rPr>
              <a:t>O</a:t>
            </a:r>
            <a:r>
              <a:rPr sz="1600" spc="254" dirty="0">
                <a:solidFill>
                  <a:srgbClr val="B40808"/>
                </a:solidFill>
                <a:latin typeface="Archivo Black" panose="020B0A03020202020B04"/>
                <a:cs typeface="Palatino Linotype"/>
              </a:rPr>
              <a:t>NN</a:t>
            </a:r>
            <a:r>
              <a:rPr sz="1600" spc="240" dirty="0">
                <a:solidFill>
                  <a:srgbClr val="B40808"/>
                </a:solidFill>
                <a:latin typeface="Archivo Black" panose="020B0A03020202020B04"/>
                <a:cs typeface="Palatino Linotype"/>
              </a:rPr>
              <a:t>E</a:t>
            </a:r>
            <a:r>
              <a:rPr sz="1600" spc="85" dirty="0">
                <a:solidFill>
                  <a:srgbClr val="B40808"/>
                </a:solidFill>
                <a:latin typeface="Archivo Black" panose="020B0A03020202020B04"/>
                <a:cs typeface="Palatino Linotype"/>
              </a:rPr>
              <a:t>C</a:t>
            </a:r>
            <a:r>
              <a:rPr sz="1600" spc="355" dirty="0">
                <a:solidFill>
                  <a:srgbClr val="B40808"/>
                </a:solidFill>
                <a:latin typeface="Archivo Black" panose="020B0A03020202020B04"/>
                <a:cs typeface="Palatino Linotype"/>
              </a:rPr>
              <a:t>T</a:t>
            </a:r>
            <a:r>
              <a:rPr sz="1600" spc="210" dirty="0">
                <a:solidFill>
                  <a:srgbClr val="B40808"/>
                </a:solidFill>
                <a:latin typeface="Archivo Black" panose="020B0A03020202020B04"/>
                <a:cs typeface="Palatino Linotype"/>
              </a:rPr>
              <a:t>I</a:t>
            </a:r>
            <a:r>
              <a:rPr sz="1600" spc="70" dirty="0">
                <a:solidFill>
                  <a:srgbClr val="B40808"/>
                </a:solidFill>
                <a:latin typeface="Archivo Black" panose="020B0A03020202020B04"/>
                <a:cs typeface="Palatino Linotype"/>
              </a:rPr>
              <a:t>O</a:t>
            </a:r>
            <a:r>
              <a:rPr sz="1600" spc="95" dirty="0">
                <a:solidFill>
                  <a:srgbClr val="B40808"/>
                </a:solidFill>
                <a:latin typeface="Archivo Black" panose="020B0A03020202020B04"/>
                <a:cs typeface="Palatino Linotype"/>
              </a:rPr>
              <a:t>N  </a:t>
            </a:r>
            <a:r>
              <a:rPr sz="1600" spc="165" dirty="0">
                <a:solidFill>
                  <a:srgbClr val="B40808"/>
                </a:solidFill>
                <a:latin typeface="Archivo Black" panose="020B0A03020202020B04"/>
                <a:cs typeface="Palatino Linotype"/>
              </a:rPr>
              <a:t>QUEEN</a:t>
            </a:r>
            <a:endParaRPr sz="1600" dirty="0">
              <a:latin typeface="Archivo Black" panose="020B0A03020202020B04"/>
              <a:cs typeface="Palatino Linotype"/>
            </a:endParaRPr>
          </a:p>
        </p:txBody>
      </p:sp>
      <p:sp>
        <p:nvSpPr>
          <p:cNvPr id="22"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The Bronx, NY</a:t>
            </a:r>
            <a:endParaRPr sz="2050" dirty="0">
              <a:latin typeface="Open Sans ExtraBold"/>
              <a:cs typeface="Open Sans ExtraBold"/>
            </a:endParaRPr>
          </a:p>
        </p:txBody>
      </p:sp>
      <p:sp>
        <p:nvSpPr>
          <p:cNvPr id="23" name="object 13"/>
          <p:cNvSpPr txBox="1"/>
          <p:nvPr/>
        </p:nvSpPr>
        <p:spPr>
          <a:xfrm>
            <a:off x="158685" y="7363417"/>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Arts &amp; Sciences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230238" y="248559"/>
            <a:ext cx="3828415" cy="28575"/>
          </a:xfrm>
          <a:custGeom>
            <a:avLst/>
            <a:gdLst/>
            <a:ahLst/>
            <a:cxnLst/>
            <a:rect l="l" t="t" r="r" b="b"/>
            <a:pathLst>
              <a:path w="3828415" h="28575">
                <a:moveTo>
                  <a:pt x="3827912" y="28297"/>
                </a:moveTo>
                <a:lnTo>
                  <a:pt x="0" y="28297"/>
                </a:lnTo>
                <a:lnTo>
                  <a:pt x="0" y="0"/>
                </a:lnTo>
                <a:lnTo>
                  <a:pt x="3710031" y="0"/>
                </a:lnTo>
                <a:lnTo>
                  <a:pt x="3827912" y="0"/>
                </a:lnTo>
                <a:lnTo>
                  <a:pt x="3827912" y="28297"/>
                </a:lnTo>
                <a:close/>
              </a:path>
            </a:pathLst>
          </a:custGeom>
          <a:solidFill>
            <a:srgbClr val="E3FFFD"/>
          </a:solidFill>
        </p:spPr>
        <p:txBody>
          <a:bodyPr wrap="square" lIns="0" tIns="0" rIns="0" bIns="0" rtlCol="0"/>
          <a:lstStyle/>
          <a:p>
            <a:endParaRPr sz="1800"/>
          </a:p>
        </p:txBody>
      </p:sp>
      <p:sp>
        <p:nvSpPr>
          <p:cNvPr id="3" name="object 3"/>
          <p:cNvSpPr/>
          <p:nvPr/>
        </p:nvSpPr>
        <p:spPr>
          <a:xfrm>
            <a:off x="-9900" y="7323304"/>
            <a:ext cx="5221605" cy="27305"/>
          </a:xfrm>
          <a:custGeom>
            <a:avLst/>
            <a:gdLst/>
            <a:ahLst/>
            <a:cxnLst/>
            <a:rect l="l" t="t" r="r" b="b"/>
            <a:pathLst>
              <a:path w="5221605" h="27304">
                <a:moveTo>
                  <a:pt x="5221436" y="26763"/>
                </a:moveTo>
                <a:lnTo>
                  <a:pt x="0" y="26763"/>
                </a:lnTo>
                <a:lnTo>
                  <a:pt x="0" y="0"/>
                </a:lnTo>
                <a:lnTo>
                  <a:pt x="5109992" y="0"/>
                </a:lnTo>
                <a:lnTo>
                  <a:pt x="5221436" y="0"/>
                </a:lnTo>
                <a:lnTo>
                  <a:pt x="5221436" y="26763"/>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3"/>
            <a:ext cx="3066974" cy="3066342"/>
          </a:xfrm>
          <a:prstGeom prst="rect">
            <a:avLst/>
          </a:prstGeom>
        </p:spPr>
      </p:pic>
      <p:sp>
        <p:nvSpPr>
          <p:cNvPr id="8" name="object 8"/>
          <p:cNvSpPr/>
          <p:nvPr/>
        </p:nvSpPr>
        <p:spPr>
          <a:xfrm>
            <a:off x="371301" y="764178"/>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7"/>
            <a:ext cx="6244590" cy="6524626"/>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6983093" y="1795318"/>
            <a:ext cx="2721840" cy="3673285"/>
          </a:xfrm>
          <a:prstGeom prst="rect">
            <a:avLst/>
          </a:prstGeom>
        </p:spPr>
      </p:pic>
      <p:sp>
        <p:nvSpPr>
          <p:cNvPr id="11" name="object 11"/>
          <p:cNvSpPr/>
          <p:nvPr/>
        </p:nvSpPr>
        <p:spPr>
          <a:xfrm>
            <a:off x="6959135" y="1771316"/>
            <a:ext cx="2773680" cy="3725545"/>
          </a:xfrm>
          <a:custGeom>
            <a:avLst/>
            <a:gdLst/>
            <a:ahLst/>
            <a:cxnLst/>
            <a:rect l="l" t="t" r="r" b="b"/>
            <a:pathLst>
              <a:path w="2773679" h="3725545">
                <a:moveTo>
                  <a:pt x="2477385" y="3725130"/>
                </a:moveTo>
                <a:lnTo>
                  <a:pt x="296205" y="3725130"/>
                </a:lnTo>
                <a:lnTo>
                  <a:pt x="248186" y="3721254"/>
                </a:lnTo>
                <a:lnTo>
                  <a:pt x="202622" y="3710033"/>
                </a:lnTo>
                <a:lnTo>
                  <a:pt x="160127" y="3692079"/>
                </a:lnTo>
                <a:lnTo>
                  <a:pt x="121314" y="3668003"/>
                </a:lnTo>
                <a:lnTo>
                  <a:pt x="86795" y="3638415"/>
                </a:lnTo>
                <a:lnTo>
                  <a:pt x="57179" y="3603927"/>
                </a:lnTo>
                <a:lnTo>
                  <a:pt x="33081" y="3565150"/>
                </a:lnTo>
                <a:lnTo>
                  <a:pt x="15110" y="3522695"/>
                </a:lnTo>
                <a:lnTo>
                  <a:pt x="3879" y="3477173"/>
                </a:lnTo>
                <a:lnTo>
                  <a:pt x="0" y="3429195"/>
                </a:lnTo>
                <a:lnTo>
                  <a:pt x="77" y="295934"/>
                </a:lnTo>
                <a:lnTo>
                  <a:pt x="3879" y="248657"/>
                </a:lnTo>
                <a:lnTo>
                  <a:pt x="15110" y="202926"/>
                </a:lnTo>
                <a:lnTo>
                  <a:pt x="33081" y="160309"/>
                </a:lnTo>
                <a:lnTo>
                  <a:pt x="57179" y="121410"/>
                </a:lnTo>
                <a:lnTo>
                  <a:pt x="86795" y="86834"/>
                </a:lnTo>
                <a:lnTo>
                  <a:pt x="121314" y="57188"/>
                </a:lnTo>
                <a:lnTo>
                  <a:pt x="160189" y="33050"/>
                </a:lnTo>
                <a:lnTo>
                  <a:pt x="202653" y="15096"/>
                </a:lnTo>
                <a:lnTo>
                  <a:pt x="248198" y="3875"/>
                </a:lnTo>
                <a:lnTo>
                  <a:pt x="296209" y="0"/>
                </a:lnTo>
                <a:lnTo>
                  <a:pt x="2477385" y="0"/>
                </a:lnTo>
                <a:lnTo>
                  <a:pt x="2525411" y="3876"/>
                </a:lnTo>
                <a:lnTo>
                  <a:pt x="2570990" y="15104"/>
                </a:lnTo>
                <a:lnTo>
                  <a:pt x="2613508" y="33076"/>
                </a:lnTo>
                <a:lnTo>
                  <a:pt x="2637632" y="48041"/>
                </a:lnTo>
                <a:lnTo>
                  <a:pt x="296209" y="48041"/>
                </a:lnTo>
                <a:lnTo>
                  <a:pt x="246338" y="53097"/>
                </a:lnTo>
                <a:lnTo>
                  <a:pt x="199826" y="67588"/>
                </a:lnTo>
                <a:lnTo>
                  <a:pt x="157687" y="90501"/>
                </a:lnTo>
                <a:lnTo>
                  <a:pt x="120936" y="120824"/>
                </a:lnTo>
                <a:lnTo>
                  <a:pt x="90585" y="157542"/>
                </a:lnTo>
                <a:lnTo>
                  <a:pt x="67650" y="199642"/>
                </a:lnTo>
                <a:lnTo>
                  <a:pt x="53146" y="246110"/>
                </a:lnTo>
                <a:lnTo>
                  <a:pt x="48085" y="295934"/>
                </a:lnTo>
                <a:lnTo>
                  <a:pt x="48182" y="3429195"/>
                </a:lnTo>
                <a:lnTo>
                  <a:pt x="53146" y="3478334"/>
                </a:lnTo>
                <a:lnTo>
                  <a:pt x="67650" y="3524932"/>
                </a:lnTo>
                <a:lnTo>
                  <a:pt x="90585" y="3567049"/>
                </a:lnTo>
                <a:lnTo>
                  <a:pt x="120936" y="3603705"/>
                </a:lnTo>
                <a:lnTo>
                  <a:pt x="157687" y="3633920"/>
                </a:lnTo>
                <a:lnTo>
                  <a:pt x="199826" y="3656716"/>
                </a:lnTo>
                <a:lnTo>
                  <a:pt x="246338" y="3671111"/>
                </a:lnTo>
                <a:lnTo>
                  <a:pt x="296209" y="3676127"/>
                </a:lnTo>
                <a:lnTo>
                  <a:pt x="2638954" y="3676127"/>
                </a:lnTo>
                <a:lnTo>
                  <a:pt x="2613648" y="3691871"/>
                </a:lnTo>
                <a:lnTo>
                  <a:pt x="2571064" y="3709933"/>
                </a:lnTo>
                <a:lnTo>
                  <a:pt x="2525433" y="3721227"/>
                </a:lnTo>
                <a:lnTo>
                  <a:pt x="2477385" y="3725130"/>
                </a:lnTo>
                <a:close/>
              </a:path>
              <a:path w="2773679" h="3725545">
                <a:moveTo>
                  <a:pt x="2638954" y="3676127"/>
                </a:moveTo>
                <a:lnTo>
                  <a:pt x="2477385" y="3676127"/>
                </a:lnTo>
                <a:lnTo>
                  <a:pt x="2527531" y="3671072"/>
                </a:lnTo>
                <a:lnTo>
                  <a:pt x="2574173" y="3656580"/>
                </a:lnTo>
                <a:lnTo>
                  <a:pt x="2616329" y="3633667"/>
                </a:lnTo>
                <a:lnTo>
                  <a:pt x="2653052" y="3603304"/>
                </a:lnTo>
                <a:lnTo>
                  <a:pt x="2683262" y="3566627"/>
                </a:lnTo>
                <a:lnTo>
                  <a:pt x="2706078" y="3524527"/>
                </a:lnTo>
                <a:lnTo>
                  <a:pt x="2720487" y="3478058"/>
                </a:lnTo>
                <a:lnTo>
                  <a:pt x="2725411" y="3429195"/>
                </a:lnTo>
                <a:lnTo>
                  <a:pt x="2725508" y="295934"/>
                </a:lnTo>
                <a:lnTo>
                  <a:pt x="2720448" y="245834"/>
                </a:lnTo>
                <a:lnTo>
                  <a:pt x="2705943" y="199236"/>
                </a:lnTo>
                <a:lnTo>
                  <a:pt x="2683008" y="157119"/>
                </a:lnTo>
                <a:lnTo>
                  <a:pt x="2652658" y="120463"/>
                </a:lnTo>
                <a:lnTo>
                  <a:pt x="2615906" y="90248"/>
                </a:lnTo>
                <a:lnTo>
                  <a:pt x="2573767" y="67453"/>
                </a:lnTo>
                <a:lnTo>
                  <a:pt x="2527255" y="53057"/>
                </a:lnTo>
                <a:lnTo>
                  <a:pt x="2477385" y="48041"/>
                </a:lnTo>
                <a:lnTo>
                  <a:pt x="2637632" y="48041"/>
                </a:lnTo>
                <a:lnTo>
                  <a:pt x="2686799" y="86714"/>
                </a:lnTo>
                <a:lnTo>
                  <a:pt x="2716414" y="121202"/>
                </a:lnTo>
                <a:lnTo>
                  <a:pt x="2740513" y="159979"/>
                </a:lnTo>
                <a:lnTo>
                  <a:pt x="2758483" y="202434"/>
                </a:lnTo>
                <a:lnTo>
                  <a:pt x="2769714" y="247957"/>
                </a:lnTo>
                <a:lnTo>
                  <a:pt x="2773594" y="295934"/>
                </a:lnTo>
                <a:lnTo>
                  <a:pt x="2773521" y="3429195"/>
                </a:lnTo>
                <a:lnTo>
                  <a:pt x="2769948" y="3476239"/>
                </a:lnTo>
                <a:lnTo>
                  <a:pt x="2758853" y="3521834"/>
                </a:lnTo>
                <a:lnTo>
                  <a:pt x="2740937" y="3564397"/>
                </a:lnTo>
                <a:lnTo>
                  <a:pt x="2716795" y="3603345"/>
                </a:lnTo>
                <a:lnTo>
                  <a:pt x="2687160" y="3637934"/>
                </a:lnTo>
                <a:lnTo>
                  <a:pt x="2652556" y="3667664"/>
                </a:lnTo>
                <a:lnTo>
                  <a:pt x="2638954" y="3676127"/>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05959" y="5917739"/>
            <a:ext cx="3400424" cy="1114424"/>
          </a:xfrm>
          <a:prstGeom prst="rect">
            <a:avLst/>
          </a:prstGeom>
        </p:spPr>
      </p:pic>
      <p:sp>
        <p:nvSpPr>
          <p:cNvPr id="13" name="object 13"/>
          <p:cNvSpPr txBox="1"/>
          <p:nvPr/>
        </p:nvSpPr>
        <p:spPr>
          <a:xfrm>
            <a:off x="5620718" y="7162800"/>
            <a:ext cx="4291330" cy="332783"/>
          </a:xfrm>
          <a:prstGeom prst="rect">
            <a:avLst/>
          </a:prstGeom>
        </p:spPr>
        <p:txBody>
          <a:bodyPr vert="horz" wrap="square" lIns="0" tIns="17145" rIns="0" bIns="0" rtlCol="0">
            <a:spAutoFit/>
          </a:bodyPr>
          <a:lstStyle/>
          <a:p>
            <a:pPr marL="12700">
              <a:spcBef>
                <a:spcPts val="135"/>
              </a:spcBef>
            </a:pPr>
            <a:r>
              <a:rPr sz="2050" b="1" i="1" spc="55" dirty="0">
                <a:solidFill>
                  <a:srgbClr val="E3FFFD"/>
                </a:solidFill>
                <a:latin typeface="Open Sans ExtraBold"/>
                <a:cs typeface="Open Sans ExtraBold"/>
              </a:rPr>
              <a:t>Partnership</a:t>
            </a:r>
            <a:r>
              <a:rPr sz="2050" b="1" i="1" spc="75" dirty="0">
                <a:solidFill>
                  <a:srgbClr val="E3FFFD"/>
                </a:solidFill>
                <a:latin typeface="Open Sans ExtraBold"/>
                <a:cs typeface="Open Sans ExtraBold"/>
              </a:rPr>
              <a:t> </a:t>
            </a:r>
            <a:r>
              <a:rPr sz="2050" b="1" i="1" spc="45" dirty="0">
                <a:solidFill>
                  <a:srgbClr val="E3FFFD"/>
                </a:solidFill>
                <a:latin typeface="Open Sans ExtraBold"/>
                <a:cs typeface="Open Sans ExtraBold"/>
              </a:rPr>
              <a:t>for</a:t>
            </a:r>
            <a:r>
              <a:rPr sz="2050" b="1" i="1" spc="8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the</a:t>
            </a:r>
            <a:r>
              <a:rPr sz="2050" b="1" i="1" spc="8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Public</a:t>
            </a:r>
            <a:r>
              <a:rPr sz="2050" b="1" i="1" spc="8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Good</a:t>
            </a:r>
            <a:endParaRPr sz="2050">
              <a:latin typeface="Open Sans ExtraBold"/>
              <a:cs typeface="Open Sans ExtraBold"/>
            </a:endParaRPr>
          </a:p>
        </p:txBody>
      </p:sp>
      <p:sp>
        <p:nvSpPr>
          <p:cNvPr id="14" name="object 14"/>
          <p:cNvSpPr txBox="1"/>
          <p:nvPr/>
        </p:nvSpPr>
        <p:spPr>
          <a:xfrm>
            <a:off x="3956411" y="6376447"/>
            <a:ext cx="5603240" cy="472950"/>
          </a:xfrm>
          <a:prstGeom prst="rect">
            <a:avLst/>
          </a:prstGeom>
        </p:spPr>
        <p:txBody>
          <a:bodyPr vert="horz" wrap="square" lIns="0" tIns="12700" rIns="0" bIns="0" rtlCol="0">
            <a:spAutoFit/>
          </a:bodyPr>
          <a:lstStyle/>
          <a:p>
            <a:pPr marL="12700" marR="5080">
              <a:lnSpc>
                <a:spcPct val="115399"/>
              </a:lnSpc>
              <a:spcBef>
                <a:spcPts val="100"/>
              </a:spcBef>
            </a:pPr>
            <a:r>
              <a:rPr sz="1300" b="1" spc="95" dirty="0">
                <a:solidFill>
                  <a:srgbClr val="B40808"/>
                </a:solidFill>
                <a:latin typeface="Book Antiqua"/>
                <a:cs typeface="Book Antiqua"/>
              </a:rPr>
              <a:t>Very</a:t>
            </a:r>
            <a:r>
              <a:rPr sz="1300" b="1" spc="20" dirty="0">
                <a:solidFill>
                  <a:srgbClr val="B40808"/>
                </a:solidFill>
                <a:latin typeface="Book Antiqua"/>
                <a:cs typeface="Book Antiqua"/>
              </a:rPr>
              <a:t> </a:t>
            </a:r>
            <a:r>
              <a:rPr sz="1300" b="1" spc="85" dirty="0">
                <a:solidFill>
                  <a:srgbClr val="B40808"/>
                </a:solidFill>
                <a:latin typeface="Book Antiqua"/>
                <a:cs typeface="Book Antiqua"/>
              </a:rPr>
              <a:t>thankful</a:t>
            </a:r>
            <a:r>
              <a:rPr sz="1300" b="1" spc="20" dirty="0">
                <a:solidFill>
                  <a:srgbClr val="B40808"/>
                </a:solidFill>
                <a:latin typeface="Book Antiqua"/>
                <a:cs typeface="Book Antiqua"/>
              </a:rPr>
              <a:t> </a:t>
            </a:r>
            <a:r>
              <a:rPr sz="1300" b="1" spc="110" dirty="0">
                <a:solidFill>
                  <a:srgbClr val="B40808"/>
                </a:solidFill>
                <a:latin typeface="Book Antiqua"/>
                <a:cs typeface="Book Antiqua"/>
              </a:rPr>
              <a:t>for</a:t>
            </a:r>
            <a:r>
              <a:rPr sz="1300" b="1" spc="25" dirty="0">
                <a:solidFill>
                  <a:srgbClr val="B40808"/>
                </a:solidFill>
                <a:latin typeface="Book Antiqua"/>
                <a:cs typeface="Book Antiqua"/>
              </a:rPr>
              <a:t> </a:t>
            </a:r>
            <a:r>
              <a:rPr sz="1300" b="1" spc="85" dirty="0">
                <a:solidFill>
                  <a:srgbClr val="B40808"/>
                </a:solidFill>
                <a:latin typeface="Book Antiqua"/>
                <a:cs typeface="Book Antiqua"/>
              </a:rPr>
              <a:t>Micaela.</a:t>
            </a:r>
            <a:r>
              <a:rPr sz="1300" b="1" spc="20" dirty="0">
                <a:solidFill>
                  <a:srgbClr val="B40808"/>
                </a:solidFill>
                <a:latin typeface="Book Antiqua"/>
                <a:cs typeface="Book Antiqua"/>
              </a:rPr>
              <a:t> </a:t>
            </a:r>
            <a:r>
              <a:rPr sz="1300" b="1" spc="100" dirty="0">
                <a:solidFill>
                  <a:srgbClr val="B40808"/>
                </a:solidFill>
                <a:latin typeface="Book Antiqua"/>
                <a:cs typeface="Book Antiqua"/>
              </a:rPr>
              <a:t>She</a:t>
            </a:r>
            <a:r>
              <a:rPr sz="1300" b="1" spc="25" dirty="0">
                <a:solidFill>
                  <a:srgbClr val="B40808"/>
                </a:solidFill>
                <a:latin typeface="Book Antiqua"/>
                <a:cs typeface="Book Antiqua"/>
              </a:rPr>
              <a:t> </a:t>
            </a:r>
            <a:r>
              <a:rPr sz="1300" b="1" spc="60" dirty="0">
                <a:solidFill>
                  <a:srgbClr val="B40808"/>
                </a:solidFill>
                <a:latin typeface="Book Antiqua"/>
                <a:cs typeface="Book Antiqua"/>
              </a:rPr>
              <a:t>was</a:t>
            </a:r>
            <a:r>
              <a:rPr sz="1300" b="1" spc="20" dirty="0">
                <a:solidFill>
                  <a:srgbClr val="B40808"/>
                </a:solidFill>
                <a:latin typeface="Book Antiqua"/>
                <a:cs typeface="Book Antiqua"/>
              </a:rPr>
              <a:t> </a:t>
            </a:r>
            <a:r>
              <a:rPr sz="1300" b="1" spc="65" dirty="0">
                <a:solidFill>
                  <a:srgbClr val="B40808"/>
                </a:solidFill>
                <a:latin typeface="Book Antiqua"/>
                <a:cs typeface="Book Antiqua"/>
              </a:rPr>
              <a:t>always</a:t>
            </a:r>
            <a:r>
              <a:rPr sz="1300" b="1" spc="25" dirty="0">
                <a:solidFill>
                  <a:srgbClr val="B40808"/>
                </a:solidFill>
                <a:latin typeface="Book Antiqua"/>
                <a:cs typeface="Book Antiqua"/>
              </a:rPr>
              <a:t> </a:t>
            </a:r>
            <a:r>
              <a:rPr sz="1300" b="1" spc="55" dirty="0">
                <a:solidFill>
                  <a:srgbClr val="B40808"/>
                </a:solidFill>
                <a:latin typeface="Book Antiqua"/>
                <a:cs typeface="Book Antiqua"/>
              </a:rPr>
              <a:t>willing</a:t>
            </a:r>
            <a:r>
              <a:rPr sz="1300" b="1" spc="20" dirty="0">
                <a:solidFill>
                  <a:srgbClr val="B40808"/>
                </a:solidFill>
                <a:latin typeface="Book Antiqua"/>
                <a:cs typeface="Book Antiqua"/>
              </a:rPr>
              <a:t> </a:t>
            </a:r>
            <a:r>
              <a:rPr sz="1300" b="1" spc="95" dirty="0">
                <a:solidFill>
                  <a:srgbClr val="B40808"/>
                </a:solidFill>
                <a:latin typeface="Book Antiqua"/>
                <a:cs typeface="Book Antiqua"/>
              </a:rPr>
              <a:t>to</a:t>
            </a:r>
            <a:r>
              <a:rPr sz="1300" b="1" spc="20" dirty="0">
                <a:solidFill>
                  <a:srgbClr val="B40808"/>
                </a:solidFill>
                <a:latin typeface="Book Antiqua"/>
                <a:cs typeface="Book Antiqua"/>
              </a:rPr>
              <a:t> </a:t>
            </a:r>
            <a:r>
              <a:rPr sz="1300" b="1" spc="95" dirty="0">
                <a:solidFill>
                  <a:srgbClr val="B40808"/>
                </a:solidFill>
                <a:latin typeface="Book Antiqua"/>
                <a:cs typeface="Book Antiqua"/>
              </a:rPr>
              <a:t>lend</a:t>
            </a:r>
            <a:r>
              <a:rPr sz="1300" b="1" spc="25" dirty="0">
                <a:solidFill>
                  <a:srgbClr val="B40808"/>
                </a:solidFill>
                <a:latin typeface="Book Antiqua"/>
                <a:cs typeface="Book Antiqua"/>
              </a:rPr>
              <a:t> </a:t>
            </a:r>
            <a:r>
              <a:rPr sz="1300" b="1" spc="95" dirty="0">
                <a:solidFill>
                  <a:srgbClr val="B40808"/>
                </a:solidFill>
                <a:latin typeface="Book Antiqua"/>
                <a:cs typeface="Book Antiqua"/>
              </a:rPr>
              <a:t>a</a:t>
            </a:r>
            <a:r>
              <a:rPr sz="1300" b="1" spc="20" dirty="0">
                <a:solidFill>
                  <a:srgbClr val="B40808"/>
                </a:solidFill>
                <a:latin typeface="Book Antiqua"/>
                <a:cs typeface="Book Antiqua"/>
              </a:rPr>
              <a:t> </a:t>
            </a:r>
            <a:r>
              <a:rPr sz="1300" b="1" spc="114" dirty="0">
                <a:solidFill>
                  <a:srgbClr val="B40808"/>
                </a:solidFill>
                <a:latin typeface="Book Antiqua"/>
                <a:cs typeface="Book Antiqua"/>
              </a:rPr>
              <a:t>hand </a:t>
            </a:r>
            <a:r>
              <a:rPr sz="1300" b="1" spc="-310" dirty="0">
                <a:solidFill>
                  <a:srgbClr val="B40808"/>
                </a:solidFill>
                <a:latin typeface="Book Antiqua"/>
                <a:cs typeface="Book Antiqua"/>
              </a:rPr>
              <a:t> </a:t>
            </a:r>
            <a:r>
              <a:rPr sz="1300" b="1" spc="70" dirty="0">
                <a:solidFill>
                  <a:srgbClr val="B40808"/>
                </a:solidFill>
                <a:latin typeface="Book Antiqua"/>
                <a:cs typeface="Book Antiqua"/>
              </a:rPr>
              <a:t>with</a:t>
            </a:r>
            <a:r>
              <a:rPr sz="1300" b="1" spc="15" dirty="0">
                <a:solidFill>
                  <a:srgbClr val="B40808"/>
                </a:solidFill>
                <a:latin typeface="Book Antiqua"/>
                <a:cs typeface="Book Antiqua"/>
              </a:rPr>
              <a:t> </a:t>
            </a:r>
            <a:r>
              <a:rPr sz="1300" b="1" spc="195" dirty="0">
                <a:solidFill>
                  <a:srgbClr val="B40808"/>
                </a:solidFill>
                <a:latin typeface="Book Antiqua"/>
                <a:cs typeface="Book Antiqua"/>
              </a:rPr>
              <a:t>my</a:t>
            </a:r>
            <a:r>
              <a:rPr sz="1300" b="1" spc="20" dirty="0">
                <a:solidFill>
                  <a:srgbClr val="B40808"/>
                </a:solidFill>
                <a:latin typeface="Book Antiqua"/>
                <a:cs typeface="Book Antiqua"/>
              </a:rPr>
              <a:t> </a:t>
            </a:r>
            <a:r>
              <a:rPr sz="1300" b="1" spc="85" dirty="0">
                <a:solidFill>
                  <a:srgbClr val="B40808"/>
                </a:solidFill>
                <a:latin typeface="Book Antiqua"/>
                <a:cs typeface="Book Antiqua"/>
              </a:rPr>
              <a:t>project.</a:t>
            </a:r>
            <a:r>
              <a:rPr sz="1300" b="1" spc="20" dirty="0">
                <a:solidFill>
                  <a:srgbClr val="B40808"/>
                </a:solidFill>
                <a:latin typeface="Book Antiqua"/>
                <a:cs typeface="Book Antiqua"/>
              </a:rPr>
              <a:t> </a:t>
            </a:r>
            <a:r>
              <a:rPr sz="1300" b="1" spc="50" dirty="0">
                <a:solidFill>
                  <a:srgbClr val="B40808"/>
                </a:solidFill>
                <a:latin typeface="Book Antiqua"/>
                <a:cs typeface="Book Antiqua"/>
              </a:rPr>
              <a:t>I</a:t>
            </a:r>
            <a:r>
              <a:rPr sz="1300" b="1" spc="20" dirty="0">
                <a:solidFill>
                  <a:srgbClr val="B40808"/>
                </a:solidFill>
                <a:latin typeface="Book Antiqua"/>
                <a:cs typeface="Book Antiqua"/>
              </a:rPr>
              <a:t> </a:t>
            </a:r>
            <a:r>
              <a:rPr sz="1300" b="1" spc="95" dirty="0">
                <a:solidFill>
                  <a:srgbClr val="B40808"/>
                </a:solidFill>
                <a:latin typeface="Book Antiqua"/>
                <a:cs typeface="Book Antiqua"/>
              </a:rPr>
              <a:t>appreciate</a:t>
            </a:r>
            <a:r>
              <a:rPr sz="1300" b="1" spc="20" dirty="0">
                <a:solidFill>
                  <a:srgbClr val="B40808"/>
                </a:solidFill>
                <a:latin typeface="Book Antiqua"/>
                <a:cs typeface="Book Antiqua"/>
              </a:rPr>
              <a:t> </a:t>
            </a:r>
            <a:r>
              <a:rPr sz="1300" b="1" spc="95" dirty="0">
                <a:solidFill>
                  <a:srgbClr val="B40808"/>
                </a:solidFill>
                <a:latin typeface="Book Antiqua"/>
                <a:cs typeface="Book Antiqua"/>
              </a:rPr>
              <a:t>her.</a:t>
            </a:r>
            <a:endParaRPr sz="1300">
              <a:latin typeface="Book Antiqua"/>
              <a:cs typeface="Book Antiqua"/>
            </a:endParaRPr>
          </a:p>
        </p:txBody>
      </p:sp>
      <p:sp>
        <p:nvSpPr>
          <p:cNvPr id="15" name="object 15"/>
          <p:cNvSpPr txBox="1"/>
          <p:nvPr/>
        </p:nvSpPr>
        <p:spPr>
          <a:xfrm>
            <a:off x="476998" y="4948480"/>
            <a:ext cx="3005455" cy="978088"/>
          </a:xfrm>
          <a:prstGeom prst="rect">
            <a:avLst/>
          </a:prstGeom>
        </p:spPr>
        <p:txBody>
          <a:bodyPr vert="horz" wrap="square" lIns="0" tIns="12700" rIns="0" bIns="0" rtlCol="0">
            <a:spAutoFit/>
          </a:bodyPr>
          <a:lstStyle/>
          <a:p>
            <a:pPr marL="12700"/>
            <a:r>
              <a:rPr sz="1400" spc="-5" dirty="0">
                <a:solidFill>
                  <a:srgbClr val="B40808"/>
                </a:solidFill>
                <a:latin typeface="Archivo Black"/>
                <a:cs typeface="Archivo Black"/>
              </a:rPr>
              <a:t>Future</a:t>
            </a:r>
            <a:r>
              <a:rPr sz="1400" spc="-50" dirty="0">
                <a:solidFill>
                  <a:srgbClr val="B40808"/>
                </a:solidFill>
                <a:latin typeface="Archivo Black"/>
                <a:cs typeface="Archivo Black"/>
              </a:rPr>
              <a:t> </a:t>
            </a:r>
            <a:r>
              <a:rPr sz="1400" spc="-5" dirty="0">
                <a:solidFill>
                  <a:srgbClr val="B40808"/>
                </a:solidFill>
                <a:latin typeface="Archivo Black"/>
                <a:cs typeface="Archivo Black"/>
              </a:rPr>
              <a:t>Career:</a:t>
            </a:r>
            <a:endParaRPr sz="1400" dirty="0">
              <a:latin typeface="Archivo Black"/>
              <a:cs typeface="Archivo Black"/>
            </a:endParaRPr>
          </a:p>
          <a:p>
            <a:pPr marL="12700" marR="5080">
              <a:lnSpc>
                <a:spcPct val="116100"/>
              </a:lnSpc>
            </a:pPr>
            <a:r>
              <a:rPr sz="1400" spc="100" dirty="0">
                <a:solidFill>
                  <a:srgbClr val="B40808"/>
                </a:solidFill>
                <a:latin typeface="Book Antiqua"/>
                <a:cs typeface="Book Antiqua"/>
              </a:rPr>
              <a:t>Not</a:t>
            </a:r>
            <a:r>
              <a:rPr sz="1400" spc="40" dirty="0">
                <a:solidFill>
                  <a:srgbClr val="B40808"/>
                </a:solidFill>
                <a:latin typeface="Book Antiqua"/>
                <a:cs typeface="Book Antiqua"/>
              </a:rPr>
              <a:t> </a:t>
            </a:r>
            <a:r>
              <a:rPr sz="1400" spc="120" dirty="0">
                <a:solidFill>
                  <a:srgbClr val="B40808"/>
                </a:solidFill>
                <a:latin typeface="Book Antiqua"/>
                <a:cs typeface="Book Antiqua"/>
              </a:rPr>
              <a:t>too</a:t>
            </a:r>
            <a:r>
              <a:rPr sz="1400" spc="45" dirty="0">
                <a:solidFill>
                  <a:srgbClr val="B40808"/>
                </a:solidFill>
                <a:latin typeface="Book Antiqua"/>
                <a:cs typeface="Book Antiqua"/>
              </a:rPr>
              <a:t> </a:t>
            </a:r>
            <a:r>
              <a:rPr sz="1400" spc="75" dirty="0">
                <a:solidFill>
                  <a:srgbClr val="B40808"/>
                </a:solidFill>
                <a:latin typeface="Book Antiqua"/>
                <a:cs typeface="Book Antiqua"/>
              </a:rPr>
              <a:t>sure.</a:t>
            </a:r>
            <a:r>
              <a:rPr sz="1400" spc="45" dirty="0">
                <a:solidFill>
                  <a:srgbClr val="B40808"/>
                </a:solidFill>
                <a:latin typeface="Book Antiqua"/>
                <a:cs typeface="Book Antiqua"/>
              </a:rPr>
              <a:t> </a:t>
            </a:r>
            <a:r>
              <a:rPr sz="1400" spc="175" dirty="0">
                <a:solidFill>
                  <a:srgbClr val="B40808"/>
                </a:solidFill>
                <a:latin typeface="Book Antiqua"/>
                <a:cs typeface="Book Antiqua"/>
              </a:rPr>
              <a:t>The</a:t>
            </a:r>
            <a:r>
              <a:rPr sz="1400" spc="45" dirty="0">
                <a:solidFill>
                  <a:srgbClr val="B40808"/>
                </a:solidFill>
                <a:latin typeface="Book Antiqua"/>
                <a:cs typeface="Book Antiqua"/>
              </a:rPr>
              <a:t> </a:t>
            </a:r>
            <a:r>
              <a:rPr sz="1400" spc="90" dirty="0">
                <a:solidFill>
                  <a:srgbClr val="B40808"/>
                </a:solidFill>
                <a:latin typeface="Book Antiqua"/>
                <a:cs typeface="Book Antiqua"/>
              </a:rPr>
              <a:t>plan</a:t>
            </a:r>
            <a:r>
              <a:rPr sz="1400" spc="45" dirty="0">
                <a:solidFill>
                  <a:srgbClr val="B40808"/>
                </a:solidFill>
                <a:latin typeface="Book Antiqua"/>
                <a:cs typeface="Book Antiqua"/>
              </a:rPr>
              <a:t> </a:t>
            </a:r>
            <a:r>
              <a:rPr sz="1400" spc="85" dirty="0">
                <a:solidFill>
                  <a:srgbClr val="B40808"/>
                </a:solidFill>
                <a:latin typeface="Book Antiqua"/>
                <a:cs typeface="Book Antiqua"/>
              </a:rPr>
              <a:t>right</a:t>
            </a:r>
            <a:r>
              <a:rPr sz="1400" spc="45" dirty="0">
                <a:solidFill>
                  <a:srgbClr val="B40808"/>
                </a:solidFill>
                <a:latin typeface="Book Antiqua"/>
                <a:cs typeface="Book Antiqua"/>
              </a:rPr>
              <a:t> </a:t>
            </a:r>
            <a:r>
              <a:rPr sz="1400" spc="105" dirty="0">
                <a:solidFill>
                  <a:srgbClr val="B40808"/>
                </a:solidFill>
                <a:latin typeface="Book Antiqua"/>
                <a:cs typeface="Book Antiqua"/>
              </a:rPr>
              <a:t>now </a:t>
            </a:r>
            <a:r>
              <a:rPr sz="1400" spc="-335" dirty="0">
                <a:solidFill>
                  <a:srgbClr val="B40808"/>
                </a:solidFill>
                <a:latin typeface="Book Antiqua"/>
                <a:cs typeface="Book Antiqua"/>
              </a:rPr>
              <a:t> </a:t>
            </a:r>
            <a:r>
              <a:rPr sz="1400" spc="50" dirty="0">
                <a:solidFill>
                  <a:srgbClr val="B40808"/>
                </a:solidFill>
                <a:latin typeface="Book Antiqua"/>
                <a:cs typeface="Book Antiqua"/>
              </a:rPr>
              <a:t>is </a:t>
            </a:r>
            <a:r>
              <a:rPr sz="1400" spc="105" dirty="0">
                <a:solidFill>
                  <a:srgbClr val="B40808"/>
                </a:solidFill>
                <a:latin typeface="Book Antiqua"/>
                <a:cs typeface="Book Antiqua"/>
              </a:rPr>
              <a:t>to </a:t>
            </a:r>
            <a:r>
              <a:rPr sz="1400" spc="114" dirty="0">
                <a:solidFill>
                  <a:srgbClr val="B40808"/>
                </a:solidFill>
                <a:latin typeface="Book Antiqua"/>
                <a:cs typeface="Book Antiqua"/>
              </a:rPr>
              <a:t>do </a:t>
            </a:r>
            <a:r>
              <a:rPr sz="1400" spc="140" dirty="0">
                <a:solidFill>
                  <a:srgbClr val="B40808"/>
                </a:solidFill>
                <a:latin typeface="Book Antiqua"/>
                <a:cs typeface="Book Antiqua"/>
              </a:rPr>
              <a:t>some </a:t>
            </a:r>
            <a:r>
              <a:rPr sz="1400" spc="90" dirty="0">
                <a:solidFill>
                  <a:srgbClr val="B40808"/>
                </a:solidFill>
                <a:latin typeface="Book Antiqua"/>
                <a:cs typeface="Book Antiqua"/>
              </a:rPr>
              <a:t>kind </a:t>
            </a:r>
            <a:r>
              <a:rPr sz="1400" spc="125" dirty="0">
                <a:solidFill>
                  <a:srgbClr val="B40808"/>
                </a:solidFill>
                <a:latin typeface="Book Antiqua"/>
                <a:cs typeface="Book Antiqua"/>
              </a:rPr>
              <a:t>of </a:t>
            </a:r>
            <a:r>
              <a:rPr sz="1400" spc="70" dirty="0">
                <a:solidFill>
                  <a:srgbClr val="B40808"/>
                </a:solidFill>
                <a:latin typeface="Book Antiqua"/>
                <a:cs typeface="Book Antiqua"/>
              </a:rPr>
              <a:t>civil </a:t>
            </a:r>
            <a:r>
              <a:rPr sz="1400" spc="80" dirty="0">
                <a:solidFill>
                  <a:srgbClr val="B40808"/>
                </a:solidFill>
                <a:latin typeface="Book Antiqua"/>
                <a:cs typeface="Book Antiqua"/>
              </a:rPr>
              <a:t>rights </a:t>
            </a:r>
            <a:r>
              <a:rPr sz="1400" spc="-335" dirty="0">
                <a:solidFill>
                  <a:srgbClr val="B40808"/>
                </a:solidFill>
                <a:latin typeface="Book Antiqua"/>
                <a:cs typeface="Book Antiqua"/>
              </a:rPr>
              <a:t> </a:t>
            </a:r>
            <a:r>
              <a:rPr sz="1400" spc="45" dirty="0">
                <a:solidFill>
                  <a:srgbClr val="B40808"/>
                </a:solidFill>
                <a:latin typeface="Book Antiqua"/>
                <a:cs typeface="Book Antiqua"/>
              </a:rPr>
              <a:t>law </a:t>
            </a:r>
            <a:r>
              <a:rPr sz="1400" spc="100" dirty="0">
                <a:solidFill>
                  <a:srgbClr val="B40808"/>
                </a:solidFill>
                <a:latin typeface="Book Antiqua"/>
                <a:cs typeface="Book Antiqua"/>
              </a:rPr>
              <a:t>and</a:t>
            </a:r>
            <a:r>
              <a:rPr sz="1400" spc="45" dirty="0">
                <a:solidFill>
                  <a:srgbClr val="B40808"/>
                </a:solidFill>
                <a:latin typeface="Book Antiqua"/>
                <a:cs typeface="Book Antiqua"/>
              </a:rPr>
              <a:t> </a:t>
            </a:r>
            <a:r>
              <a:rPr sz="1400" spc="120" dirty="0">
                <a:solidFill>
                  <a:srgbClr val="B40808"/>
                </a:solidFill>
                <a:latin typeface="Book Antiqua"/>
                <a:cs typeface="Book Antiqua"/>
              </a:rPr>
              <a:t>then</a:t>
            </a:r>
            <a:r>
              <a:rPr sz="1400" spc="50" dirty="0">
                <a:solidFill>
                  <a:srgbClr val="B40808"/>
                </a:solidFill>
                <a:latin typeface="Book Antiqua"/>
                <a:cs typeface="Book Antiqua"/>
              </a:rPr>
              <a:t> </a:t>
            </a:r>
            <a:r>
              <a:rPr sz="1400" spc="114" dirty="0">
                <a:solidFill>
                  <a:srgbClr val="B40808"/>
                </a:solidFill>
                <a:latin typeface="Book Antiqua"/>
                <a:cs typeface="Book Antiqua"/>
              </a:rPr>
              <a:t>run</a:t>
            </a:r>
            <a:r>
              <a:rPr sz="1400" spc="45" dirty="0">
                <a:solidFill>
                  <a:srgbClr val="B40808"/>
                </a:solidFill>
                <a:latin typeface="Book Antiqua"/>
                <a:cs typeface="Book Antiqua"/>
              </a:rPr>
              <a:t> </a:t>
            </a:r>
            <a:r>
              <a:rPr sz="1400" spc="120" dirty="0">
                <a:solidFill>
                  <a:srgbClr val="B40808"/>
                </a:solidFill>
                <a:latin typeface="Book Antiqua"/>
                <a:cs typeface="Book Antiqua"/>
              </a:rPr>
              <a:t>for</a:t>
            </a:r>
            <a:r>
              <a:rPr sz="1400" spc="50" dirty="0">
                <a:solidFill>
                  <a:srgbClr val="B40808"/>
                </a:solidFill>
                <a:latin typeface="Book Antiqua"/>
                <a:cs typeface="Book Antiqua"/>
              </a:rPr>
              <a:t> </a:t>
            </a:r>
            <a:r>
              <a:rPr sz="1400" spc="95" dirty="0">
                <a:solidFill>
                  <a:srgbClr val="B40808"/>
                </a:solidFill>
                <a:latin typeface="Book Antiqua"/>
                <a:cs typeface="Book Antiqua"/>
              </a:rPr>
              <a:t>office.</a:t>
            </a:r>
            <a:endParaRPr sz="1400" dirty="0">
              <a:latin typeface="Book Antiqua"/>
              <a:cs typeface="Book Antiqua"/>
            </a:endParaRPr>
          </a:p>
        </p:txBody>
      </p:sp>
      <p:sp>
        <p:nvSpPr>
          <p:cNvPr id="16" name="object 16"/>
          <p:cNvSpPr txBox="1">
            <a:spLocks noGrp="1"/>
          </p:cNvSpPr>
          <p:nvPr>
            <p:ph type="title"/>
          </p:nvPr>
        </p:nvSpPr>
        <p:spPr>
          <a:xfrm>
            <a:off x="1677006" y="-10077"/>
            <a:ext cx="3959877" cy="598241"/>
          </a:xfrm>
          <a:prstGeom prst="rect">
            <a:avLst/>
          </a:prstGeom>
        </p:spPr>
        <p:txBody>
          <a:bodyPr vert="horz" wrap="square" lIns="0" tIns="13335" rIns="0" bIns="0" rtlCol="0" anchor="ctr">
            <a:spAutoFit/>
          </a:bodyPr>
          <a:lstStyle/>
          <a:p>
            <a:pPr marL="12700">
              <a:lnSpc>
                <a:spcPct val="100000"/>
              </a:lnSpc>
              <a:spcBef>
                <a:spcPts val="0"/>
              </a:spcBef>
            </a:pPr>
            <a:r>
              <a:rPr sz="3800" spc="-75" dirty="0">
                <a:solidFill>
                  <a:schemeClr val="bg1"/>
                </a:solidFill>
                <a:latin typeface="Garamond" panose="02020404030301010803" pitchFamily="18" charset="0"/>
              </a:rPr>
              <a:t>Victor</a:t>
            </a:r>
            <a:r>
              <a:rPr sz="3800" spc="-240" dirty="0">
                <a:solidFill>
                  <a:schemeClr val="bg1"/>
                </a:solidFill>
                <a:latin typeface="Garamond" panose="02020404030301010803" pitchFamily="18" charset="0"/>
              </a:rPr>
              <a:t> </a:t>
            </a:r>
            <a:r>
              <a:rPr sz="3800" spc="-70" dirty="0">
                <a:solidFill>
                  <a:schemeClr val="bg1"/>
                </a:solidFill>
                <a:latin typeface="Garamond" panose="02020404030301010803" pitchFamily="18" charset="0"/>
              </a:rPr>
              <a:t>Rosas</a:t>
            </a:r>
          </a:p>
        </p:txBody>
      </p:sp>
      <p:sp>
        <p:nvSpPr>
          <p:cNvPr id="17" name="object 17"/>
          <p:cNvSpPr txBox="1"/>
          <p:nvPr/>
        </p:nvSpPr>
        <p:spPr>
          <a:xfrm>
            <a:off x="3956411" y="691784"/>
            <a:ext cx="5892800" cy="5097806"/>
          </a:xfrm>
          <a:prstGeom prst="rect">
            <a:avLst/>
          </a:prstGeom>
        </p:spPr>
        <p:txBody>
          <a:bodyPr vert="horz" wrap="square" lIns="0" tIns="52705" rIns="0" bIns="0" rtlCol="0">
            <a:spAutoFit/>
          </a:bodyPr>
          <a:lstStyle/>
          <a:p>
            <a:pPr marL="37466">
              <a:spcBef>
                <a:spcPts val="415"/>
              </a:spcBef>
            </a:pPr>
            <a:r>
              <a:rPr sz="1300" spc="-5" dirty="0">
                <a:solidFill>
                  <a:srgbClr val="B40808"/>
                </a:solidFill>
                <a:latin typeface="Archivo Black"/>
                <a:cs typeface="Archivo Black"/>
              </a:rPr>
              <a:t>FAVORITE</a:t>
            </a:r>
            <a:r>
              <a:rPr sz="1300" spc="-50" dirty="0">
                <a:solidFill>
                  <a:srgbClr val="B40808"/>
                </a:solidFill>
                <a:latin typeface="Archivo Black"/>
                <a:cs typeface="Archivo Black"/>
              </a:rPr>
              <a:t> </a:t>
            </a:r>
            <a:r>
              <a:rPr sz="1300" spc="-5" dirty="0">
                <a:solidFill>
                  <a:srgbClr val="B40808"/>
                </a:solidFill>
                <a:latin typeface="Archivo Black"/>
                <a:cs typeface="Archivo Black"/>
              </a:rPr>
              <a:t>MEMORIES</a:t>
            </a:r>
            <a:endParaRPr sz="1300" dirty="0">
              <a:latin typeface="Archivo Black"/>
              <a:cs typeface="Archivo Black"/>
            </a:endParaRPr>
          </a:p>
          <a:p>
            <a:pPr marL="37466" marR="5080">
              <a:lnSpc>
                <a:spcPct val="115399"/>
              </a:lnSpc>
              <a:spcBef>
                <a:spcPts val="75"/>
              </a:spcBef>
            </a:pPr>
            <a:r>
              <a:rPr sz="1300" b="1" spc="80" dirty="0">
                <a:solidFill>
                  <a:srgbClr val="B40808"/>
                </a:solidFill>
                <a:latin typeface="Book Antiqua"/>
                <a:cs typeface="Book Antiqua"/>
              </a:rPr>
              <a:t>Easily</a:t>
            </a:r>
            <a:r>
              <a:rPr sz="1300" b="1" spc="25" dirty="0">
                <a:solidFill>
                  <a:srgbClr val="B40808"/>
                </a:solidFill>
                <a:latin typeface="Book Antiqua"/>
                <a:cs typeface="Book Antiqua"/>
              </a:rPr>
              <a:t> </a:t>
            </a:r>
            <a:r>
              <a:rPr sz="1300" b="1" spc="95" dirty="0">
                <a:solidFill>
                  <a:srgbClr val="B40808"/>
                </a:solidFill>
                <a:latin typeface="Book Antiqua"/>
                <a:cs typeface="Book Antiqua"/>
              </a:rPr>
              <a:t>the</a:t>
            </a:r>
            <a:r>
              <a:rPr sz="1300" b="1" spc="30" dirty="0">
                <a:solidFill>
                  <a:srgbClr val="B40808"/>
                </a:solidFill>
                <a:latin typeface="Book Antiqua"/>
                <a:cs typeface="Book Antiqua"/>
              </a:rPr>
              <a:t> </a:t>
            </a:r>
            <a:r>
              <a:rPr sz="1300" b="1" spc="105" dirty="0">
                <a:solidFill>
                  <a:srgbClr val="B40808"/>
                </a:solidFill>
                <a:latin typeface="Book Antiqua"/>
                <a:cs typeface="Book Antiqua"/>
              </a:rPr>
              <a:t>poetry</a:t>
            </a:r>
            <a:r>
              <a:rPr sz="1300" b="1" spc="25" dirty="0">
                <a:solidFill>
                  <a:srgbClr val="B40808"/>
                </a:solidFill>
                <a:latin typeface="Book Antiqua"/>
                <a:cs typeface="Book Antiqua"/>
              </a:rPr>
              <a:t> </a:t>
            </a:r>
            <a:r>
              <a:rPr sz="1300" b="1" spc="65" dirty="0">
                <a:solidFill>
                  <a:srgbClr val="B40808"/>
                </a:solidFill>
                <a:latin typeface="Book Antiqua"/>
                <a:cs typeface="Book Antiqua"/>
              </a:rPr>
              <a:t>session</a:t>
            </a:r>
            <a:r>
              <a:rPr sz="1300" b="1" spc="30" dirty="0">
                <a:solidFill>
                  <a:srgbClr val="B40808"/>
                </a:solidFill>
                <a:latin typeface="Book Antiqua"/>
                <a:cs typeface="Book Antiqua"/>
              </a:rPr>
              <a:t> </a:t>
            </a:r>
            <a:r>
              <a:rPr sz="1300" b="1" spc="70" dirty="0">
                <a:solidFill>
                  <a:srgbClr val="B40808"/>
                </a:solidFill>
                <a:latin typeface="Book Antiqua"/>
                <a:cs typeface="Book Antiqua"/>
              </a:rPr>
              <a:t>with</a:t>
            </a:r>
            <a:r>
              <a:rPr sz="1300" b="1" spc="30" dirty="0">
                <a:solidFill>
                  <a:srgbClr val="B40808"/>
                </a:solidFill>
                <a:latin typeface="Book Antiqua"/>
                <a:cs typeface="Book Antiqua"/>
              </a:rPr>
              <a:t> </a:t>
            </a:r>
            <a:r>
              <a:rPr sz="1300" b="1" spc="55" dirty="0">
                <a:solidFill>
                  <a:srgbClr val="B40808"/>
                </a:solidFill>
                <a:latin typeface="Book Antiqua"/>
                <a:cs typeface="Book Antiqua"/>
              </a:rPr>
              <a:t>Aitina.</a:t>
            </a:r>
            <a:r>
              <a:rPr sz="1300" b="1" spc="25" dirty="0">
                <a:solidFill>
                  <a:srgbClr val="B40808"/>
                </a:solidFill>
                <a:latin typeface="Book Antiqua"/>
                <a:cs typeface="Book Antiqua"/>
              </a:rPr>
              <a:t> </a:t>
            </a:r>
            <a:r>
              <a:rPr sz="1300" b="1" spc="50" dirty="0">
                <a:solidFill>
                  <a:srgbClr val="B40808"/>
                </a:solidFill>
                <a:latin typeface="Book Antiqua"/>
                <a:cs typeface="Book Antiqua"/>
              </a:rPr>
              <a:t>Also</a:t>
            </a:r>
            <a:r>
              <a:rPr sz="1300" b="1" spc="30" dirty="0">
                <a:solidFill>
                  <a:srgbClr val="B40808"/>
                </a:solidFill>
                <a:latin typeface="Book Antiqua"/>
                <a:cs typeface="Book Antiqua"/>
              </a:rPr>
              <a:t> </a:t>
            </a:r>
            <a:r>
              <a:rPr sz="1300" b="1" spc="100" dirty="0">
                <a:solidFill>
                  <a:srgbClr val="B40808"/>
                </a:solidFill>
                <a:latin typeface="Book Antiqua"/>
                <a:cs typeface="Book Antiqua"/>
              </a:rPr>
              <a:t>enjoyed</a:t>
            </a:r>
            <a:r>
              <a:rPr sz="1300" b="1" spc="25" dirty="0">
                <a:solidFill>
                  <a:srgbClr val="B40808"/>
                </a:solidFill>
                <a:latin typeface="Book Antiqua"/>
                <a:cs typeface="Book Antiqua"/>
              </a:rPr>
              <a:t> </a:t>
            </a:r>
            <a:r>
              <a:rPr sz="1300" b="1" spc="65" dirty="0">
                <a:solidFill>
                  <a:srgbClr val="B40808"/>
                </a:solidFill>
                <a:latin typeface="Book Antiqua"/>
                <a:cs typeface="Book Antiqua"/>
              </a:rPr>
              <a:t>talking</a:t>
            </a:r>
            <a:r>
              <a:rPr sz="1300" b="1" spc="30" dirty="0">
                <a:solidFill>
                  <a:srgbClr val="B40808"/>
                </a:solidFill>
                <a:latin typeface="Book Antiqua"/>
                <a:cs typeface="Book Antiqua"/>
              </a:rPr>
              <a:t> </a:t>
            </a:r>
            <a:r>
              <a:rPr sz="1300" b="1" spc="95" dirty="0">
                <a:solidFill>
                  <a:srgbClr val="B40808"/>
                </a:solidFill>
                <a:latin typeface="Book Antiqua"/>
                <a:cs typeface="Book Antiqua"/>
              </a:rPr>
              <a:t>to</a:t>
            </a:r>
            <a:r>
              <a:rPr sz="1300" b="1" spc="30" dirty="0">
                <a:solidFill>
                  <a:srgbClr val="B40808"/>
                </a:solidFill>
                <a:latin typeface="Book Antiqua"/>
                <a:cs typeface="Book Antiqua"/>
              </a:rPr>
              <a:t> </a:t>
            </a:r>
            <a:r>
              <a:rPr sz="1300" b="1" spc="70" dirty="0">
                <a:solidFill>
                  <a:srgbClr val="B40808"/>
                </a:solidFill>
                <a:latin typeface="Book Antiqua"/>
                <a:cs typeface="Book Antiqua"/>
              </a:rPr>
              <a:t>Uwaila </a:t>
            </a:r>
            <a:r>
              <a:rPr sz="1300" b="1" spc="-310" dirty="0">
                <a:solidFill>
                  <a:srgbClr val="B40808"/>
                </a:solidFill>
                <a:latin typeface="Book Antiqua"/>
                <a:cs typeface="Book Antiqua"/>
              </a:rPr>
              <a:t> </a:t>
            </a:r>
            <a:r>
              <a:rPr sz="1300" b="1" spc="100" dirty="0">
                <a:solidFill>
                  <a:srgbClr val="B40808"/>
                </a:solidFill>
                <a:latin typeface="Book Antiqua"/>
                <a:cs typeface="Book Antiqua"/>
              </a:rPr>
              <a:t>during </a:t>
            </a:r>
            <a:r>
              <a:rPr sz="1300" b="1" spc="195" dirty="0">
                <a:solidFill>
                  <a:srgbClr val="B40808"/>
                </a:solidFill>
                <a:latin typeface="Book Antiqua"/>
                <a:cs typeface="Book Antiqua"/>
              </a:rPr>
              <a:t>my </a:t>
            </a:r>
            <a:r>
              <a:rPr sz="1300" b="1" spc="135" dirty="0">
                <a:solidFill>
                  <a:srgbClr val="B40808"/>
                </a:solidFill>
                <a:latin typeface="Book Antiqua"/>
                <a:cs typeface="Book Antiqua"/>
              </a:rPr>
              <a:t>game </a:t>
            </a:r>
            <a:r>
              <a:rPr sz="1300" b="1" spc="70" dirty="0">
                <a:solidFill>
                  <a:srgbClr val="B40808"/>
                </a:solidFill>
                <a:latin typeface="Book Antiqua"/>
                <a:cs typeface="Book Antiqua"/>
              </a:rPr>
              <a:t>night. </a:t>
            </a:r>
            <a:r>
              <a:rPr sz="1300" b="1" spc="45" dirty="0">
                <a:solidFill>
                  <a:srgbClr val="B40808"/>
                </a:solidFill>
                <a:latin typeface="Book Antiqua"/>
                <a:cs typeface="Book Antiqua"/>
              </a:rPr>
              <a:t>(She’s </a:t>
            </a:r>
            <a:r>
              <a:rPr sz="1300" b="1" spc="95" dirty="0">
                <a:solidFill>
                  <a:srgbClr val="B40808"/>
                </a:solidFill>
                <a:latin typeface="Book Antiqua"/>
                <a:cs typeface="Book Antiqua"/>
              </a:rPr>
              <a:t>the </a:t>
            </a:r>
            <a:r>
              <a:rPr sz="1300" b="1" spc="100" dirty="0">
                <a:solidFill>
                  <a:srgbClr val="B40808"/>
                </a:solidFill>
                <a:latin typeface="Book Antiqua"/>
                <a:cs typeface="Book Antiqua"/>
              </a:rPr>
              <a:t>only </a:t>
            </a:r>
            <a:r>
              <a:rPr sz="1300" b="1" spc="125" dirty="0">
                <a:solidFill>
                  <a:srgbClr val="B40808"/>
                </a:solidFill>
                <a:latin typeface="Book Antiqua"/>
                <a:cs typeface="Book Antiqua"/>
              </a:rPr>
              <a:t>one </a:t>
            </a:r>
            <a:r>
              <a:rPr sz="1300" b="1" spc="110" dirty="0">
                <a:solidFill>
                  <a:srgbClr val="B40808"/>
                </a:solidFill>
                <a:latin typeface="Book Antiqua"/>
                <a:cs typeface="Book Antiqua"/>
              </a:rPr>
              <a:t>who </a:t>
            </a:r>
            <a:r>
              <a:rPr sz="1300" b="1" spc="125" dirty="0">
                <a:solidFill>
                  <a:srgbClr val="B40808"/>
                </a:solidFill>
                <a:latin typeface="Book Antiqua"/>
                <a:cs typeface="Book Antiqua"/>
              </a:rPr>
              <a:t>came, </a:t>
            </a:r>
            <a:r>
              <a:rPr sz="1300" b="1" spc="114" dirty="0">
                <a:solidFill>
                  <a:srgbClr val="B40808"/>
                </a:solidFill>
                <a:latin typeface="Book Antiqua"/>
                <a:cs typeface="Book Antiqua"/>
              </a:rPr>
              <a:t>and </a:t>
            </a:r>
            <a:r>
              <a:rPr sz="1300" b="1" spc="45" dirty="0">
                <a:solidFill>
                  <a:srgbClr val="B40808"/>
                </a:solidFill>
                <a:latin typeface="Book Antiqua"/>
                <a:cs typeface="Book Antiqua"/>
              </a:rPr>
              <a:t>it </a:t>
            </a:r>
            <a:r>
              <a:rPr sz="1300" b="1" spc="60" dirty="0">
                <a:solidFill>
                  <a:srgbClr val="B40808"/>
                </a:solidFill>
                <a:latin typeface="Book Antiqua"/>
                <a:cs typeface="Book Antiqua"/>
              </a:rPr>
              <a:t>was </a:t>
            </a:r>
            <a:r>
              <a:rPr sz="1300" b="1" spc="65" dirty="0">
                <a:solidFill>
                  <a:srgbClr val="B40808"/>
                </a:solidFill>
                <a:latin typeface="Book Antiqua"/>
                <a:cs typeface="Book Antiqua"/>
              </a:rPr>
              <a:t> </a:t>
            </a:r>
            <a:r>
              <a:rPr sz="1300" b="1" spc="105" dirty="0">
                <a:solidFill>
                  <a:srgbClr val="B40808"/>
                </a:solidFill>
                <a:latin typeface="Book Antiqua"/>
                <a:cs typeface="Book Antiqua"/>
              </a:rPr>
              <a:t>nice</a:t>
            </a:r>
            <a:r>
              <a:rPr sz="1300" b="1" spc="15" dirty="0">
                <a:solidFill>
                  <a:srgbClr val="B40808"/>
                </a:solidFill>
                <a:latin typeface="Book Antiqua"/>
                <a:cs typeface="Book Antiqua"/>
              </a:rPr>
              <a:t> </a:t>
            </a:r>
            <a:r>
              <a:rPr sz="1300" b="1" spc="95" dirty="0">
                <a:solidFill>
                  <a:srgbClr val="B40808"/>
                </a:solidFill>
                <a:latin typeface="Book Antiqua"/>
                <a:cs typeface="Book Antiqua"/>
              </a:rPr>
              <a:t>to</a:t>
            </a:r>
            <a:r>
              <a:rPr sz="1300" b="1" spc="20" dirty="0">
                <a:solidFill>
                  <a:srgbClr val="B40808"/>
                </a:solidFill>
                <a:latin typeface="Book Antiqua"/>
                <a:cs typeface="Book Antiqua"/>
              </a:rPr>
              <a:t> </a:t>
            </a:r>
            <a:r>
              <a:rPr sz="1300" b="1" spc="75" dirty="0">
                <a:solidFill>
                  <a:srgbClr val="B40808"/>
                </a:solidFill>
                <a:latin typeface="Book Antiqua"/>
                <a:cs typeface="Book Antiqua"/>
              </a:rPr>
              <a:t>get</a:t>
            </a:r>
            <a:r>
              <a:rPr sz="1300" b="1" spc="20" dirty="0">
                <a:solidFill>
                  <a:srgbClr val="B40808"/>
                </a:solidFill>
                <a:latin typeface="Book Antiqua"/>
                <a:cs typeface="Book Antiqua"/>
              </a:rPr>
              <a:t> </a:t>
            </a:r>
            <a:r>
              <a:rPr sz="1300" b="1" spc="95" dirty="0">
                <a:solidFill>
                  <a:srgbClr val="B40808"/>
                </a:solidFill>
                <a:latin typeface="Book Antiqua"/>
                <a:cs typeface="Book Antiqua"/>
              </a:rPr>
              <a:t>to</a:t>
            </a:r>
            <a:r>
              <a:rPr sz="1300" b="1" spc="20" dirty="0">
                <a:solidFill>
                  <a:srgbClr val="B40808"/>
                </a:solidFill>
                <a:latin typeface="Book Antiqua"/>
                <a:cs typeface="Book Antiqua"/>
              </a:rPr>
              <a:t> </a:t>
            </a:r>
            <a:r>
              <a:rPr sz="1300" b="1" spc="100" dirty="0">
                <a:solidFill>
                  <a:srgbClr val="B40808"/>
                </a:solidFill>
                <a:latin typeface="Book Antiqua"/>
                <a:cs typeface="Book Antiqua"/>
              </a:rPr>
              <a:t>know</a:t>
            </a:r>
            <a:r>
              <a:rPr sz="1300" b="1" spc="20" dirty="0">
                <a:solidFill>
                  <a:srgbClr val="B40808"/>
                </a:solidFill>
                <a:latin typeface="Book Antiqua"/>
                <a:cs typeface="Book Antiqua"/>
              </a:rPr>
              <a:t> </a:t>
            </a:r>
            <a:r>
              <a:rPr sz="1300" b="1" spc="75" dirty="0">
                <a:solidFill>
                  <a:srgbClr val="B40808"/>
                </a:solidFill>
                <a:latin typeface="Book Antiqua"/>
                <a:cs typeface="Book Antiqua"/>
              </a:rPr>
              <a:t>her.)</a:t>
            </a:r>
            <a:endParaRPr sz="1300" dirty="0">
              <a:latin typeface="Book Antiqua"/>
              <a:cs typeface="Book Antiqua"/>
            </a:endParaRPr>
          </a:p>
          <a:p>
            <a:pPr marL="12700">
              <a:lnSpc>
                <a:spcPts val="1545"/>
              </a:lnSpc>
              <a:spcBef>
                <a:spcPts val="895"/>
              </a:spcBef>
            </a:pPr>
            <a:r>
              <a:rPr sz="1300" spc="-5" dirty="0">
                <a:solidFill>
                  <a:srgbClr val="B40808"/>
                </a:solidFill>
                <a:latin typeface="Archivo Black"/>
                <a:cs typeface="Archivo Black"/>
              </a:rPr>
              <a:t>SUMMER</a:t>
            </a:r>
            <a:r>
              <a:rPr sz="1300" spc="-50" dirty="0">
                <a:solidFill>
                  <a:srgbClr val="B40808"/>
                </a:solidFill>
                <a:latin typeface="Archivo Black"/>
                <a:cs typeface="Archivo Black"/>
              </a:rPr>
              <a:t> </a:t>
            </a:r>
            <a:r>
              <a:rPr sz="1300" spc="-5" dirty="0">
                <a:solidFill>
                  <a:srgbClr val="B40808"/>
                </a:solidFill>
                <a:latin typeface="Archivo Black"/>
                <a:cs typeface="Archivo Black"/>
              </a:rPr>
              <a:t>TAKEAWAY</a:t>
            </a:r>
            <a:endParaRPr sz="1300" dirty="0">
              <a:latin typeface="Archivo Black"/>
              <a:cs typeface="Archivo Black"/>
            </a:endParaRPr>
          </a:p>
          <a:p>
            <a:pPr marL="12700">
              <a:lnSpc>
                <a:spcPts val="1305"/>
              </a:lnSpc>
            </a:pPr>
            <a:r>
              <a:rPr sz="1100" b="1" spc="40" dirty="0">
                <a:solidFill>
                  <a:srgbClr val="B40808"/>
                </a:solidFill>
                <a:latin typeface="Book Antiqua"/>
                <a:cs typeface="Book Antiqua"/>
              </a:rPr>
              <a:t>I</a:t>
            </a:r>
            <a:r>
              <a:rPr sz="1100" b="1" spc="10" dirty="0">
                <a:solidFill>
                  <a:srgbClr val="B40808"/>
                </a:solidFill>
                <a:latin typeface="Book Antiqua"/>
                <a:cs typeface="Book Antiqua"/>
              </a:rPr>
              <a:t> </a:t>
            </a:r>
            <a:r>
              <a:rPr sz="1100" b="1" spc="85" dirty="0">
                <a:solidFill>
                  <a:srgbClr val="B40808"/>
                </a:solidFill>
                <a:latin typeface="Book Antiqua"/>
                <a:cs typeface="Book Antiqua"/>
              </a:rPr>
              <a:t>learned</a:t>
            </a:r>
            <a:r>
              <a:rPr sz="1100" b="1" spc="10" dirty="0">
                <a:solidFill>
                  <a:srgbClr val="B40808"/>
                </a:solidFill>
                <a:latin typeface="Book Antiqua"/>
                <a:cs typeface="Book Antiqua"/>
              </a:rPr>
              <a:t> </a:t>
            </a:r>
            <a:r>
              <a:rPr sz="1100" b="1" spc="80" dirty="0">
                <a:solidFill>
                  <a:srgbClr val="B40808"/>
                </a:solidFill>
                <a:latin typeface="Book Antiqua"/>
                <a:cs typeface="Book Antiqua"/>
              </a:rPr>
              <a:t>about</a:t>
            </a:r>
            <a:r>
              <a:rPr sz="1100" b="1" spc="10" dirty="0">
                <a:solidFill>
                  <a:srgbClr val="B40808"/>
                </a:solidFill>
                <a:latin typeface="Book Antiqua"/>
                <a:cs typeface="Book Antiqua"/>
              </a:rPr>
              <a:t> </a:t>
            </a:r>
            <a:r>
              <a:rPr sz="1100" b="1" spc="80" dirty="0">
                <a:solidFill>
                  <a:srgbClr val="B40808"/>
                </a:solidFill>
                <a:latin typeface="Book Antiqua"/>
                <a:cs typeface="Book Antiqua"/>
              </a:rPr>
              <a:t>the</a:t>
            </a:r>
            <a:r>
              <a:rPr sz="1100" b="1" spc="10" dirty="0">
                <a:solidFill>
                  <a:srgbClr val="B40808"/>
                </a:solidFill>
                <a:latin typeface="Book Antiqua"/>
                <a:cs typeface="Book Antiqua"/>
              </a:rPr>
              <a:t> </a:t>
            </a:r>
            <a:r>
              <a:rPr sz="1100" b="1" spc="100" dirty="0">
                <a:solidFill>
                  <a:srgbClr val="B40808"/>
                </a:solidFill>
                <a:latin typeface="Book Antiqua"/>
                <a:cs typeface="Book Antiqua"/>
              </a:rPr>
              <a:t>importance</a:t>
            </a:r>
            <a:r>
              <a:rPr sz="1100" b="1" spc="10" dirty="0">
                <a:solidFill>
                  <a:srgbClr val="B40808"/>
                </a:solidFill>
                <a:latin typeface="Book Antiqua"/>
                <a:cs typeface="Book Antiqua"/>
              </a:rPr>
              <a:t> </a:t>
            </a:r>
            <a:r>
              <a:rPr sz="1100" b="1" spc="80" dirty="0">
                <a:solidFill>
                  <a:srgbClr val="B40808"/>
                </a:solidFill>
                <a:latin typeface="Book Antiqua"/>
                <a:cs typeface="Book Antiqua"/>
              </a:rPr>
              <a:t>of</a:t>
            </a:r>
            <a:endParaRPr sz="1100" dirty="0">
              <a:latin typeface="Book Antiqua"/>
              <a:cs typeface="Book Antiqua"/>
            </a:endParaRPr>
          </a:p>
          <a:p>
            <a:pPr marL="12700" marR="2950293">
              <a:lnSpc>
                <a:spcPct val="113599"/>
              </a:lnSpc>
            </a:pPr>
            <a:r>
              <a:rPr sz="1100" b="1" spc="120" dirty="0">
                <a:solidFill>
                  <a:srgbClr val="B40808"/>
                </a:solidFill>
                <a:latin typeface="Book Antiqua"/>
                <a:cs typeface="Book Antiqua"/>
              </a:rPr>
              <a:t>community </a:t>
            </a:r>
            <a:r>
              <a:rPr sz="1100" b="1" spc="75" dirty="0">
                <a:solidFill>
                  <a:srgbClr val="B40808"/>
                </a:solidFill>
                <a:latin typeface="Book Antiqua"/>
                <a:cs typeface="Book Antiqua"/>
              </a:rPr>
              <a:t>organizations in pushing </a:t>
            </a:r>
            <a:r>
              <a:rPr sz="1100" b="1" spc="80" dirty="0">
                <a:solidFill>
                  <a:srgbClr val="B40808"/>
                </a:solidFill>
                <a:latin typeface="Book Antiqua"/>
                <a:cs typeface="Book Antiqua"/>
              </a:rPr>
              <a:t> </a:t>
            </a:r>
            <a:r>
              <a:rPr sz="1100" b="1" spc="90" dirty="0">
                <a:solidFill>
                  <a:srgbClr val="B40808"/>
                </a:solidFill>
                <a:latin typeface="Book Antiqua"/>
                <a:cs typeface="Book Antiqua"/>
              </a:rPr>
              <a:t>for </a:t>
            </a:r>
            <a:r>
              <a:rPr sz="1100" b="1" spc="50" dirty="0">
                <a:solidFill>
                  <a:srgbClr val="B40808"/>
                </a:solidFill>
                <a:latin typeface="Book Antiqua"/>
                <a:cs typeface="Book Antiqua"/>
              </a:rPr>
              <a:t>legislation. </a:t>
            </a:r>
            <a:r>
              <a:rPr sz="1100" b="1" spc="40" dirty="0">
                <a:solidFill>
                  <a:srgbClr val="B40808"/>
                </a:solidFill>
                <a:latin typeface="Book Antiqua"/>
                <a:cs typeface="Book Antiqua"/>
              </a:rPr>
              <a:t>I </a:t>
            </a:r>
            <a:r>
              <a:rPr sz="1100" b="1" spc="55" dirty="0">
                <a:solidFill>
                  <a:srgbClr val="B40808"/>
                </a:solidFill>
                <a:latin typeface="Book Antiqua"/>
                <a:cs typeface="Book Antiqua"/>
              </a:rPr>
              <a:t>always </a:t>
            </a:r>
            <a:r>
              <a:rPr sz="1100" b="1" spc="80" dirty="0">
                <a:solidFill>
                  <a:srgbClr val="B40808"/>
                </a:solidFill>
                <a:latin typeface="Book Antiqua"/>
                <a:cs typeface="Book Antiqua"/>
              </a:rPr>
              <a:t>knew </a:t>
            </a:r>
            <a:r>
              <a:rPr sz="1100" b="1" spc="85" dirty="0">
                <a:solidFill>
                  <a:srgbClr val="B40808"/>
                </a:solidFill>
                <a:latin typeface="Book Antiqua"/>
                <a:cs typeface="Book Antiqua"/>
              </a:rPr>
              <a:t>they </a:t>
            </a:r>
            <a:r>
              <a:rPr sz="1100" b="1" spc="90" dirty="0">
                <a:solidFill>
                  <a:srgbClr val="B40808"/>
                </a:solidFill>
                <a:latin typeface="Book Antiqua"/>
                <a:cs typeface="Book Antiqua"/>
              </a:rPr>
              <a:t> </a:t>
            </a:r>
            <a:r>
              <a:rPr sz="1100" b="1" spc="75" dirty="0">
                <a:solidFill>
                  <a:srgbClr val="B40808"/>
                </a:solidFill>
                <a:latin typeface="Book Antiqua"/>
                <a:cs typeface="Book Antiqua"/>
              </a:rPr>
              <a:t>played </a:t>
            </a:r>
            <a:r>
              <a:rPr sz="1100" b="1" spc="100" dirty="0">
                <a:solidFill>
                  <a:srgbClr val="B40808"/>
                </a:solidFill>
                <a:latin typeface="Book Antiqua"/>
                <a:cs typeface="Book Antiqua"/>
              </a:rPr>
              <a:t>an </a:t>
            </a:r>
            <a:r>
              <a:rPr sz="1100" b="1" spc="95" dirty="0">
                <a:solidFill>
                  <a:srgbClr val="B40808"/>
                </a:solidFill>
                <a:latin typeface="Book Antiqua"/>
                <a:cs typeface="Book Antiqua"/>
              </a:rPr>
              <a:t>important </a:t>
            </a:r>
            <a:r>
              <a:rPr sz="1100" b="1" spc="80" dirty="0">
                <a:solidFill>
                  <a:srgbClr val="B40808"/>
                </a:solidFill>
                <a:latin typeface="Book Antiqua"/>
                <a:cs typeface="Book Antiqua"/>
              </a:rPr>
              <a:t>role </a:t>
            </a:r>
            <a:r>
              <a:rPr sz="1100" b="1" spc="70" dirty="0">
                <a:solidFill>
                  <a:srgbClr val="B40808"/>
                </a:solidFill>
                <a:latin typeface="Book Antiqua"/>
                <a:cs typeface="Book Antiqua"/>
              </a:rPr>
              <a:t>but </a:t>
            </a:r>
            <a:r>
              <a:rPr sz="1100" b="1" spc="95" dirty="0">
                <a:solidFill>
                  <a:srgbClr val="B40808"/>
                </a:solidFill>
                <a:latin typeface="Book Antiqua"/>
                <a:cs typeface="Book Antiqua"/>
              </a:rPr>
              <a:t>never </a:t>
            </a:r>
            <a:r>
              <a:rPr sz="1100" b="1" spc="100" dirty="0">
                <a:solidFill>
                  <a:srgbClr val="B40808"/>
                </a:solidFill>
                <a:latin typeface="Book Antiqua"/>
                <a:cs typeface="Book Antiqua"/>
              </a:rPr>
              <a:t> </a:t>
            </a:r>
            <a:r>
              <a:rPr sz="1100" b="1" spc="85" dirty="0">
                <a:solidFill>
                  <a:srgbClr val="B40808"/>
                </a:solidFill>
                <a:latin typeface="Book Antiqua"/>
                <a:cs typeface="Book Antiqua"/>
              </a:rPr>
              <a:t>considered </a:t>
            </a:r>
            <a:r>
              <a:rPr sz="1100" b="1" spc="90" dirty="0">
                <a:solidFill>
                  <a:srgbClr val="B40808"/>
                </a:solidFill>
                <a:latin typeface="Book Antiqua"/>
                <a:cs typeface="Book Antiqua"/>
              </a:rPr>
              <a:t>how </a:t>
            </a:r>
            <a:r>
              <a:rPr sz="1100" b="1" spc="85" dirty="0">
                <a:solidFill>
                  <a:srgbClr val="B40808"/>
                </a:solidFill>
                <a:latin typeface="Book Antiqua"/>
                <a:cs typeface="Book Antiqua"/>
              </a:rPr>
              <a:t>nearly </a:t>
            </a:r>
            <a:r>
              <a:rPr sz="1100" b="1" spc="35" dirty="0">
                <a:solidFill>
                  <a:srgbClr val="B40808"/>
                </a:solidFill>
                <a:latin typeface="Book Antiqua"/>
                <a:cs typeface="Book Antiqua"/>
              </a:rPr>
              <a:t>all </a:t>
            </a:r>
            <a:r>
              <a:rPr sz="1100" b="1" spc="70" dirty="0">
                <a:solidFill>
                  <a:srgbClr val="B40808"/>
                </a:solidFill>
                <a:latin typeface="Book Antiqua"/>
                <a:cs typeface="Book Antiqua"/>
              </a:rPr>
              <a:t>pieces </a:t>
            </a:r>
            <a:r>
              <a:rPr sz="1100" b="1" spc="80" dirty="0">
                <a:solidFill>
                  <a:srgbClr val="B40808"/>
                </a:solidFill>
                <a:latin typeface="Book Antiqua"/>
                <a:cs typeface="Book Antiqua"/>
              </a:rPr>
              <a:t>of </a:t>
            </a:r>
            <a:r>
              <a:rPr sz="1100" b="1" spc="85" dirty="0">
                <a:solidFill>
                  <a:srgbClr val="B40808"/>
                </a:solidFill>
                <a:latin typeface="Book Antiqua"/>
                <a:cs typeface="Book Antiqua"/>
              </a:rPr>
              <a:t> </a:t>
            </a:r>
            <a:r>
              <a:rPr sz="1100" b="1" spc="55" dirty="0">
                <a:solidFill>
                  <a:srgbClr val="B40808"/>
                </a:solidFill>
                <a:latin typeface="Book Antiqua"/>
                <a:cs typeface="Book Antiqua"/>
              </a:rPr>
              <a:t>legislation starts </a:t>
            </a:r>
            <a:r>
              <a:rPr sz="1100" b="1" spc="50" dirty="0">
                <a:solidFill>
                  <a:srgbClr val="B40808"/>
                </a:solidFill>
                <a:latin typeface="Book Antiqua"/>
                <a:cs typeface="Book Antiqua"/>
              </a:rPr>
              <a:t>first </a:t>
            </a:r>
            <a:r>
              <a:rPr sz="1100" b="1" spc="60" dirty="0">
                <a:solidFill>
                  <a:srgbClr val="B40808"/>
                </a:solidFill>
                <a:latin typeface="Book Antiqua"/>
                <a:cs typeface="Book Antiqua"/>
              </a:rPr>
              <a:t>with </a:t>
            </a:r>
            <a:r>
              <a:rPr sz="1100" b="1" spc="120" dirty="0">
                <a:solidFill>
                  <a:srgbClr val="B40808"/>
                </a:solidFill>
                <a:latin typeface="Book Antiqua"/>
                <a:cs typeface="Book Antiqua"/>
              </a:rPr>
              <a:t>them </a:t>
            </a:r>
            <a:r>
              <a:rPr sz="1100" b="1" spc="85" dirty="0">
                <a:solidFill>
                  <a:srgbClr val="B40808"/>
                </a:solidFill>
                <a:latin typeface="Book Antiqua"/>
                <a:cs typeface="Book Antiqua"/>
              </a:rPr>
              <a:t>before </a:t>
            </a:r>
            <a:r>
              <a:rPr sz="1100" b="1" spc="90" dirty="0">
                <a:solidFill>
                  <a:srgbClr val="B40808"/>
                </a:solidFill>
                <a:latin typeface="Book Antiqua"/>
                <a:cs typeface="Book Antiqua"/>
              </a:rPr>
              <a:t> </a:t>
            </a:r>
            <a:r>
              <a:rPr sz="1100" b="1" spc="100" dirty="0">
                <a:solidFill>
                  <a:srgbClr val="B40808"/>
                </a:solidFill>
                <a:latin typeface="Book Antiqua"/>
                <a:cs typeface="Book Antiqua"/>
              </a:rPr>
              <a:t>becoming </a:t>
            </a:r>
            <a:r>
              <a:rPr sz="1100" b="1" spc="40" dirty="0">
                <a:solidFill>
                  <a:srgbClr val="B40808"/>
                </a:solidFill>
                <a:latin typeface="Book Antiqua"/>
                <a:cs typeface="Book Antiqua"/>
              </a:rPr>
              <a:t>law. </a:t>
            </a:r>
            <a:r>
              <a:rPr sz="1100" b="1" spc="35" dirty="0">
                <a:solidFill>
                  <a:srgbClr val="B40808"/>
                </a:solidFill>
                <a:latin typeface="Book Antiqua"/>
                <a:cs typeface="Book Antiqua"/>
              </a:rPr>
              <a:t>I'd </a:t>
            </a:r>
            <a:r>
              <a:rPr sz="1100" b="1" spc="45" dirty="0">
                <a:solidFill>
                  <a:srgbClr val="B40808"/>
                </a:solidFill>
                <a:latin typeface="Book Antiqua"/>
                <a:cs typeface="Book Antiqua"/>
              </a:rPr>
              <a:t>like </a:t>
            </a:r>
            <a:r>
              <a:rPr sz="1100" b="1" spc="80" dirty="0">
                <a:solidFill>
                  <a:srgbClr val="B40808"/>
                </a:solidFill>
                <a:latin typeface="Book Antiqua"/>
                <a:cs typeface="Book Antiqua"/>
              </a:rPr>
              <a:t>to </a:t>
            </a:r>
            <a:r>
              <a:rPr sz="1100" b="1" spc="90" dirty="0">
                <a:solidFill>
                  <a:srgbClr val="B40808"/>
                </a:solidFill>
                <a:latin typeface="Book Antiqua"/>
                <a:cs typeface="Book Antiqua"/>
              </a:rPr>
              <a:t>continue </a:t>
            </a:r>
            <a:r>
              <a:rPr sz="1100" b="1" spc="80" dirty="0">
                <a:solidFill>
                  <a:srgbClr val="B40808"/>
                </a:solidFill>
                <a:latin typeface="Book Antiqua"/>
                <a:cs typeface="Book Antiqua"/>
              </a:rPr>
              <a:t>to </a:t>
            </a:r>
            <a:r>
              <a:rPr sz="1100" b="1" spc="85" dirty="0">
                <a:solidFill>
                  <a:srgbClr val="B40808"/>
                </a:solidFill>
                <a:latin typeface="Book Antiqua"/>
                <a:cs typeface="Book Antiqua"/>
              </a:rPr>
              <a:t> learn</a:t>
            </a:r>
            <a:r>
              <a:rPr sz="1100" b="1" spc="5" dirty="0">
                <a:solidFill>
                  <a:srgbClr val="B40808"/>
                </a:solidFill>
                <a:latin typeface="Book Antiqua"/>
                <a:cs typeface="Book Antiqua"/>
              </a:rPr>
              <a:t> </a:t>
            </a:r>
            <a:r>
              <a:rPr sz="1100" b="1" spc="80" dirty="0">
                <a:solidFill>
                  <a:srgbClr val="B40808"/>
                </a:solidFill>
                <a:latin typeface="Book Antiqua"/>
                <a:cs typeface="Book Antiqua"/>
              </a:rPr>
              <a:t>about</a:t>
            </a:r>
            <a:r>
              <a:rPr sz="1100" b="1" spc="10" dirty="0">
                <a:solidFill>
                  <a:srgbClr val="B40808"/>
                </a:solidFill>
                <a:latin typeface="Book Antiqua"/>
                <a:cs typeface="Book Antiqua"/>
              </a:rPr>
              <a:t> </a:t>
            </a:r>
            <a:r>
              <a:rPr sz="1100" b="1" spc="90" dirty="0">
                <a:solidFill>
                  <a:srgbClr val="B40808"/>
                </a:solidFill>
                <a:latin typeface="Book Antiqua"/>
                <a:cs typeface="Book Antiqua"/>
              </a:rPr>
              <a:t>how</a:t>
            </a:r>
            <a:r>
              <a:rPr sz="1100" b="1" spc="5" dirty="0">
                <a:solidFill>
                  <a:srgbClr val="B40808"/>
                </a:solidFill>
                <a:latin typeface="Book Antiqua"/>
                <a:cs typeface="Book Antiqua"/>
              </a:rPr>
              <a:t> </a:t>
            </a:r>
            <a:r>
              <a:rPr sz="1100" b="1" spc="80" dirty="0">
                <a:solidFill>
                  <a:srgbClr val="B40808"/>
                </a:solidFill>
                <a:latin typeface="Book Antiqua"/>
                <a:cs typeface="Book Antiqua"/>
              </a:rPr>
              <a:t>the</a:t>
            </a:r>
            <a:r>
              <a:rPr sz="1100" b="1" spc="10" dirty="0">
                <a:solidFill>
                  <a:srgbClr val="B40808"/>
                </a:solidFill>
                <a:latin typeface="Book Antiqua"/>
                <a:cs typeface="Book Antiqua"/>
              </a:rPr>
              <a:t> </a:t>
            </a:r>
            <a:r>
              <a:rPr sz="1100" b="1" spc="120" dirty="0">
                <a:solidFill>
                  <a:srgbClr val="B40808"/>
                </a:solidFill>
                <a:latin typeface="Book Antiqua"/>
                <a:cs typeface="Book Antiqua"/>
              </a:rPr>
              <a:t>community</a:t>
            </a:r>
            <a:r>
              <a:rPr sz="1100" b="1" spc="10" dirty="0">
                <a:solidFill>
                  <a:srgbClr val="B40808"/>
                </a:solidFill>
                <a:latin typeface="Book Antiqua"/>
                <a:cs typeface="Book Antiqua"/>
              </a:rPr>
              <a:t> </a:t>
            </a:r>
            <a:r>
              <a:rPr sz="1100" b="1" spc="80" dirty="0">
                <a:solidFill>
                  <a:srgbClr val="B40808"/>
                </a:solidFill>
                <a:latin typeface="Book Antiqua"/>
                <a:cs typeface="Book Antiqua"/>
              </a:rPr>
              <a:t>creates </a:t>
            </a:r>
            <a:r>
              <a:rPr sz="1100" b="1" spc="-260" dirty="0">
                <a:solidFill>
                  <a:srgbClr val="B40808"/>
                </a:solidFill>
                <a:latin typeface="Book Antiqua"/>
                <a:cs typeface="Book Antiqua"/>
              </a:rPr>
              <a:t> </a:t>
            </a:r>
            <a:r>
              <a:rPr sz="1100" b="1" spc="35" dirty="0">
                <a:solidFill>
                  <a:srgbClr val="B40808"/>
                </a:solidFill>
                <a:latin typeface="Book Antiqua"/>
                <a:cs typeface="Book Antiqua"/>
              </a:rPr>
              <a:t>laws,</a:t>
            </a:r>
            <a:r>
              <a:rPr sz="1100" b="1" spc="10" dirty="0">
                <a:solidFill>
                  <a:srgbClr val="B40808"/>
                </a:solidFill>
                <a:latin typeface="Book Antiqua"/>
                <a:cs typeface="Book Antiqua"/>
              </a:rPr>
              <a:t> </a:t>
            </a:r>
            <a:r>
              <a:rPr sz="1100" b="1" spc="95" dirty="0">
                <a:solidFill>
                  <a:srgbClr val="B40808"/>
                </a:solidFill>
                <a:latin typeface="Book Antiqua"/>
                <a:cs typeface="Book Antiqua"/>
              </a:rPr>
              <a:t>and</a:t>
            </a:r>
            <a:r>
              <a:rPr sz="1100" b="1" spc="10" dirty="0">
                <a:solidFill>
                  <a:srgbClr val="B40808"/>
                </a:solidFill>
                <a:latin typeface="Book Antiqua"/>
                <a:cs typeface="Book Antiqua"/>
              </a:rPr>
              <a:t> </a:t>
            </a:r>
            <a:r>
              <a:rPr sz="1100" b="1" spc="40" dirty="0">
                <a:solidFill>
                  <a:srgbClr val="B40808"/>
                </a:solidFill>
                <a:latin typeface="Book Antiqua"/>
                <a:cs typeface="Book Antiqua"/>
              </a:rPr>
              <a:t>I</a:t>
            </a:r>
            <a:r>
              <a:rPr sz="1100" b="1" spc="10" dirty="0">
                <a:solidFill>
                  <a:srgbClr val="B40808"/>
                </a:solidFill>
                <a:latin typeface="Book Antiqua"/>
                <a:cs typeface="Book Antiqua"/>
              </a:rPr>
              <a:t> </a:t>
            </a:r>
            <a:r>
              <a:rPr sz="1100" b="1" spc="100" dirty="0">
                <a:solidFill>
                  <a:srgbClr val="B40808"/>
                </a:solidFill>
                <a:latin typeface="Book Antiqua"/>
                <a:cs typeface="Book Antiqua"/>
              </a:rPr>
              <a:t>hope</a:t>
            </a:r>
            <a:r>
              <a:rPr sz="1100" b="1" spc="10" dirty="0">
                <a:solidFill>
                  <a:srgbClr val="B40808"/>
                </a:solidFill>
                <a:latin typeface="Book Antiqua"/>
                <a:cs typeface="Book Antiqua"/>
              </a:rPr>
              <a:t> </a:t>
            </a:r>
            <a:r>
              <a:rPr sz="1100" b="1" spc="80" dirty="0">
                <a:solidFill>
                  <a:srgbClr val="B40808"/>
                </a:solidFill>
                <a:latin typeface="Book Antiqua"/>
                <a:cs typeface="Book Antiqua"/>
              </a:rPr>
              <a:t>to</a:t>
            </a:r>
            <a:r>
              <a:rPr sz="1100" b="1" spc="10" dirty="0">
                <a:solidFill>
                  <a:srgbClr val="B40808"/>
                </a:solidFill>
                <a:latin typeface="Book Antiqua"/>
                <a:cs typeface="Book Antiqua"/>
              </a:rPr>
              <a:t> </a:t>
            </a:r>
            <a:r>
              <a:rPr sz="1100" b="1" spc="100" dirty="0">
                <a:solidFill>
                  <a:srgbClr val="B40808"/>
                </a:solidFill>
                <a:latin typeface="Book Antiqua"/>
                <a:cs typeface="Book Antiqua"/>
              </a:rPr>
              <a:t>do</a:t>
            </a:r>
            <a:r>
              <a:rPr sz="1100" b="1" spc="10" dirty="0">
                <a:solidFill>
                  <a:srgbClr val="B40808"/>
                </a:solidFill>
                <a:latin typeface="Book Antiqua"/>
                <a:cs typeface="Book Antiqua"/>
              </a:rPr>
              <a:t> </a:t>
            </a:r>
            <a:r>
              <a:rPr sz="1100" b="1" spc="70" dirty="0">
                <a:solidFill>
                  <a:srgbClr val="B40808"/>
                </a:solidFill>
                <a:latin typeface="Book Antiqua"/>
                <a:cs typeface="Book Antiqua"/>
              </a:rPr>
              <a:t>that</a:t>
            </a:r>
            <a:r>
              <a:rPr sz="1100" b="1" spc="15" dirty="0">
                <a:solidFill>
                  <a:srgbClr val="B40808"/>
                </a:solidFill>
                <a:latin typeface="Book Antiqua"/>
                <a:cs typeface="Book Antiqua"/>
              </a:rPr>
              <a:t> </a:t>
            </a:r>
            <a:r>
              <a:rPr sz="1100" b="1" spc="70" dirty="0">
                <a:solidFill>
                  <a:srgbClr val="B40808"/>
                </a:solidFill>
                <a:latin typeface="Book Antiqua"/>
                <a:cs typeface="Book Antiqua"/>
              </a:rPr>
              <a:t>kind</a:t>
            </a:r>
            <a:r>
              <a:rPr sz="1100" b="1" spc="10" dirty="0">
                <a:solidFill>
                  <a:srgbClr val="B40808"/>
                </a:solidFill>
                <a:latin typeface="Book Antiqua"/>
                <a:cs typeface="Book Antiqua"/>
              </a:rPr>
              <a:t> </a:t>
            </a:r>
            <a:r>
              <a:rPr sz="1100" b="1" spc="80" dirty="0">
                <a:solidFill>
                  <a:srgbClr val="B40808"/>
                </a:solidFill>
                <a:latin typeface="Book Antiqua"/>
                <a:cs typeface="Book Antiqua"/>
              </a:rPr>
              <a:t>of</a:t>
            </a:r>
            <a:r>
              <a:rPr sz="1100" b="1" spc="10" dirty="0">
                <a:solidFill>
                  <a:srgbClr val="B40808"/>
                </a:solidFill>
                <a:latin typeface="Book Antiqua"/>
                <a:cs typeface="Book Antiqua"/>
              </a:rPr>
              <a:t> </a:t>
            </a:r>
            <a:r>
              <a:rPr sz="1100" b="1" spc="85" dirty="0">
                <a:solidFill>
                  <a:srgbClr val="B40808"/>
                </a:solidFill>
                <a:latin typeface="Book Antiqua"/>
                <a:cs typeface="Book Antiqua"/>
              </a:rPr>
              <a:t>work </a:t>
            </a:r>
            <a:r>
              <a:rPr sz="1100" b="1" spc="-260" dirty="0">
                <a:solidFill>
                  <a:srgbClr val="B40808"/>
                </a:solidFill>
                <a:latin typeface="Book Antiqua"/>
                <a:cs typeface="Book Antiqua"/>
              </a:rPr>
              <a:t> </a:t>
            </a:r>
            <a:r>
              <a:rPr sz="1100" b="1" spc="75" dirty="0">
                <a:solidFill>
                  <a:srgbClr val="B40808"/>
                </a:solidFill>
                <a:latin typeface="Book Antiqua"/>
                <a:cs typeface="Book Antiqua"/>
              </a:rPr>
              <a:t>after </a:t>
            </a:r>
            <a:r>
              <a:rPr sz="1100" b="1" spc="40" dirty="0">
                <a:solidFill>
                  <a:srgbClr val="B40808"/>
                </a:solidFill>
                <a:latin typeface="Book Antiqua"/>
                <a:cs typeface="Book Antiqua"/>
              </a:rPr>
              <a:t>I </a:t>
            </a:r>
            <a:r>
              <a:rPr sz="1100" b="1" spc="80" dirty="0">
                <a:solidFill>
                  <a:srgbClr val="B40808"/>
                </a:solidFill>
                <a:latin typeface="Book Antiqua"/>
                <a:cs typeface="Book Antiqua"/>
              </a:rPr>
              <a:t>graduate college.The </a:t>
            </a:r>
            <a:r>
              <a:rPr sz="1100" b="1" spc="75" dirty="0">
                <a:solidFill>
                  <a:srgbClr val="B40808"/>
                </a:solidFill>
                <a:latin typeface="Book Antiqua"/>
                <a:cs typeface="Book Antiqua"/>
              </a:rPr>
              <a:t>High </a:t>
            </a:r>
            <a:r>
              <a:rPr sz="1100" b="1" spc="90" dirty="0">
                <a:solidFill>
                  <a:srgbClr val="B40808"/>
                </a:solidFill>
                <a:latin typeface="Book Antiqua"/>
                <a:cs typeface="Book Antiqua"/>
              </a:rPr>
              <a:t>Road </a:t>
            </a:r>
            <a:r>
              <a:rPr sz="1100" b="1" spc="95" dirty="0">
                <a:solidFill>
                  <a:srgbClr val="B40808"/>
                </a:solidFill>
                <a:latin typeface="Book Antiqua"/>
                <a:cs typeface="Book Antiqua"/>
              </a:rPr>
              <a:t> </a:t>
            </a:r>
            <a:r>
              <a:rPr sz="1100" b="1" spc="120" dirty="0">
                <a:solidFill>
                  <a:srgbClr val="B40808"/>
                </a:solidFill>
                <a:latin typeface="Book Antiqua"/>
                <a:cs typeface="Book Antiqua"/>
              </a:rPr>
              <a:t>made </a:t>
            </a:r>
            <a:r>
              <a:rPr sz="1100" b="1" spc="105" dirty="0">
                <a:solidFill>
                  <a:srgbClr val="B40808"/>
                </a:solidFill>
                <a:latin typeface="Book Antiqua"/>
                <a:cs typeface="Book Antiqua"/>
              </a:rPr>
              <a:t>community-led </a:t>
            </a:r>
            <a:r>
              <a:rPr sz="1100" b="1" spc="95" dirty="0">
                <a:solidFill>
                  <a:srgbClr val="B40808"/>
                </a:solidFill>
                <a:latin typeface="Book Antiqua"/>
                <a:cs typeface="Book Antiqua"/>
              </a:rPr>
              <a:t>change three- </a:t>
            </a:r>
            <a:r>
              <a:rPr sz="1100" b="1" spc="100" dirty="0">
                <a:solidFill>
                  <a:srgbClr val="B40808"/>
                </a:solidFill>
                <a:latin typeface="Book Antiqua"/>
                <a:cs typeface="Book Antiqua"/>
              </a:rPr>
              <a:t> </a:t>
            </a:r>
            <a:r>
              <a:rPr sz="1100" b="1" spc="85" dirty="0">
                <a:solidFill>
                  <a:srgbClr val="B40808"/>
                </a:solidFill>
                <a:latin typeface="Book Antiqua"/>
                <a:cs typeface="Book Antiqua"/>
              </a:rPr>
              <a:t>dimensional</a:t>
            </a:r>
            <a:r>
              <a:rPr sz="1100" b="1" spc="10" dirty="0">
                <a:solidFill>
                  <a:srgbClr val="B40808"/>
                </a:solidFill>
                <a:latin typeface="Book Antiqua"/>
                <a:cs typeface="Book Antiqua"/>
              </a:rPr>
              <a:t> </a:t>
            </a:r>
            <a:r>
              <a:rPr sz="1100" b="1" spc="90" dirty="0">
                <a:solidFill>
                  <a:srgbClr val="B40808"/>
                </a:solidFill>
                <a:latin typeface="Book Antiqua"/>
                <a:cs typeface="Book Antiqua"/>
              </a:rPr>
              <a:t>for</a:t>
            </a:r>
            <a:r>
              <a:rPr sz="1100" b="1" spc="10" dirty="0">
                <a:solidFill>
                  <a:srgbClr val="B40808"/>
                </a:solidFill>
                <a:latin typeface="Book Antiqua"/>
                <a:cs typeface="Book Antiqua"/>
              </a:rPr>
              <a:t> </a:t>
            </a:r>
            <a:r>
              <a:rPr sz="1100" b="1" spc="110" dirty="0">
                <a:solidFill>
                  <a:srgbClr val="B40808"/>
                </a:solidFill>
                <a:latin typeface="Book Antiqua"/>
                <a:cs typeface="Book Antiqua"/>
              </a:rPr>
              <a:t>me.</a:t>
            </a:r>
            <a:r>
              <a:rPr sz="1100" b="1" spc="15" dirty="0">
                <a:solidFill>
                  <a:srgbClr val="B40808"/>
                </a:solidFill>
                <a:latin typeface="Book Antiqua"/>
                <a:cs typeface="Book Antiqua"/>
              </a:rPr>
              <a:t> </a:t>
            </a:r>
            <a:r>
              <a:rPr sz="1100" b="1" spc="40" dirty="0">
                <a:solidFill>
                  <a:srgbClr val="B40808"/>
                </a:solidFill>
                <a:latin typeface="Book Antiqua"/>
                <a:cs typeface="Book Antiqua"/>
              </a:rPr>
              <a:t>I</a:t>
            </a:r>
            <a:r>
              <a:rPr sz="1100" b="1" spc="10" dirty="0">
                <a:solidFill>
                  <a:srgbClr val="B40808"/>
                </a:solidFill>
                <a:latin typeface="Book Antiqua"/>
                <a:cs typeface="Book Antiqua"/>
              </a:rPr>
              <a:t> </a:t>
            </a:r>
            <a:r>
              <a:rPr sz="1100" b="1" spc="65" dirty="0">
                <a:solidFill>
                  <a:srgbClr val="B40808"/>
                </a:solidFill>
                <a:latin typeface="Book Antiqua"/>
                <a:cs typeface="Book Antiqua"/>
              </a:rPr>
              <a:t>realize</a:t>
            </a:r>
            <a:r>
              <a:rPr sz="1100" b="1" spc="10" dirty="0">
                <a:solidFill>
                  <a:srgbClr val="B40808"/>
                </a:solidFill>
                <a:latin typeface="Book Antiqua"/>
                <a:cs typeface="Book Antiqua"/>
              </a:rPr>
              <a:t> </a:t>
            </a:r>
            <a:r>
              <a:rPr sz="1100" b="1" spc="95" dirty="0">
                <a:solidFill>
                  <a:srgbClr val="B40808"/>
                </a:solidFill>
                <a:latin typeface="Book Antiqua"/>
                <a:cs typeface="Book Antiqua"/>
              </a:rPr>
              <a:t>now</a:t>
            </a:r>
            <a:r>
              <a:rPr sz="1100" b="1" spc="15" dirty="0">
                <a:solidFill>
                  <a:srgbClr val="B40808"/>
                </a:solidFill>
                <a:latin typeface="Book Antiqua"/>
                <a:cs typeface="Book Antiqua"/>
              </a:rPr>
              <a:t> </a:t>
            </a:r>
            <a:r>
              <a:rPr sz="1100" b="1" spc="70" dirty="0">
                <a:solidFill>
                  <a:srgbClr val="B40808"/>
                </a:solidFill>
                <a:latin typeface="Book Antiqua"/>
                <a:cs typeface="Book Antiqua"/>
              </a:rPr>
              <a:t>that</a:t>
            </a:r>
            <a:r>
              <a:rPr sz="1100" b="1" spc="10" dirty="0">
                <a:solidFill>
                  <a:srgbClr val="B40808"/>
                </a:solidFill>
                <a:latin typeface="Book Antiqua"/>
                <a:cs typeface="Book Antiqua"/>
              </a:rPr>
              <a:t> </a:t>
            </a:r>
            <a:r>
              <a:rPr sz="1100" b="1" spc="40" dirty="0">
                <a:solidFill>
                  <a:srgbClr val="B40808"/>
                </a:solidFill>
                <a:latin typeface="Book Antiqua"/>
                <a:cs typeface="Book Antiqua"/>
              </a:rPr>
              <a:t>I </a:t>
            </a:r>
            <a:r>
              <a:rPr sz="1100" b="1" spc="45" dirty="0">
                <a:solidFill>
                  <a:srgbClr val="B40808"/>
                </a:solidFill>
                <a:latin typeface="Book Antiqua"/>
                <a:cs typeface="Book Antiqua"/>
              </a:rPr>
              <a:t> </a:t>
            </a:r>
            <a:r>
              <a:rPr sz="1100" b="1" spc="85" dirty="0">
                <a:solidFill>
                  <a:srgbClr val="B40808"/>
                </a:solidFill>
                <a:latin typeface="Book Antiqua"/>
                <a:cs typeface="Book Antiqua"/>
              </a:rPr>
              <a:t>only</a:t>
            </a:r>
            <a:r>
              <a:rPr sz="1100" b="1" spc="15" dirty="0">
                <a:solidFill>
                  <a:srgbClr val="B40808"/>
                </a:solidFill>
                <a:latin typeface="Book Antiqua"/>
                <a:cs typeface="Book Antiqua"/>
              </a:rPr>
              <a:t> </a:t>
            </a:r>
            <a:r>
              <a:rPr sz="1100" b="1" spc="75" dirty="0">
                <a:solidFill>
                  <a:srgbClr val="B40808"/>
                </a:solidFill>
                <a:latin typeface="Book Antiqua"/>
                <a:cs typeface="Book Antiqua"/>
              </a:rPr>
              <a:t>truly</a:t>
            </a:r>
            <a:r>
              <a:rPr sz="1100" b="1" spc="15" dirty="0">
                <a:solidFill>
                  <a:srgbClr val="B40808"/>
                </a:solidFill>
                <a:latin typeface="Book Antiqua"/>
                <a:cs typeface="Book Antiqua"/>
              </a:rPr>
              <a:t> </a:t>
            </a:r>
            <a:r>
              <a:rPr sz="1100" b="1" spc="85" dirty="0">
                <a:solidFill>
                  <a:srgbClr val="B40808"/>
                </a:solidFill>
                <a:latin typeface="Book Antiqua"/>
                <a:cs typeface="Book Antiqua"/>
              </a:rPr>
              <a:t>understood</a:t>
            </a:r>
            <a:r>
              <a:rPr sz="1100" b="1" spc="15" dirty="0">
                <a:solidFill>
                  <a:srgbClr val="B40808"/>
                </a:solidFill>
                <a:latin typeface="Book Antiqua"/>
                <a:cs typeface="Book Antiqua"/>
              </a:rPr>
              <a:t> </a:t>
            </a:r>
            <a:r>
              <a:rPr sz="1100" b="1" spc="80" dirty="0">
                <a:solidFill>
                  <a:srgbClr val="B40808"/>
                </a:solidFill>
                <a:latin typeface="Book Antiqua"/>
                <a:cs typeface="Book Antiqua"/>
              </a:rPr>
              <a:t>the</a:t>
            </a:r>
            <a:r>
              <a:rPr sz="1100" b="1" spc="15" dirty="0">
                <a:solidFill>
                  <a:srgbClr val="B40808"/>
                </a:solidFill>
                <a:latin typeface="Book Antiqua"/>
                <a:cs typeface="Book Antiqua"/>
              </a:rPr>
              <a:t> </a:t>
            </a:r>
            <a:r>
              <a:rPr sz="1100" b="1" spc="75" dirty="0">
                <a:solidFill>
                  <a:srgbClr val="B40808"/>
                </a:solidFill>
                <a:latin typeface="Book Antiqua"/>
                <a:cs typeface="Book Antiqua"/>
              </a:rPr>
              <a:t>High</a:t>
            </a:r>
            <a:r>
              <a:rPr sz="1100" b="1" spc="15" dirty="0">
                <a:solidFill>
                  <a:srgbClr val="B40808"/>
                </a:solidFill>
                <a:latin typeface="Book Antiqua"/>
                <a:cs typeface="Book Antiqua"/>
              </a:rPr>
              <a:t> </a:t>
            </a:r>
            <a:r>
              <a:rPr sz="1100" b="1" spc="90" dirty="0">
                <a:solidFill>
                  <a:srgbClr val="B40808"/>
                </a:solidFill>
                <a:latin typeface="Book Antiqua"/>
                <a:cs typeface="Book Antiqua"/>
              </a:rPr>
              <a:t>Road</a:t>
            </a:r>
            <a:r>
              <a:rPr sz="1100" b="1" spc="15" dirty="0">
                <a:solidFill>
                  <a:srgbClr val="B40808"/>
                </a:solidFill>
                <a:latin typeface="Book Antiqua"/>
                <a:cs typeface="Book Antiqua"/>
              </a:rPr>
              <a:t> </a:t>
            </a:r>
            <a:r>
              <a:rPr sz="1100" b="1" spc="50" dirty="0">
                <a:solidFill>
                  <a:srgbClr val="B40808"/>
                </a:solidFill>
                <a:latin typeface="Book Antiqua"/>
                <a:cs typeface="Book Antiqua"/>
              </a:rPr>
              <a:t>as </a:t>
            </a:r>
            <a:r>
              <a:rPr sz="1100" b="1" spc="55" dirty="0">
                <a:solidFill>
                  <a:srgbClr val="B40808"/>
                </a:solidFill>
                <a:latin typeface="Book Antiqua"/>
                <a:cs typeface="Book Antiqua"/>
              </a:rPr>
              <a:t> </a:t>
            </a:r>
            <a:r>
              <a:rPr sz="1100" b="1" spc="35" dirty="0">
                <a:solidFill>
                  <a:srgbClr val="B40808"/>
                </a:solidFill>
                <a:latin typeface="Book Antiqua"/>
                <a:cs typeface="Book Antiqua"/>
              </a:rPr>
              <a:t>it</a:t>
            </a:r>
            <a:r>
              <a:rPr sz="1100" b="1" spc="15" dirty="0">
                <a:solidFill>
                  <a:srgbClr val="B40808"/>
                </a:solidFill>
                <a:latin typeface="Book Antiqua"/>
                <a:cs typeface="Book Antiqua"/>
              </a:rPr>
              <a:t> </a:t>
            </a:r>
            <a:r>
              <a:rPr sz="1100" b="1" spc="80" dirty="0">
                <a:solidFill>
                  <a:srgbClr val="B40808"/>
                </a:solidFill>
                <a:latin typeface="Book Antiqua"/>
                <a:cs typeface="Book Antiqua"/>
              </a:rPr>
              <a:t>pertained</a:t>
            </a:r>
            <a:r>
              <a:rPr sz="1100" b="1" spc="15" dirty="0">
                <a:solidFill>
                  <a:srgbClr val="B40808"/>
                </a:solidFill>
                <a:latin typeface="Book Antiqua"/>
                <a:cs typeface="Book Antiqua"/>
              </a:rPr>
              <a:t> </a:t>
            </a:r>
            <a:r>
              <a:rPr sz="1100" b="1" spc="80" dirty="0">
                <a:solidFill>
                  <a:srgbClr val="B40808"/>
                </a:solidFill>
                <a:latin typeface="Book Antiqua"/>
                <a:cs typeface="Book Antiqua"/>
              </a:rPr>
              <a:t>to</a:t>
            </a:r>
            <a:r>
              <a:rPr sz="1100" b="1" spc="15" dirty="0">
                <a:solidFill>
                  <a:srgbClr val="B40808"/>
                </a:solidFill>
                <a:latin typeface="Book Antiqua"/>
                <a:cs typeface="Book Antiqua"/>
              </a:rPr>
              <a:t> </a:t>
            </a:r>
            <a:r>
              <a:rPr sz="1100" b="1" spc="90" dirty="0">
                <a:solidFill>
                  <a:srgbClr val="B40808"/>
                </a:solidFill>
                <a:latin typeface="Book Antiqua"/>
                <a:cs typeface="Book Antiqua"/>
              </a:rPr>
              <a:t>theory—what</a:t>
            </a:r>
            <a:r>
              <a:rPr sz="1100" b="1" spc="15" dirty="0">
                <a:solidFill>
                  <a:srgbClr val="B40808"/>
                </a:solidFill>
                <a:latin typeface="Book Antiqua"/>
                <a:cs typeface="Book Antiqua"/>
              </a:rPr>
              <a:t> </a:t>
            </a:r>
            <a:r>
              <a:rPr sz="1100" b="1" spc="70" dirty="0">
                <a:solidFill>
                  <a:srgbClr val="B40808"/>
                </a:solidFill>
                <a:latin typeface="Book Antiqua"/>
                <a:cs typeface="Book Antiqua"/>
              </a:rPr>
              <a:t>scholars</a:t>
            </a:r>
            <a:r>
              <a:rPr sz="1100" b="1" spc="15" dirty="0">
                <a:solidFill>
                  <a:srgbClr val="B40808"/>
                </a:solidFill>
                <a:latin typeface="Book Antiqua"/>
                <a:cs typeface="Book Antiqua"/>
              </a:rPr>
              <a:t> </a:t>
            </a:r>
            <a:r>
              <a:rPr sz="1100" b="1" spc="110" dirty="0">
                <a:solidFill>
                  <a:srgbClr val="B40808"/>
                </a:solidFill>
                <a:latin typeface="Book Antiqua"/>
                <a:cs typeface="Book Antiqua"/>
              </a:rPr>
              <a:t>or </a:t>
            </a:r>
            <a:r>
              <a:rPr sz="1100" b="1" spc="-260" dirty="0">
                <a:solidFill>
                  <a:srgbClr val="B40808"/>
                </a:solidFill>
                <a:latin typeface="Book Antiqua"/>
                <a:cs typeface="Book Antiqua"/>
              </a:rPr>
              <a:t> </a:t>
            </a:r>
            <a:r>
              <a:rPr sz="1100" b="1" spc="55" dirty="0">
                <a:solidFill>
                  <a:srgbClr val="B40808"/>
                </a:solidFill>
                <a:latin typeface="Book Antiqua"/>
                <a:cs typeface="Book Antiqua"/>
              </a:rPr>
              <a:t>journalists </a:t>
            </a:r>
            <a:r>
              <a:rPr sz="1100" b="1" spc="90" dirty="0">
                <a:solidFill>
                  <a:srgbClr val="B40808"/>
                </a:solidFill>
                <a:latin typeface="Book Antiqua"/>
                <a:cs typeface="Book Antiqua"/>
              </a:rPr>
              <a:t>had </a:t>
            </a:r>
            <a:r>
              <a:rPr sz="1100" b="1" spc="80" dirty="0">
                <a:solidFill>
                  <a:srgbClr val="B40808"/>
                </a:solidFill>
                <a:latin typeface="Book Antiqua"/>
                <a:cs typeface="Book Antiqua"/>
              </a:rPr>
              <a:t>to </a:t>
            </a:r>
            <a:r>
              <a:rPr sz="1100" b="1" spc="60" dirty="0">
                <a:solidFill>
                  <a:srgbClr val="B40808"/>
                </a:solidFill>
                <a:latin typeface="Book Antiqua"/>
                <a:cs typeface="Book Antiqua"/>
              </a:rPr>
              <a:t>say </a:t>
            </a:r>
            <a:r>
              <a:rPr sz="1100" b="1" spc="80" dirty="0">
                <a:solidFill>
                  <a:srgbClr val="B40808"/>
                </a:solidFill>
                <a:latin typeface="Book Antiqua"/>
                <a:cs typeface="Book Antiqua"/>
              </a:rPr>
              <a:t>about </a:t>
            </a:r>
            <a:r>
              <a:rPr sz="1100" b="1" spc="95" dirty="0">
                <a:solidFill>
                  <a:srgbClr val="B40808"/>
                </a:solidFill>
                <a:latin typeface="Book Antiqua"/>
                <a:cs typeface="Book Antiqua"/>
              </a:rPr>
              <a:t>change </a:t>
            </a:r>
            <a:r>
              <a:rPr sz="1100" b="1" spc="100" dirty="0">
                <a:solidFill>
                  <a:srgbClr val="B40808"/>
                </a:solidFill>
                <a:latin typeface="Book Antiqua"/>
                <a:cs typeface="Book Antiqua"/>
              </a:rPr>
              <a:t> </a:t>
            </a:r>
            <a:r>
              <a:rPr sz="1100" b="1" spc="125" dirty="0">
                <a:solidFill>
                  <a:srgbClr val="B40808"/>
                </a:solidFill>
                <a:latin typeface="Book Antiqua"/>
                <a:cs typeface="Book Antiqua"/>
              </a:rPr>
              <a:t>from </a:t>
            </a:r>
            <a:r>
              <a:rPr sz="1100" b="1" spc="80" dirty="0">
                <a:solidFill>
                  <a:srgbClr val="B40808"/>
                </a:solidFill>
                <a:latin typeface="Book Antiqua"/>
                <a:cs typeface="Book Antiqua"/>
              </a:rPr>
              <a:t>the </a:t>
            </a:r>
            <a:r>
              <a:rPr sz="1100" b="1" spc="110" dirty="0">
                <a:solidFill>
                  <a:srgbClr val="B40808"/>
                </a:solidFill>
                <a:latin typeface="Book Antiqua"/>
                <a:cs typeface="Book Antiqua"/>
              </a:rPr>
              <a:t>community. </a:t>
            </a:r>
            <a:r>
              <a:rPr sz="1100" b="1" spc="95" dirty="0">
                <a:solidFill>
                  <a:srgbClr val="B40808"/>
                </a:solidFill>
                <a:latin typeface="Book Antiqua"/>
                <a:cs typeface="Book Antiqua"/>
              </a:rPr>
              <a:t>But </a:t>
            </a:r>
            <a:r>
              <a:rPr sz="1100" b="1" spc="80" dirty="0">
                <a:solidFill>
                  <a:srgbClr val="B40808"/>
                </a:solidFill>
                <a:latin typeface="Book Antiqua"/>
                <a:cs typeface="Book Antiqua"/>
              </a:rPr>
              <a:t>the </a:t>
            </a:r>
            <a:r>
              <a:rPr sz="1100" b="1" spc="75" dirty="0">
                <a:solidFill>
                  <a:srgbClr val="B40808"/>
                </a:solidFill>
                <a:latin typeface="Book Antiqua"/>
                <a:cs typeface="Book Antiqua"/>
              </a:rPr>
              <a:t>High </a:t>
            </a:r>
            <a:r>
              <a:rPr sz="1100" b="1" spc="80" dirty="0">
                <a:solidFill>
                  <a:srgbClr val="B40808"/>
                </a:solidFill>
                <a:latin typeface="Book Antiqua"/>
                <a:cs typeface="Book Antiqua"/>
              </a:rPr>
              <a:t> </a:t>
            </a:r>
            <a:r>
              <a:rPr sz="1100" b="1" spc="90" dirty="0">
                <a:solidFill>
                  <a:srgbClr val="B40808"/>
                </a:solidFill>
                <a:latin typeface="Book Antiqua"/>
                <a:cs typeface="Book Antiqua"/>
              </a:rPr>
              <a:t>Road </a:t>
            </a:r>
            <a:r>
              <a:rPr sz="1100" b="1" spc="110" dirty="0">
                <a:solidFill>
                  <a:srgbClr val="B40808"/>
                </a:solidFill>
                <a:latin typeface="Book Antiqua"/>
                <a:cs typeface="Book Antiqua"/>
              </a:rPr>
              <a:t>program </a:t>
            </a:r>
            <a:r>
              <a:rPr sz="1100" b="1" spc="85" dirty="0">
                <a:solidFill>
                  <a:srgbClr val="B40808"/>
                </a:solidFill>
                <a:latin typeface="Book Antiqua"/>
                <a:cs typeface="Book Antiqua"/>
              </a:rPr>
              <a:t>offered </a:t>
            </a:r>
            <a:r>
              <a:rPr sz="1100" b="1" spc="160" dirty="0">
                <a:solidFill>
                  <a:srgbClr val="B40808"/>
                </a:solidFill>
                <a:latin typeface="Book Antiqua"/>
                <a:cs typeface="Book Antiqua"/>
              </a:rPr>
              <a:t>me </a:t>
            </a:r>
            <a:r>
              <a:rPr sz="1100" b="1" spc="80" dirty="0">
                <a:solidFill>
                  <a:srgbClr val="B40808"/>
                </a:solidFill>
                <a:latin typeface="Book Antiqua"/>
                <a:cs typeface="Book Antiqua"/>
              </a:rPr>
              <a:t>a </a:t>
            </a:r>
            <a:r>
              <a:rPr sz="1100" b="1" spc="70" dirty="0">
                <a:solidFill>
                  <a:srgbClr val="B40808"/>
                </a:solidFill>
                <a:latin typeface="Book Antiqua"/>
                <a:cs typeface="Book Antiqua"/>
              </a:rPr>
              <a:t>practical, </a:t>
            </a:r>
            <a:r>
              <a:rPr sz="1100" b="1" spc="75" dirty="0">
                <a:solidFill>
                  <a:srgbClr val="B40808"/>
                </a:solidFill>
                <a:latin typeface="Book Antiqua"/>
                <a:cs typeface="Book Antiqua"/>
              </a:rPr>
              <a:t> </a:t>
            </a:r>
            <a:r>
              <a:rPr sz="1100" b="1" spc="80" dirty="0">
                <a:solidFill>
                  <a:srgbClr val="B40808"/>
                </a:solidFill>
                <a:latin typeface="Book Antiqua"/>
                <a:cs typeface="Book Antiqua"/>
              </a:rPr>
              <a:t>engaged </a:t>
            </a:r>
            <a:r>
              <a:rPr sz="1100" b="1" spc="75" dirty="0">
                <a:solidFill>
                  <a:srgbClr val="B40808"/>
                </a:solidFill>
                <a:latin typeface="Book Antiqua"/>
                <a:cs typeface="Book Antiqua"/>
              </a:rPr>
              <a:t>learning </a:t>
            </a:r>
            <a:r>
              <a:rPr sz="1100" b="1" spc="95" dirty="0">
                <a:solidFill>
                  <a:srgbClr val="B40808"/>
                </a:solidFill>
                <a:latin typeface="Book Antiqua"/>
                <a:cs typeface="Book Antiqua"/>
              </a:rPr>
              <a:t>experience </a:t>
            </a:r>
            <a:r>
              <a:rPr sz="1100" b="1" spc="90" dirty="0">
                <a:solidFill>
                  <a:srgbClr val="B40808"/>
                </a:solidFill>
                <a:latin typeface="Book Antiqua"/>
                <a:cs typeface="Book Antiqua"/>
              </a:rPr>
              <a:t>where </a:t>
            </a:r>
            <a:r>
              <a:rPr sz="1100" b="1" spc="40" dirty="0">
                <a:solidFill>
                  <a:srgbClr val="B40808"/>
                </a:solidFill>
                <a:latin typeface="Book Antiqua"/>
                <a:cs typeface="Book Antiqua"/>
              </a:rPr>
              <a:t>I </a:t>
            </a:r>
            <a:r>
              <a:rPr sz="1100" b="1" spc="45" dirty="0">
                <a:solidFill>
                  <a:srgbClr val="B40808"/>
                </a:solidFill>
                <a:latin typeface="Book Antiqua"/>
                <a:cs typeface="Book Antiqua"/>
              </a:rPr>
              <a:t> </a:t>
            </a:r>
            <a:r>
              <a:rPr sz="1100" b="1" spc="110" dirty="0">
                <a:solidFill>
                  <a:srgbClr val="B40808"/>
                </a:solidFill>
                <a:latin typeface="Book Antiqua"/>
                <a:cs typeface="Book Antiqua"/>
              </a:rPr>
              <a:t>can </a:t>
            </a:r>
            <a:r>
              <a:rPr sz="1100" b="1" spc="50" dirty="0">
                <a:solidFill>
                  <a:srgbClr val="B40808"/>
                </a:solidFill>
                <a:latin typeface="Book Antiqua"/>
                <a:cs typeface="Book Antiqua"/>
              </a:rPr>
              <a:t>ask </a:t>
            </a:r>
            <a:r>
              <a:rPr sz="1100" b="1" spc="65" dirty="0">
                <a:solidFill>
                  <a:srgbClr val="B40808"/>
                </a:solidFill>
                <a:latin typeface="Book Antiqua"/>
                <a:cs typeface="Book Antiqua"/>
              </a:rPr>
              <a:t>questions </a:t>
            </a:r>
            <a:r>
              <a:rPr sz="1100" b="1" spc="80" dirty="0">
                <a:solidFill>
                  <a:srgbClr val="B40808"/>
                </a:solidFill>
                <a:latin typeface="Book Antiqua"/>
                <a:cs typeface="Book Antiqua"/>
              </a:rPr>
              <a:t>to the people </a:t>
            </a:r>
            <a:r>
              <a:rPr sz="1100" b="1" spc="95" dirty="0">
                <a:solidFill>
                  <a:srgbClr val="B40808"/>
                </a:solidFill>
                <a:latin typeface="Book Antiqua"/>
                <a:cs typeface="Book Antiqua"/>
              </a:rPr>
              <a:t>making </a:t>
            </a:r>
            <a:r>
              <a:rPr sz="1100" b="1" spc="-260" dirty="0">
                <a:solidFill>
                  <a:srgbClr val="B40808"/>
                </a:solidFill>
                <a:latin typeface="Book Antiqua"/>
                <a:cs typeface="Book Antiqua"/>
              </a:rPr>
              <a:t> </a:t>
            </a:r>
            <a:r>
              <a:rPr sz="1100" b="1" spc="95" dirty="0">
                <a:solidFill>
                  <a:srgbClr val="B40808"/>
                </a:solidFill>
                <a:latin typeface="Book Antiqua"/>
                <a:cs typeface="Book Antiqua"/>
              </a:rPr>
              <a:t>change</a:t>
            </a:r>
            <a:r>
              <a:rPr sz="1100" b="1" spc="10" dirty="0">
                <a:solidFill>
                  <a:srgbClr val="B40808"/>
                </a:solidFill>
                <a:latin typeface="Book Antiqua"/>
                <a:cs typeface="Book Antiqua"/>
              </a:rPr>
              <a:t> </a:t>
            </a:r>
            <a:r>
              <a:rPr sz="1100" b="1" spc="75" dirty="0">
                <a:solidFill>
                  <a:srgbClr val="B40808"/>
                </a:solidFill>
                <a:latin typeface="Book Antiqua"/>
                <a:cs typeface="Book Antiqua"/>
              </a:rPr>
              <a:t>in</a:t>
            </a:r>
            <a:r>
              <a:rPr sz="1100" b="1" spc="10" dirty="0">
                <a:solidFill>
                  <a:srgbClr val="B40808"/>
                </a:solidFill>
                <a:latin typeface="Book Antiqua"/>
                <a:cs typeface="Book Antiqua"/>
              </a:rPr>
              <a:t> </a:t>
            </a:r>
            <a:r>
              <a:rPr sz="1100" b="1" spc="70" dirty="0">
                <a:solidFill>
                  <a:srgbClr val="B40808"/>
                </a:solidFill>
                <a:latin typeface="Book Antiqua"/>
                <a:cs typeface="Book Antiqua"/>
              </a:rPr>
              <a:t>Buffalo,</a:t>
            </a:r>
            <a:r>
              <a:rPr sz="1100" b="1" spc="10" dirty="0">
                <a:solidFill>
                  <a:srgbClr val="B40808"/>
                </a:solidFill>
                <a:latin typeface="Book Antiqua"/>
                <a:cs typeface="Book Antiqua"/>
              </a:rPr>
              <a:t> </a:t>
            </a:r>
            <a:r>
              <a:rPr sz="1100" b="1" spc="50" dirty="0">
                <a:solidFill>
                  <a:srgbClr val="B40808"/>
                </a:solidFill>
                <a:latin typeface="Book Antiqua"/>
                <a:cs typeface="Book Antiqua"/>
              </a:rPr>
              <a:t>as</a:t>
            </a:r>
            <a:r>
              <a:rPr sz="1100" b="1" spc="15" dirty="0">
                <a:solidFill>
                  <a:srgbClr val="B40808"/>
                </a:solidFill>
                <a:latin typeface="Book Antiqua"/>
                <a:cs typeface="Book Antiqua"/>
              </a:rPr>
              <a:t> </a:t>
            </a:r>
            <a:r>
              <a:rPr sz="1100" b="1" spc="45" dirty="0">
                <a:solidFill>
                  <a:srgbClr val="B40808"/>
                </a:solidFill>
                <a:latin typeface="Book Antiqua"/>
                <a:cs typeface="Book Antiqua"/>
              </a:rPr>
              <a:t>well</a:t>
            </a:r>
            <a:r>
              <a:rPr sz="1100" b="1" spc="10" dirty="0">
                <a:solidFill>
                  <a:srgbClr val="B40808"/>
                </a:solidFill>
                <a:latin typeface="Book Antiqua"/>
                <a:cs typeface="Book Antiqua"/>
              </a:rPr>
              <a:t> </a:t>
            </a:r>
            <a:r>
              <a:rPr sz="1100" b="1" spc="50" dirty="0">
                <a:solidFill>
                  <a:srgbClr val="B40808"/>
                </a:solidFill>
                <a:latin typeface="Book Antiqua"/>
                <a:cs typeface="Book Antiqua"/>
              </a:rPr>
              <a:t>as</a:t>
            </a:r>
            <a:r>
              <a:rPr sz="1100" b="1" spc="10" dirty="0">
                <a:solidFill>
                  <a:srgbClr val="B40808"/>
                </a:solidFill>
                <a:latin typeface="Book Antiqua"/>
                <a:cs typeface="Book Antiqua"/>
              </a:rPr>
              <a:t> </a:t>
            </a:r>
            <a:r>
              <a:rPr sz="1100" b="1" spc="85" dirty="0">
                <a:solidFill>
                  <a:srgbClr val="B40808"/>
                </a:solidFill>
                <a:latin typeface="Book Antiqua"/>
                <a:cs typeface="Book Antiqua"/>
              </a:rPr>
              <a:t>work</a:t>
            </a:r>
            <a:endParaRPr sz="1100" dirty="0">
              <a:latin typeface="Book Antiqua"/>
              <a:cs typeface="Book Antiqua"/>
            </a:endParaRPr>
          </a:p>
        </p:txBody>
      </p:sp>
      <p:sp>
        <p:nvSpPr>
          <p:cNvPr id="18" name="object 18"/>
          <p:cNvSpPr txBox="1"/>
          <p:nvPr/>
        </p:nvSpPr>
        <p:spPr>
          <a:xfrm>
            <a:off x="3956410" y="5720553"/>
            <a:ext cx="2532380" cy="663002"/>
          </a:xfrm>
          <a:prstGeom prst="rect">
            <a:avLst/>
          </a:prstGeom>
        </p:spPr>
        <p:txBody>
          <a:bodyPr vert="horz" wrap="square" lIns="0" tIns="12700" rIns="0" bIns="0" rtlCol="0">
            <a:spAutoFit/>
          </a:bodyPr>
          <a:lstStyle/>
          <a:p>
            <a:pPr marL="12700" marR="5080">
              <a:lnSpc>
                <a:spcPct val="113599"/>
              </a:lnSpc>
              <a:spcBef>
                <a:spcPts val="100"/>
              </a:spcBef>
            </a:pPr>
            <a:r>
              <a:rPr sz="1100" b="1" spc="65" dirty="0">
                <a:solidFill>
                  <a:srgbClr val="B40808"/>
                </a:solidFill>
                <a:latin typeface="Book Antiqua"/>
                <a:cs typeface="Book Antiqua"/>
              </a:rPr>
              <a:t>alongside</a:t>
            </a:r>
            <a:r>
              <a:rPr sz="1100" b="1" spc="10" dirty="0">
                <a:solidFill>
                  <a:srgbClr val="B40808"/>
                </a:solidFill>
                <a:latin typeface="Book Antiqua"/>
                <a:cs typeface="Book Antiqua"/>
              </a:rPr>
              <a:t> </a:t>
            </a:r>
            <a:r>
              <a:rPr sz="1100" b="1" spc="110" dirty="0">
                <a:solidFill>
                  <a:srgbClr val="B40808"/>
                </a:solidFill>
                <a:latin typeface="Book Antiqua"/>
                <a:cs typeface="Book Antiqua"/>
              </a:rPr>
              <a:t>some</a:t>
            </a:r>
            <a:r>
              <a:rPr sz="1100" b="1" spc="10" dirty="0">
                <a:solidFill>
                  <a:srgbClr val="B40808"/>
                </a:solidFill>
                <a:latin typeface="Book Antiqua"/>
                <a:cs typeface="Book Antiqua"/>
              </a:rPr>
              <a:t> </a:t>
            </a:r>
            <a:r>
              <a:rPr sz="1100" b="1" spc="80" dirty="0">
                <a:solidFill>
                  <a:srgbClr val="B40808"/>
                </a:solidFill>
                <a:latin typeface="Book Antiqua"/>
                <a:cs typeface="Book Antiqua"/>
              </a:rPr>
              <a:t>of</a:t>
            </a:r>
            <a:r>
              <a:rPr sz="1100" b="1" spc="10" dirty="0">
                <a:solidFill>
                  <a:srgbClr val="B40808"/>
                </a:solidFill>
                <a:latin typeface="Book Antiqua"/>
                <a:cs typeface="Book Antiqua"/>
              </a:rPr>
              <a:t> </a:t>
            </a:r>
            <a:r>
              <a:rPr sz="1100" b="1" spc="80" dirty="0">
                <a:solidFill>
                  <a:srgbClr val="B40808"/>
                </a:solidFill>
                <a:latin typeface="Book Antiqua"/>
                <a:cs typeface="Book Antiqua"/>
              </a:rPr>
              <a:t>the</a:t>
            </a:r>
            <a:r>
              <a:rPr sz="1100" b="1" spc="10" dirty="0">
                <a:solidFill>
                  <a:srgbClr val="B40808"/>
                </a:solidFill>
                <a:latin typeface="Book Antiqua"/>
                <a:cs typeface="Book Antiqua"/>
              </a:rPr>
              <a:t> </a:t>
            </a:r>
            <a:r>
              <a:rPr sz="1100" b="1" spc="120" dirty="0">
                <a:solidFill>
                  <a:srgbClr val="B40808"/>
                </a:solidFill>
                <a:latin typeface="Book Antiqua"/>
                <a:cs typeface="Book Antiqua"/>
              </a:rPr>
              <a:t>community </a:t>
            </a:r>
            <a:r>
              <a:rPr sz="1100" b="1" spc="-260" dirty="0">
                <a:solidFill>
                  <a:srgbClr val="B40808"/>
                </a:solidFill>
                <a:latin typeface="Book Antiqua"/>
                <a:cs typeface="Book Antiqua"/>
              </a:rPr>
              <a:t> </a:t>
            </a:r>
            <a:r>
              <a:rPr sz="1100" b="1" spc="90" dirty="0">
                <a:solidFill>
                  <a:srgbClr val="B40808"/>
                </a:solidFill>
                <a:latin typeface="Book Antiqua"/>
                <a:cs typeface="Book Antiqua"/>
              </a:rPr>
              <a:t>changemakers.</a:t>
            </a:r>
            <a:endParaRPr sz="1100">
              <a:latin typeface="Book Antiqua"/>
              <a:cs typeface="Book Antiqua"/>
            </a:endParaRPr>
          </a:p>
          <a:p>
            <a:pPr marL="12700">
              <a:spcBef>
                <a:spcPts val="530"/>
              </a:spcBef>
            </a:pPr>
            <a:r>
              <a:rPr sz="1300" spc="-5" dirty="0">
                <a:solidFill>
                  <a:srgbClr val="B40808"/>
                </a:solidFill>
                <a:latin typeface="Archivo Black"/>
                <a:cs typeface="Archivo Black"/>
              </a:rPr>
              <a:t>SHOUTOUT</a:t>
            </a:r>
            <a:endParaRPr sz="1300">
              <a:latin typeface="Archivo Black"/>
              <a:cs typeface="Archivo Black"/>
            </a:endParaRPr>
          </a:p>
        </p:txBody>
      </p:sp>
      <p:sp>
        <p:nvSpPr>
          <p:cNvPr id="23" name="object 13"/>
          <p:cNvSpPr txBox="1"/>
          <p:nvPr/>
        </p:nvSpPr>
        <p:spPr>
          <a:xfrm>
            <a:off x="7533677" y="288835"/>
            <a:ext cx="2449880" cy="648254"/>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Colorado Springs, CO</a:t>
            </a:r>
            <a:endParaRPr sz="2050" dirty="0">
              <a:latin typeface="Open Sans ExtraBold"/>
              <a:cs typeface="Open Sans ExtraBold"/>
            </a:endParaRPr>
          </a:p>
        </p:txBody>
      </p:sp>
      <p:sp>
        <p:nvSpPr>
          <p:cNvPr id="24" name="object 13"/>
          <p:cNvSpPr txBox="1"/>
          <p:nvPr/>
        </p:nvSpPr>
        <p:spPr>
          <a:xfrm>
            <a:off x="158685" y="7391239"/>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Junior, ILR</a:t>
            </a:r>
          </a:p>
        </p:txBody>
      </p:sp>
      <p:sp>
        <p:nvSpPr>
          <p:cNvPr id="25" name="Rectangle 24"/>
          <p:cNvSpPr/>
          <p:nvPr/>
        </p:nvSpPr>
        <p:spPr>
          <a:xfrm>
            <a:off x="7455970" y="5694203"/>
            <a:ext cx="2377574" cy="369332"/>
          </a:xfrm>
          <a:prstGeom prst="rect">
            <a:avLst/>
          </a:prstGeom>
        </p:spPr>
        <p:txBody>
          <a:bodyPr wrap="none">
            <a:spAutoFit/>
          </a:bodyPr>
          <a:lstStyle/>
          <a:p>
            <a:pPr marL="12700">
              <a:spcBef>
                <a:spcPts val="400"/>
              </a:spcBef>
            </a:pPr>
            <a:r>
              <a:rPr lang="en-US" sz="1800" dirty="0">
                <a:solidFill>
                  <a:srgbClr val="B40808"/>
                </a:solidFill>
                <a:latin typeface="Archivo Black"/>
                <a:cs typeface="Archivo Black"/>
              </a:rPr>
              <a:t>BEST ADVOCATE</a:t>
            </a:r>
            <a:endParaRPr lang="en-US" sz="1800" dirty="0">
              <a:latin typeface="Archivo Black"/>
              <a:cs typeface="Archivo Black"/>
            </a:endParaRPr>
          </a:p>
        </p:txBody>
      </p:sp>
      <p:sp>
        <p:nvSpPr>
          <p:cNvPr id="26" name="Rectangle 25"/>
          <p:cNvSpPr/>
          <p:nvPr/>
        </p:nvSpPr>
        <p:spPr>
          <a:xfrm>
            <a:off x="-154842" y="4155665"/>
            <a:ext cx="3967753" cy="413639"/>
          </a:xfrm>
          <a:prstGeom prst="rect">
            <a:avLst/>
          </a:prstGeom>
        </p:spPr>
        <p:txBody>
          <a:bodyPr wrap="none">
            <a:spAutoFit/>
          </a:bodyPr>
          <a:lstStyle/>
          <a:p>
            <a:pPr marL="508014" marR="624222" indent="246386">
              <a:lnSpc>
                <a:spcPct val="116199"/>
              </a:lnSpc>
              <a:spcBef>
                <a:spcPts val="100"/>
              </a:spcBef>
            </a:pPr>
            <a:r>
              <a:rPr lang="en-US" sz="1800" b="1" spc="235" dirty="0">
                <a:solidFill>
                  <a:srgbClr val="B40808"/>
                </a:solidFill>
                <a:latin typeface="Book Antiqua"/>
                <a:cs typeface="Book Antiqua"/>
              </a:rPr>
              <a:t>Budget </a:t>
            </a:r>
            <a:r>
              <a:rPr lang="en-US" sz="1800" b="1" spc="240" dirty="0">
                <a:solidFill>
                  <a:srgbClr val="B40808"/>
                </a:solidFill>
                <a:latin typeface="Book Antiqua"/>
                <a:cs typeface="Book Antiqua"/>
              </a:rPr>
              <a:t> </a:t>
            </a:r>
            <a:r>
              <a:rPr lang="en-US" sz="1800" b="1" spc="90" dirty="0">
                <a:solidFill>
                  <a:srgbClr val="B40808"/>
                </a:solidFill>
                <a:latin typeface="Book Antiqua"/>
                <a:cs typeface="Book Antiqua"/>
              </a:rPr>
              <a:t>A</a:t>
            </a:r>
            <a:r>
              <a:rPr lang="en-US" sz="1800" b="1" spc="235" dirty="0">
                <a:solidFill>
                  <a:srgbClr val="B40808"/>
                </a:solidFill>
                <a:latin typeface="Book Antiqua"/>
                <a:cs typeface="Book Antiqua"/>
              </a:rPr>
              <a:t>d</a:t>
            </a:r>
            <a:r>
              <a:rPr lang="en-US" sz="1800" b="1" spc="190" dirty="0">
                <a:solidFill>
                  <a:srgbClr val="B40808"/>
                </a:solidFill>
                <a:latin typeface="Book Antiqua"/>
                <a:cs typeface="Book Antiqua"/>
              </a:rPr>
              <a:t>v</a:t>
            </a:r>
            <a:r>
              <a:rPr lang="en-US" sz="1800" b="1" spc="295" dirty="0">
                <a:solidFill>
                  <a:srgbClr val="B40808"/>
                </a:solidFill>
                <a:latin typeface="Book Antiqua"/>
                <a:cs typeface="Book Antiqua"/>
              </a:rPr>
              <a:t>o</a:t>
            </a:r>
            <a:r>
              <a:rPr lang="en-US" sz="1800" b="1" spc="340" dirty="0">
                <a:solidFill>
                  <a:srgbClr val="B40808"/>
                </a:solidFill>
                <a:latin typeface="Book Antiqua"/>
                <a:cs typeface="Book Antiqua"/>
              </a:rPr>
              <a:t>c</a:t>
            </a:r>
            <a:r>
              <a:rPr lang="en-US" sz="1800" b="1" spc="210" dirty="0">
                <a:solidFill>
                  <a:srgbClr val="B40808"/>
                </a:solidFill>
                <a:latin typeface="Book Antiqua"/>
                <a:cs typeface="Book Antiqua"/>
              </a:rPr>
              <a:t>a</a:t>
            </a:r>
            <a:r>
              <a:rPr lang="en-US" sz="1800" b="1" spc="340" dirty="0">
                <a:solidFill>
                  <a:srgbClr val="B40808"/>
                </a:solidFill>
                <a:latin typeface="Book Antiqua"/>
                <a:cs typeface="Book Antiqua"/>
              </a:rPr>
              <a:t>c</a:t>
            </a:r>
            <a:r>
              <a:rPr lang="en-US" sz="1800" b="1" spc="260" dirty="0">
                <a:solidFill>
                  <a:srgbClr val="B40808"/>
                </a:solidFill>
                <a:latin typeface="Book Antiqua"/>
                <a:cs typeface="Book Antiqua"/>
              </a:rPr>
              <a:t>y</a:t>
            </a:r>
            <a:endParaRPr lang="en-US" sz="1800" dirty="0">
              <a:latin typeface="Book Antiqua"/>
              <a:cs typeface="Book Antiqu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218702" y="254554"/>
            <a:ext cx="3828415" cy="28575"/>
          </a:xfrm>
          <a:custGeom>
            <a:avLst/>
            <a:gdLst/>
            <a:ahLst/>
            <a:cxnLst/>
            <a:rect l="l" t="t" r="r" b="b"/>
            <a:pathLst>
              <a:path w="3828415" h="28575">
                <a:moveTo>
                  <a:pt x="3827912" y="28297"/>
                </a:moveTo>
                <a:lnTo>
                  <a:pt x="0" y="28297"/>
                </a:lnTo>
                <a:lnTo>
                  <a:pt x="0" y="0"/>
                </a:lnTo>
                <a:lnTo>
                  <a:pt x="3710031" y="0"/>
                </a:lnTo>
                <a:lnTo>
                  <a:pt x="3827912" y="0"/>
                </a:lnTo>
                <a:lnTo>
                  <a:pt x="3827912" y="28297"/>
                </a:lnTo>
                <a:close/>
              </a:path>
            </a:pathLst>
          </a:custGeom>
          <a:solidFill>
            <a:srgbClr val="E3FFFD"/>
          </a:solidFill>
        </p:spPr>
        <p:txBody>
          <a:bodyPr wrap="square" lIns="0" tIns="0" rIns="0" bIns="0" rtlCol="0"/>
          <a:lstStyle/>
          <a:p>
            <a:endParaRPr sz="1800"/>
          </a:p>
        </p:txBody>
      </p:sp>
      <p:sp>
        <p:nvSpPr>
          <p:cNvPr id="3" name="object 3"/>
          <p:cNvSpPr/>
          <p:nvPr/>
        </p:nvSpPr>
        <p:spPr>
          <a:xfrm>
            <a:off x="3" y="7339708"/>
            <a:ext cx="6491605" cy="33655"/>
          </a:xfrm>
          <a:custGeom>
            <a:avLst/>
            <a:gdLst/>
            <a:ahLst/>
            <a:cxnLst/>
            <a:rect l="l" t="t" r="r" b="b"/>
            <a:pathLst>
              <a:path w="6491605" h="33654">
                <a:moveTo>
                  <a:pt x="6491590" y="33274"/>
                </a:moveTo>
                <a:lnTo>
                  <a:pt x="0" y="33274"/>
                </a:lnTo>
                <a:lnTo>
                  <a:pt x="0" y="0"/>
                </a:lnTo>
                <a:lnTo>
                  <a:pt x="6353037" y="0"/>
                </a:lnTo>
                <a:lnTo>
                  <a:pt x="6491590" y="0"/>
                </a:lnTo>
                <a:lnTo>
                  <a:pt x="6491590" y="33274"/>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6"/>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4"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6"/>
            <a:ext cx="6244590" cy="6524626"/>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1886197" y="6452034"/>
            <a:ext cx="1924049" cy="571499"/>
          </a:xfrm>
          <a:prstGeom prst="rect">
            <a:avLst/>
          </a:prstGeom>
        </p:spPr>
      </p:pic>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7178216" y="2305471"/>
            <a:ext cx="2721840" cy="3673179"/>
          </a:xfrm>
          <a:prstGeom prst="rect">
            <a:avLst/>
          </a:prstGeom>
        </p:spPr>
      </p:pic>
      <p:sp>
        <p:nvSpPr>
          <p:cNvPr id="12" name="object 12"/>
          <p:cNvSpPr/>
          <p:nvPr/>
        </p:nvSpPr>
        <p:spPr>
          <a:xfrm>
            <a:off x="7154259" y="2281469"/>
            <a:ext cx="2773680" cy="3725545"/>
          </a:xfrm>
          <a:custGeom>
            <a:avLst/>
            <a:gdLst/>
            <a:ahLst/>
            <a:cxnLst/>
            <a:rect l="l" t="t" r="r" b="b"/>
            <a:pathLst>
              <a:path w="2773679" h="3725545">
                <a:moveTo>
                  <a:pt x="2477385" y="3725130"/>
                </a:moveTo>
                <a:lnTo>
                  <a:pt x="296205" y="3725130"/>
                </a:lnTo>
                <a:lnTo>
                  <a:pt x="248186" y="3721254"/>
                </a:lnTo>
                <a:lnTo>
                  <a:pt x="202622" y="3710033"/>
                </a:lnTo>
                <a:lnTo>
                  <a:pt x="160127" y="3692079"/>
                </a:lnTo>
                <a:lnTo>
                  <a:pt x="121314" y="3668003"/>
                </a:lnTo>
                <a:lnTo>
                  <a:pt x="86795" y="3638415"/>
                </a:lnTo>
                <a:lnTo>
                  <a:pt x="57179" y="3603927"/>
                </a:lnTo>
                <a:lnTo>
                  <a:pt x="33081" y="3565150"/>
                </a:lnTo>
                <a:lnTo>
                  <a:pt x="15110" y="3522695"/>
                </a:lnTo>
                <a:lnTo>
                  <a:pt x="3879" y="3477173"/>
                </a:lnTo>
                <a:lnTo>
                  <a:pt x="0" y="3429195"/>
                </a:lnTo>
                <a:lnTo>
                  <a:pt x="77" y="295934"/>
                </a:lnTo>
                <a:lnTo>
                  <a:pt x="3879" y="248657"/>
                </a:lnTo>
                <a:lnTo>
                  <a:pt x="15110" y="202926"/>
                </a:lnTo>
                <a:lnTo>
                  <a:pt x="33081" y="160309"/>
                </a:lnTo>
                <a:lnTo>
                  <a:pt x="57179" y="121410"/>
                </a:lnTo>
                <a:lnTo>
                  <a:pt x="86795" y="86834"/>
                </a:lnTo>
                <a:lnTo>
                  <a:pt x="121314" y="57188"/>
                </a:lnTo>
                <a:lnTo>
                  <a:pt x="160189" y="33050"/>
                </a:lnTo>
                <a:lnTo>
                  <a:pt x="202653" y="15096"/>
                </a:lnTo>
                <a:lnTo>
                  <a:pt x="248198" y="3875"/>
                </a:lnTo>
                <a:lnTo>
                  <a:pt x="296209" y="0"/>
                </a:lnTo>
                <a:lnTo>
                  <a:pt x="2477385" y="0"/>
                </a:lnTo>
                <a:lnTo>
                  <a:pt x="2525411" y="3876"/>
                </a:lnTo>
                <a:lnTo>
                  <a:pt x="2570990" y="15104"/>
                </a:lnTo>
                <a:lnTo>
                  <a:pt x="2613508" y="33076"/>
                </a:lnTo>
                <a:lnTo>
                  <a:pt x="2637632" y="48041"/>
                </a:lnTo>
                <a:lnTo>
                  <a:pt x="296209" y="48041"/>
                </a:lnTo>
                <a:lnTo>
                  <a:pt x="246338" y="53097"/>
                </a:lnTo>
                <a:lnTo>
                  <a:pt x="199826" y="67588"/>
                </a:lnTo>
                <a:lnTo>
                  <a:pt x="157687" y="90501"/>
                </a:lnTo>
                <a:lnTo>
                  <a:pt x="120936" y="120824"/>
                </a:lnTo>
                <a:lnTo>
                  <a:pt x="90585" y="157542"/>
                </a:lnTo>
                <a:lnTo>
                  <a:pt x="67650" y="199642"/>
                </a:lnTo>
                <a:lnTo>
                  <a:pt x="53146" y="246110"/>
                </a:lnTo>
                <a:lnTo>
                  <a:pt x="48085" y="295934"/>
                </a:lnTo>
                <a:lnTo>
                  <a:pt x="48182" y="3429195"/>
                </a:lnTo>
                <a:lnTo>
                  <a:pt x="53146" y="3478334"/>
                </a:lnTo>
                <a:lnTo>
                  <a:pt x="67650" y="3524932"/>
                </a:lnTo>
                <a:lnTo>
                  <a:pt x="90585" y="3567049"/>
                </a:lnTo>
                <a:lnTo>
                  <a:pt x="120936" y="3603705"/>
                </a:lnTo>
                <a:lnTo>
                  <a:pt x="157687" y="3633920"/>
                </a:lnTo>
                <a:lnTo>
                  <a:pt x="199826" y="3656716"/>
                </a:lnTo>
                <a:lnTo>
                  <a:pt x="246338" y="3671111"/>
                </a:lnTo>
                <a:lnTo>
                  <a:pt x="296209" y="3676127"/>
                </a:lnTo>
                <a:lnTo>
                  <a:pt x="2638954" y="3676127"/>
                </a:lnTo>
                <a:lnTo>
                  <a:pt x="2613648" y="3691871"/>
                </a:lnTo>
                <a:lnTo>
                  <a:pt x="2571064" y="3709933"/>
                </a:lnTo>
                <a:lnTo>
                  <a:pt x="2525433" y="3721227"/>
                </a:lnTo>
                <a:lnTo>
                  <a:pt x="2477385" y="3725130"/>
                </a:lnTo>
                <a:close/>
              </a:path>
              <a:path w="2773679" h="3725545">
                <a:moveTo>
                  <a:pt x="2638954" y="3676127"/>
                </a:moveTo>
                <a:lnTo>
                  <a:pt x="2477385" y="3676127"/>
                </a:lnTo>
                <a:lnTo>
                  <a:pt x="2527531" y="3671072"/>
                </a:lnTo>
                <a:lnTo>
                  <a:pt x="2574173" y="3656580"/>
                </a:lnTo>
                <a:lnTo>
                  <a:pt x="2616329" y="3633667"/>
                </a:lnTo>
                <a:lnTo>
                  <a:pt x="2653052" y="3603304"/>
                </a:lnTo>
                <a:lnTo>
                  <a:pt x="2683262" y="3566627"/>
                </a:lnTo>
                <a:lnTo>
                  <a:pt x="2706078" y="3524527"/>
                </a:lnTo>
                <a:lnTo>
                  <a:pt x="2720487" y="3478058"/>
                </a:lnTo>
                <a:lnTo>
                  <a:pt x="2725411" y="3429195"/>
                </a:lnTo>
                <a:lnTo>
                  <a:pt x="2725508" y="295934"/>
                </a:lnTo>
                <a:lnTo>
                  <a:pt x="2720448" y="245834"/>
                </a:lnTo>
                <a:lnTo>
                  <a:pt x="2705943" y="199236"/>
                </a:lnTo>
                <a:lnTo>
                  <a:pt x="2683008" y="157119"/>
                </a:lnTo>
                <a:lnTo>
                  <a:pt x="2652658" y="120463"/>
                </a:lnTo>
                <a:lnTo>
                  <a:pt x="2615906" y="90248"/>
                </a:lnTo>
                <a:lnTo>
                  <a:pt x="2573767" y="67453"/>
                </a:lnTo>
                <a:lnTo>
                  <a:pt x="2527255" y="53057"/>
                </a:lnTo>
                <a:lnTo>
                  <a:pt x="2477385" y="48041"/>
                </a:lnTo>
                <a:lnTo>
                  <a:pt x="2637632" y="48041"/>
                </a:lnTo>
                <a:lnTo>
                  <a:pt x="2686799" y="86714"/>
                </a:lnTo>
                <a:lnTo>
                  <a:pt x="2716414" y="121202"/>
                </a:lnTo>
                <a:lnTo>
                  <a:pt x="2740513" y="159979"/>
                </a:lnTo>
                <a:lnTo>
                  <a:pt x="2758483" y="202434"/>
                </a:lnTo>
                <a:lnTo>
                  <a:pt x="2769714" y="247957"/>
                </a:lnTo>
                <a:lnTo>
                  <a:pt x="2773594" y="295934"/>
                </a:lnTo>
                <a:lnTo>
                  <a:pt x="2773521" y="3429195"/>
                </a:lnTo>
                <a:lnTo>
                  <a:pt x="2769948" y="3476239"/>
                </a:lnTo>
                <a:lnTo>
                  <a:pt x="2758853" y="3521834"/>
                </a:lnTo>
                <a:lnTo>
                  <a:pt x="2740937" y="3564397"/>
                </a:lnTo>
                <a:lnTo>
                  <a:pt x="2716795" y="3603345"/>
                </a:lnTo>
                <a:lnTo>
                  <a:pt x="2687160" y="3637934"/>
                </a:lnTo>
                <a:lnTo>
                  <a:pt x="2652556" y="3667664"/>
                </a:lnTo>
                <a:lnTo>
                  <a:pt x="2638954" y="3676127"/>
                </a:lnTo>
                <a:close/>
              </a:path>
            </a:pathLst>
          </a:custGeom>
          <a:solidFill>
            <a:srgbClr val="B40808"/>
          </a:solidFill>
        </p:spPr>
        <p:txBody>
          <a:bodyPr wrap="square" lIns="0" tIns="0" rIns="0" bIns="0" rtlCol="0"/>
          <a:lstStyle/>
          <a:p>
            <a:endParaRPr sz="1800"/>
          </a:p>
        </p:txBody>
      </p:sp>
      <p:sp>
        <p:nvSpPr>
          <p:cNvPr id="13" name="object 13"/>
          <p:cNvSpPr txBox="1"/>
          <p:nvPr/>
        </p:nvSpPr>
        <p:spPr>
          <a:xfrm>
            <a:off x="6711928" y="7162800"/>
            <a:ext cx="3199765"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Field</a:t>
            </a:r>
            <a:r>
              <a:rPr sz="2050" b="1" i="1" spc="7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and</a:t>
            </a:r>
            <a:r>
              <a:rPr sz="2050" b="1" i="1" spc="7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Fork</a:t>
            </a:r>
            <a:r>
              <a:rPr sz="2050" b="1" i="1" spc="7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Network</a:t>
            </a:r>
            <a:endParaRPr sz="2050">
              <a:latin typeface="Open Sans ExtraBold"/>
              <a:cs typeface="Open Sans ExtraBold"/>
            </a:endParaRPr>
          </a:p>
        </p:txBody>
      </p:sp>
      <p:sp>
        <p:nvSpPr>
          <p:cNvPr id="14" name="object 14"/>
          <p:cNvSpPr txBox="1"/>
          <p:nvPr/>
        </p:nvSpPr>
        <p:spPr>
          <a:xfrm>
            <a:off x="3981422" y="703858"/>
            <a:ext cx="5839460" cy="1092350"/>
          </a:xfrm>
          <a:prstGeom prst="rect">
            <a:avLst/>
          </a:prstGeom>
        </p:spPr>
        <p:txBody>
          <a:bodyPr vert="horz" wrap="square" lIns="0" tIns="50800" rIns="0" bIns="0" rtlCol="0">
            <a:spAutoFit/>
          </a:bodyPr>
          <a:lstStyle/>
          <a:p>
            <a:pPr marL="12700">
              <a:spcBef>
                <a:spcPts val="400"/>
              </a:spcBef>
            </a:pPr>
            <a:r>
              <a:rPr sz="1500" dirty="0">
                <a:solidFill>
                  <a:srgbClr val="B40808"/>
                </a:solidFill>
                <a:latin typeface="Archivo Black"/>
                <a:cs typeface="Archivo Black"/>
              </a:rPr>
              <a:t>FAVORITE</a:t>
            </a:r>
            <a:r>
              <a:rPr sz="1500" spc="-50" dirty="0">
                <a:solidFill>
                  <a:srgbClr val="B40808"/>
                </a:solidFill>
                <a:latin typeface="Archivo Black"/>
                <a:cs typeface="Archivo Black"/>
              </a:rPr>
              <a:t> </a:t>
            </a:r>
            <a:r>
              <a:rPr sz="1500" dirty="0">
                <a:solidFill>
                  <a:srgbClr val="B40808"/>
                </a:solidFill>
                <a:latin typeface="Archivo Black"/>
                <a:cs typeface="Archivo Black"/>
              </a:rPr>
              <a:t>MEMORIES</a:t>
            </a:r>
            <a:endParaRPr sz="1500" dirty="0">
              <a:latin typeface="Archivo Black"/>
              <a:cs typeface="Archivo Black"/>
            </a:endParaRPr>
          </a:p>
          <a:p>
            <a:pPr marL="12700" marR="5080">
              <a:lnSpc>
                <a:spcPct val="116700"/>
              </a:lnSpc>
            </a:pPr>
            <a:r>
              <a:rPr sz="1500" b="1" spc="170" dirty="0">
                <a:solidFill>
                  <a:srgbClr val="B40808"/>
                </a:solidFill>
                <a:latin typeface="Book Antiqua"/>
                <a:cs typeface="Book Antiqua"/>
              </a:rPr>
              <a:t>For </a:t>
            </a:r>
            <a:r>
              <a:rPr sz="1500" b="1" spc="155" dirty="0">
                <a:solidFill>
                  <a:srgbClr val="B40808"/>
                </a:solidFill>
                <a:latin typeface="Book Antiqua"/>
                <a:cs typeface="Book Antiqua"/>
              </a:rPr>
              <a:t>me, </a:t>
            </a:r>
            <a:r>
              <a:rPr sz="1500" b="1" spc="55" dirty="0">
                <a:solidFill>
                  <a:srgbClr val="B40808"/>
                </a:solidFill>
                <a:latin typeface="Book Antiqua"/>
                <a:cs typeface="Book Antiqua"/>
              </a:rPr>
              <a:t>I </a:t>
            </a:r>
            <a:r>
              <a:rPr sz="1500" b="1" spc="100" dirty="0">
                <a:solidFill>
                  <a:srgbClr val="B40808"/>
                </a:solidFill>
                <a:latin typeface="Book Antiqua"/>
                <a:cs typeface="Book Antiqua"/>
              </a:rPr>
              <a:t>really </a:t>
            </a:r>
            <a:r>
              <a:rPr sz="1500" b="1" spc="120" dirty="0">
                <a:solidFill>
                  <a:srgbClr val="B40808"/>
                </a:solidFill>
                <a:latin typeface="Book Antiqua"/>
                <a:cs typeface="Book Antiqua"/>
              </a:rPr>
              <a:t>enjoyed </a:t>
            </a:r>
            <a:r>
              <a:rPr sz="1500" b="1" spc="100" dirty="0">
                <a:solidFill>
                  <a:srgbClr val="B40808"/>
                </a:solidFill>
                <a:latin typeface="Book Antiqua"/>
                <a:cs typeface="Book Antiqua"/>
              </a:rPr>
              <a:t>interviewing local </a:t>
            </a:r>
            <a:r>
              <a:rPr sz="1500" b="1" spc="170" dirty="0">
                <a:solidFill>
                  <a:srgbClr val="B40808"/>
                </a:solidFill>
                <a:latin typeface="Book Antiqua"/>
                <a:cs typeface="Book Antiqua"/>
              </a:rPr>
              <a:t>community </a:t>
            </a:r>
            <a:r>
              <a:rPr sz="1500" b="1" spc="175" dirty="0">
                <a:solidFill>
                  <a:srgbClr val="B40808"/>
                </a:solidFill>
                <a:latin typeface="Book Antiqua"/>
                <a:cs typeface="Book Antiqua"/>
              </a:rPr>
              <a:t> </a:t>
            </a:r>
            <a:r>
              <a:rPr sz="1500" b="1" spc="110" dirty="0">
                <a:solidFill>
                  <a:srgbClr val="B40808"/>
                </a:solidFill>
                <a:latin typeface="Book Antiqua"/>
                <a:cs typeface="Book Antiqua"/>
              </a:rPr>
              <a:t>gardeners,</a:t>
            </a:r>
            <a:r>
              <a:rPr sz="1500" b="1" spc="20" dirty="0">
                <a:solidFill>
                  <a:srgbClr val="B40808"/>
                </a:solidFill>
                <a:latin typeface="Book Antiqua"/>
                <a:cs typeface="Book Antiqua"/>
              </a:rPr>
              <a:t> </a:t>
            </a:r>
            <a:r>
              <a:rPr sz="1500" b="1" spc="135" dirty="0">
                <a:solidFill>
                  <a:srgbClr val="B40808"/>
                </a:solidFill>
                <a:latin typeface="Book Antiqua"/>
                <a:cs typeface="Book Antiqua"/>
              </a:rPr>
              <a:t>and</a:t>
            </a:r>
            <a:r>
              <a:rPr sz="1500" b="1" spc="20" dirty="0">
                <a:solidFill>
                  <a:srgbClr val="B40808"/>
                </a:solidFill>
                <a:latin typeface="Book Antiqua"/>
                <a:cs typeface="Book Antiqua"/>
              </a:rPr>
              <a:t> </a:t>
            </a:r>
            <a:r>
              <a:rPr sz="1500" b="1" spc="120" dirty="0">
                <a:solidFill>
                  <a:srgbClr val="B40808"/>
                </a:solidFill>
                <a:latin typeface="Book Antiqua"/>
                <a:cs typeface="Book Antiqua"/>
              </a:rPr>
              <a:t>hearing</a:t>
            </a:r>
            <a:r>
              <a:rPr sz="1500" b="1" spc="20" dirty="0">
                <a:solidFill>
                  <a:srgbClr val="B40808"/>
                </a:solidFill>
                <a:latin typeface="Book Antiqua"/>
                <a:cs typeface="Book Antiqua"/>
              </a:rPr>
              <a:t> </a:t>
            </a:r>
            <a:r>
              <a:rPr sz="1500" b="1" spc="114" dirty="0">
                <a:solidFill>
                  <a:srgbClr val="B40808"/>
                </a:solidFill>
                <a:latin typeface="Book Antiqua"/>
                <a:cs typeface="Book Antiqua"/>
              </a:rPr>
              <a:t>about</a:t>
            </a:r>
            <a:r>
              <a:rPr sz="1500" b="1" spc="20" dirty="0">
                <a:solidFill>
                  <a:srgbClr val="B40808"/>
                </a:solidFill>
                <a:latin typeface="Book Antiqua"/>
                <a:cs typeface="Book Antiqua"/>
              </a:rPr>
              <a:t> </a:t>
            </a:r>
            <a:r>
              <a:rPr sz="1500" b="1" spc="130" dirty="0">
                <a:solidFill>
                  <a:srgbClr val="B40808"/>
                </a:solidFill>
                <a:latin typeface="Book Antiqua"/>
                <a:cs typeface="Book Antiqua"/>
              </a:rPr>
              <a:t>how</a:t>
            </a:r>
            <a:r>
              <a:rPr sz="1500" b="1" spc="20" dirty="0">
                <a:solidFill>
                  <a:srgbClr val="B40808"/>
                </a:solidFill>
                <a:latin typeface="Book Antiqua"/>
                <a:cs typeface="Book Antiqua"/>
              </a:rPr>
              <a:t> </a:t>
            </a:r>
            <a:r>
              <a:rPr sz="1500" b="1" spc="110" dirty="0">
                <a:solidFill>
                  <a:srgbClr val="B40808"/>
                </a:solidFill>
                <a:latin typeface="Book Antiqua"/>
                <a:cs typeface="Book Antiqua"/>
              </a:rPr>
              <a:t>their</a:t>
            </a:r>
            <a:r>
              <a:rPr sz="1500" b="1" spc="20" dirty="0">
                <a:solidFill>
                  <a:srgbClr val="B40808"/>
                </a:solidFill>
                <a:latin typeface="Book Antiqua"/>
                <a:cs typeface="Book Antiqua"/>
              </a:rPr>
              <a:t> </a:t>
            </a:r>
            <a:r>
              <a:rPr sz="1500" b="1" spc="114" dirty="0">
                <a:solidFill>
                  <a:srgbClr val="B40808"/>
                </a:solidFill>
                <a:latin typeface="Book Antiqua"/>
                <a:cs typeface="Book Antiqua"/>
              </a:rPr>
              <a:t>gardens</a:t>
            </a:r>
            <a:r>
              <a:rPr sz="1500" b="1" spc="20" dirty="0">
                <a:solidFill>
                  <a:srgbClr val="B40808"/>
                </a:solidFill>
                <a:latin typeface="Book Antiqua"/>
                <a:cs typeface="Book Antiqua"/>
              </a:rPr>
              <a:t> </a:t>
            </a:r>
            <a:r>
              <a:rPr sz="1500" b="1" spc="85" dirty="0">
                <a:solidFill>
                  <a:srgbClr val="B40808"/>
                </a:solidFill>
                <a:latin typeface="Book Antiqua"/>
                <a:cs typeface="Book Antiqua"/>
              </a:rPr>
              <a:t>positively </a:t>
            </a:r>
            <a:r>
              <a:rPr sz="1500" b="1" spc="-360" dirty="0">
                <a:solidFill>
                  <a:srgbClr val="B40808"/>
                </a:solidFill>
                <a:latin typeface="Book Antiqua"/>
                <a:cs typeface="Book Antiqua"/>
              </a:rPr>
              <a:t> </a:t>
            </a:r>
            <a:r>
              <a:rPr sz="1500" b="1" spc="110" dirty="0">
                <a:solidFill>
                  <a:srgbClr val="B40808"/>
                </a:solidFill>
                <a:latin typeface="Book Antiqua"/>
                <a:cs typeface="Book Antiqua"/>
              </a:rPr>
              <a:t>affected</a:t>
            </a:r>
            <a:r>
              <a:rPr sz="1500" b="1" spc="20" dirty="0">
                <a:solidFill>
                  <a:srgbClr val="B40808"/>
                </a:solidFill>
                <a:latin typeface="Book Antiqua"/>
                <a:cs typeface="Book Antiqua"/>
              </a:rPr>
              <a:t> </a:t>
            </a:r>
            <a:r>
              <a:rPr sz="1500" b="1" spc="110" dirty="0">
                <a:solidFill>
                  <a:srgbClr val="B40808"/>
                </a:solidFill>
                <a:latin typeface="Book Antiqua"/>
                <a:cs typeface="Book Antiqua"/>
              </a:rPr>
              <a:t>their</a:t>
            </a:r>
            <a:r>
              <a:rPr sz="1500" b="1" spc="25" dirty="0">
                <a:solidFill>
                  <a:srgbClr val="B40808"/>
                </a:solidFill>
                <a:latin typeface="Book Antiqua"/>
                <a:cs typeface="Book Antiqua"/>
              </a:rPr>
              <a:t> </a:t>
            </a:r>
            <a:r>
              <a:rPr sz="1500" b="1" spc="114" dirty="0">
                <a:solidFill>
                  <a:srgbClr val="B40808"/>
                </a:solidFill>
                <a:latin typeface="Book Antiqua"/>
                <a:cs typeface="Book Antiqua"/>
              </a:rPr>
              <a:t>neighborhoods,</a:t>
            </a:r>
            <a:r>
              <a:rPr sz="1500" b="1" spc="20" dirty="0">
                <a:solidFill>
                  <a:srgbClr val="B40808"/>
                </a:solidFill>
                <a:latin typeface="Book Antiqua"/>
                <a:cs typeface="Book Antiqua"/>
              </a:rPr>
              <a:t> </a:t>
            </a:r>
            <a:r>
              <a:rPr sz="1500" b="1" spc="135" dirty="0">
                <a:solidFill>
                  <a:srgbClr val="B40808"/>
                </a:solidFill>
                <a:latin typeface="Book Antiqua"/>
                <a:cs typeface="Book Antiqua"/>
              </a:rPr>
              <a:t>and</a:t>
            </a:r>
            <a:r>
              <a:rPr sz="1500" b="1" spc="25" dirty="0">
                <a:solidFill>
                  <a:srgbClr val="B40808"/>
                </a:solidFill>
                <a:latin typeface="Book Antiqua"/>
                <a:cs typeface="Book Antiqua"/>
              </a:rPr>
              <a:t> </a:t>
            </a:r>
            <a:r>
              <a:rPr sz="1500" b="1" spc="80" dirty="0">
                <a:solidFill>
                  <a:srgbClr val="B40808"/>
                </a:solidFill>
                <a:latin typeface="Book Antiqua"/>
                <a:cs typeface="Book Antiqua"/>
              </a:rPr>
              <a:t>also</a:t>
            </a:r>
            <a:r>
              <a:rPr sz="1500" b="1" spc="20" dirty="0">
                <a:solidFill>
                  <a:srgbClr val="B40808"/>
                </a:solidFill>
                <a:latin typeface="Book Antiqua"/>
                <a:cs typeface="Book Antiqua"/>
              </a:rPr>
              <a:t> </a:t>
            </a:r>
            <a:r>
              <a:rPr sz="1500" b="1" spc="114" dirty="0">
                <a:solidFill>
                  <a:srgbClr val="B40808"/>
                </a:solidFill>
                <a:latin typeface="Book Antiqua"/>
                <a:cs typeface="Book Antiqua"/>
              </a:rPr>
              <a:t>the</a:t>
            </a:r>
            <a:r>
              <a:rPr sz="1500" b="1" spc="25" dirty="0">
                <a:solidFill>
                  <a:srgbClr val="B40808"/>
                </a:solidFill>
                <a:latin typeface="Book Antiqua"/>
                <a:cs typeface="Book Antiqua"/>
              </a:rPr>
              <a:t> </a:t>
            </a:r>
            <a:r>
              <a:rPr sz="1500" b="1" spc="135" dirty="0">
                <a:solidFill>
                  <a:srgbClr val="B40808"/>
                </a:solidFill>
                <a:latin typeface="Book Antiqua"/>
                <a:cs typeface="Book Antiqua"/>
              </a:rPr>
              <a:t>alumni</a:t>
            </a:r>
            <a:r>
              <a:rPr sz="1500" b="1" spc="20" dirty="0">
                <a:solidFill>
                  <a:srgbClr val="B40808"/>
                </a:solidFill>
                <a:latin typeface="Book Antiqua"/>
                <a:cs typeface="Book Antiqua"/>
              </a:rPr>
              <a:t> </a:t>
            </a:r>
            <a:r>
              <a:rPr sz="1500" b="1" spc="130" dirty="0">
                <a:solidFill>
                  <a:srgbClr val="B40808"/>
                </a:solidFill>
                <a:latin typeface="Book Antiqua"/>
                <a:cs typeface="Book Antiqua"/>
              </a:rPr>
              <a:t>zooms.</a:t>
            </a:r>
            <a:endParaRPr sz="1500" dirty="0">
              <a:latin typeface="Book Antiqua"/>
              <a:cs typeface="Book Antiqua"/>
            </a:endParaRPr>
          </a:p>
        </p:txBody>
      </p:sp>
      <p:sp>
        <p:nvSpPr>
          <p:cNvPr id="15" name="object 15"/>
          <p:cNvSpPr txBox="1"/>
          <p:nvPr/>
        </p:nvSpPr>
        <p:spPr>
          <a:xfrm>
            <a:off x="159815" y="4090008"/>
            <a:ext cx="3573985" cy="2914259"/>
          </a:xfrm>
          <a:prstGeom prst="rect">
            <a:avLst/>
          </a:prstGeom>
        </p:spPr>
        <p:txBody>
          <a:bodyPr vert="horz" wrap="square" lIns="0" tIns="12065" rIns="0" bIns="0" rtlCol="0">
            <a:spAutoFit/>
          </a:bodyPr>
          <a:lstStyle/>
          <a:p>
            <a:pPr marL="177805" marR="5080" indent="-635" algn="ctr">
              <a:lnSpc>
                <a:spcPct val="112000"/>
              </a:lnSpc>
              <a:spcBef>
                <a:spcPts val="95"/>
              </a:spcBef>
            </a:pPr>
            <a:r>
              <a:rPr sz="1350" b="1" spc="50" dirty="0">
                <a:solidFill>
                  <a:srgbClr val="B40808"/>
                </a:solidFill>
                <a:latin typeface="Book Antiqua"/>
                <a:cs typeface="Book Antiqua"/>
              </a:rPr>
              <a:t>I helped research community garden  policy in the Buffalo-Niagara Falls  through conducting interviews with  local gardeners, as well as assisting  future healthy Corner Store  initiatives and community gardens in  the Niagara Falls area through  mapping food access spaces and  empty lots in the area</a:t>
            </a:r>
            <a:r>
              <a:rPr sz="1350" b="1" spc="50" dirty="0" smtClean="0">
                <a:solidFill>
                  <a:srgbClr val="B40808"/>
                </a:solidFill>
                <a:latin typeface="Book Antiqua"/>
                <a:cs typeface="Book Antiqua"/>
              </a:rPr>
              <a:t>.</a:t>
            </a:r>
            <a:endParaRPr lang="en-US" sz="1350" b="1" spc="50" dirty="0" smtClean="0">
              <a:solidFill>
                <a:srgbClr val="B40808"/>
              </a:solidFill>
              <a:latin typeface="Book Antiqua"/>
              <a:cs typeface="Book Antiqua"/>
            </a:endParaRPr>
          </a:p>
          <a:p>
            <a:pPr marL="177805" marR="5080" indent="-635" algn="ctr">
              <a:lnSpc>
                <a:spcPct val="112000"/>
              </a:lnSpc>
              <a:spcBef>
                <a:spcPts val="95"/>
              </a:spcBef>
            </a:pPr>
            <a:endParaRPr sz="500" spc="50" dirty="0">
              <a:latin typeface="Book Antiqua"/>
              <a:cs typeface="Book Antiqua"/>
            </a:endParaRPr>
          </a:p>
          <a:p>
            <a:pPr marL="12700">
              <a:spcBef>
                <a:spcPts val="250"/>
              </a:spcBef>
            </a:pPr>
            <a:r>
              <a:rPr sz="1300" spc="-5" dirty="0">
                <a:solidFill>
                  <a:srgbClr val="B40808"/>
                </a:solidFill>
                <a:latin typeface="Archivo Black"/>
                <a:cs typeface="Archivo Black"/>
              </a:rPr>
              <a:t>Future</a:t>
            </a:r>
            <a:r>
              <a:rPr sz="1300" spc="-50" dirty="0">
                <a:solidFill>
                  <a:srgbClr val="B40808"/>
                </a:solidFill>
                <a:latin typeface="Archivo Black"/>
                <a:cs typeface="Archivo Black"/>
              </a:rPr>
              <a:t> </a:t>
            </a:r>
            <a:r>
              <a:rPr sz="1300" spc="-5" dirty="0">
                <a:solidFill>
                  <a:srgbClr val="B40808"/>
                </a:solidFill>
                <a:latin typeface="Archivo Black"/>
                <a:cs typeface="Archivo Black"/>
              </a:rPr>
              <a:t>Career:</a:t>
            </a:r>
            <a:endParaRPr sz="1300" dirty="0">
              <a:latin typeface="Archivo Black"/>
              <a:cs typeface="Archivo Black"/>
            </a:endParaRPr>
          </a:p>
          <a:p>
            <a:pPr marL="12700" marR="1931089" indent="46991">
              <a:lnSpc>
                <a:spcPct val="115399"/>
              </a:lnSpc>
              <a:spcBef>
                <a:spcPts val="75"/>
              </a:spcBef>
            </a:pPr>
            <a:r>
              <a:rPr sz="1300" spc="85" dirty="0">
                <a:solidFill>
                  <a:srgbClr val="B40808"/>
                </a:solidFill>
                <a:latin typeface="Book Antiqua"/>
                <a:cs typeface="Book Antiqua"/>
              </a:rPr>
              <a:t>public service </a:t>
            </a:r>
            <a:r>
              <a:rPr sz="1300" spc="95" dirty="0">
                <a:solidFill>
                  <a:srgbClr val="B40808"/>
                </a:solidFill>
                <a:latin typeface="Book Antiqua"/>
                <a:cs typeface="Book Antiqua"/>
              </a:rPr>
              <a:t>in </a:t>
            </a:r>
            <a:r>
              <a:rPr sz="1300" spc="100" dirty="0">
                <a:solidFill>
                  <a:srgbClr val="B40808"/>
                </a:solidFill>
                <a:latin typeface="Book Antiqua"/>
                <a:cs typeface="Book Antiqua"/>
              </a:rPr>
              <a:t> </a:t>
            </a:r>
            <a:r>
              <a:rPr sz="1300" spc="95" dirty="0">
                <a:solidFill>
                  <a:srgbClr val="B40808"/>
                </a:solidFill>
                <a:latin typeface="Book Antiqua"/>
                <a:cs typeface="Book Antiqua"/>
              </a:rPr>
              <a:t>either</a:t>
            </a:r>
            <a:r>
              <a:rPr sz="1300" spc="25" dirty="0">
                <a:solidFill>
                  <a:srgbClr val="B40808"/>
                </a:solidFill>
                <a:latin typeface="Book Antiqua"/>
                <a:cs typeface="Book Antiqua"/>
              </a:rPr>
              <a:t> </a:t>
            </a:r>
            <a:r>
              <a:rPr sz="1300" spc="85" dirty="0">
                <a:solidFill>
                  <a:srgbClr val="B40808"/>
                </a:solidFill>
                <a:latin typeface="Book Antiqua"/>
                <a:cs typeface="Book Antiqua"/>
              </a:rPr>
              <a:t>public</a:t>
            </a:r>
            <a:r>
              <a:rPr sz="1300" spc="30" dirty="0">
                <a:solidFill>
                  <a:srgbClr val="B40808"/>
                </a:solidFill>
                <a:latin typeface="Book Antiqua"/>
                <a:cs typeface="Book Antiqua"/>
              </a:rPr>
              <a:t> </a:t>
            </a:r>
            <a:r>
              <a:rPr sz="1300" spc="90" dirty="0">
                <a:solidFill>
                  <a:srgbClr val="B40808"/>
                </a:solidFill>
                <a:latin typeface="Book Antiqua"/>
                <a:cs typeface="Book Antiqua"/>
              </a:rPr>
              <a:t>policy </a:t>
            </a:r>
            <a:r>
              <a:rPr sz="1300" spc="-310" dirty="0">
                <a:solidFill>
                  <a:srgbClr val="B40808"/>
                </a:solidFill>
                <a:latin typeface="Book Antiqua"/>
                <a:cs typeface="Book Antiqua"/>
              </a:rPr>
              <a:t> </a:t>
            </a:r>
            <a:r>
              <a:rPr sz="1300" spc="120" dirty="0">
                <a:solidFill>
                  <a:srgbClr val="B40808"/>
                </a:solidFill>
                <a:latin typeface="Book Antiqua"/>
                <a:cs typeface="Book Antiqua"/>
              </a:rPr>
              <a:t>or</a:t>
            </a:r>
            <a:r>
              <a:rPr sz="1300" spc="35" dirty="0">
                <a:solidFill>
                  <a:srgbClr val="B40808"/>
                </a:solidFill>
                <a:latin typeface="Book Antiqua"/>
                <a:cs typeface="Book Antiqua"/>
              </a:rPr>
              <a:t> </a:t>
            </a:r>
            <a:r>
              <a:rPr sz="1300" spc="60" dirty="0">
                <a:solidFill>
                  <a:srgbClr val="B40808"/>
                </a:solidFill>
                <a:latin typeface="Book Antiqua"/>
                <a:cs typeface="Book Antiqua"/>
              </a:rPr>
              <a:t>legislative</a:t>
            </a:r>
            <a:r>
              <a:rPr sz="1300" spc="40" dirty="0">
                <a:solidFill>
                  <a:srgbClr val="B40808"/>
                </a:solidFill>
                <a:latin typeface="Book Antiqua"/>
                <a:cs typeface="Book Antiqua"/>
              </a:rPr>
              <a:t> </a:t>
            </a:r>
            <a:r>
              <a:rPr sz="1300" spc="65" dirty="0">
                <a:solidFill>
                  <a:srgbClr val="B40808"/>
                </a:solidFill>
                <a:latin typeface="Book Antiqua"/>
                <a:cs typeface="Book Antiqua"/>
              </a:rPr>
              <a:t>work.</a:t>
            </a:r>
            <a:endParaRPr sz="1300" dirty="0">
              <a:latin typeface="Book Antiqua"/>
              <a:cs typeface="Book Antiqua"/>
            </a:endParaRPr>
          </a:p>
        </p:txBody>
      </p:sp>
      <p:sp>
        <p:nvSpPr>
          <p:cNvPr id="16" name="object 16"/>
          <p:cNvSpPr txBox="1">
            <a:spLocks noGrp="1"/>
          </p:cNvSpPr>
          <p:nvPr>
            <p:ph type="title"/>
          </p:nvPr>
        </p:nvSpPr>
        <p:spPr>
          <a:xfrm>
            <a:off x="1613852" y="14606"/>
            <a:ext cx="4416425" cy="598241"/>
          </a:xfrm>
          <a:prstGeom prst="rect">
            <a:avLst/>
          </a:prstGeom>
        </p:spPr>
        <p:txBody>
          <a:bodyPr vert="horz" wrap="square" lIns="0" tIns="13335" rIns="0" bIns="0" rtlCol="0" anchor="ctr">
            <a:spAutoFit/>
          </a:bodyPr>
          <a:lstStyle/>
          <a:p>
            <a:pPr marL="12700">
              <a:lnSpc>
                <a:spcPct val="100000"/>
              </a:lnSpc>
              <a:spcBef>
                <a:spcPts val="105"/>
              </a:spcBef>
            </a:pPr>
            <a:r>
              <a:rPr sz="3800" spc="-70" dirty="0">
                <a:solidFill>
                  <a:schemeClr val="bg1"/>
                </a:solidFill>
                <a:latin typeface="Garamond" panose="02020404030301010803" pitchFamily="18" charset="0"/>
              </a:rPr>
              <a:t>Wendy</a:t>
            </a:r>
            <a:r>
              <a:rPr sz="3800" spc="-250" dirty="0">
                <a:solidFill>
                  <a:schemeClr val="bg1"/>
                </a:solidFill>
                <a:latin typeface="Garamond" panose="02020404030301010803" pitchFamily="18" charset="0"/>
              </a:rPr>
              <a:t> </a:t>
            </a:r>
            <a:r>
              <a:rPr sz="3800" spc="-65" dirty="0">
                <a:solidFill>
                  <a:schemeClr val="bg1"/>
                </a:solidFill>
                <a:latin typeface="Garamond" panose="02020404030301010803" pitchFamily="18" charset="0"/>
              </a:rPr>
              <a:t>Wang</a:t>
            </a:r>
          </a:p>
        </p:txBody>
      </p:sp>
      <p:sp>
        <p:nvSpPr>
          <p:cNvPr id="18" name="object 18"/>
          <p:cNvSpPr txBox="1"/>
          <p:nvPr/>
        </p:nvSpPr>
        <p:spPr>
          <a:xfrm>
            <a:off x="3905816" y="1959671"/>
            <a:ext cx="5725795" cy="5074018"/>
          </a:xfrm>
          <a:prstGeom prst="rect">
            <a:avLst/>
          </a:prstGeom>
        </p:spPr>
        <p:txBody>
          <a:bodyPr vert="horz" wrap="square" lIns="0" tIns="48895" rIns="0" bIns="0" rtlCol="0">
            <a:spAutoFit/>
          </a:bodyPr>
          <a:lstStyle/>
          <a:p>
            <a:pPr marL="37466">
              <a:spcBef>
                <a:spcPts val="385"/>
              </a:spcBef>
            </a:pPr>
            <a:r>
              <a:rPr sz="1700" spc="-5" dirty="0">
                <a:solidFill>
                  <a:srgbClr val="B40808"/>
                </a:solidFill>
                <a:latin typeface="Archivo Black"/>
                <a:cs typeface="Archivo Black"/>
              </a:rPr>
              <a:t>SUMMER</a:t>
            </a:r>
            <a:r>
              <a:rPr sz="1700" spc="-50" dirty="0">
                <a:solidFill>
                  <a:srgbClr val="B40808"/>
                </a:solidFill>
                <a:latin typeface="Archivo Black"/>
                <a:cs typeface="Archivo Black"/>
              </a:rPr>
              <a:t> </a:t>
            </a:r>
            <a:r>
              <a:rPr sz="1700" spc="-5" dirty="0">
                <a:solidFill>
                  <a:srgbClr val="B40808"/>
                </a:solidFill>
                <a:latin typeface="Archivo Black"/>
                <a:cs typeface="Archivo Black"/>
              </a:rPr>
              <a:t>TAKEAWAY</a:t>
            </a:r>
            <a:endParaRPr sz="1700" dirty="0">
              <a:latin typeface="Archivo Black"/>
              <a:cs typeface="Archivo Black"/>
            </a:endParaRPr>
          </a:p>
          <a:p>
            <a:pPr marL="37466" marR="2840434">
              <a:lnSpc>
                <a:spcPct val="113999"/>
              </a:lnSpc>
            </a:pPr>
            <a:r>
              <a:rPr sz="1700" b="1" spc="70" dirty="0">
                <a:solidFill>
                  <a:srgbClr val="B40808"/>
                </a:solidFill>
                <a:latin typeface="Book Antiqua"/>
                <a:cs typeface="Book Antiqua"/>
              </a:rPr>
              <a:t>I've </a:t>
            </a:r>
            <a:r>
              <a:rPr sz="1700" b="1" spc="135" dirty="0">
                <a:solidFill>
                  <a:srgbClr val="B40808"/>
                </a:solidFill>
                <a:latin typeface="Book Antiqua"/>
                <a:cs typeface="Book Antiqua"/>
              </a:rPr>
              <a:t>learned </a:t>
            </a:r>
            <a:r>
              <a:rPr sz="1700" b="1" spc="125" dirty="0">
                <a:solidFill>
                  <a:srgbClr val="B40808"/>
                </a:solidFill>
                <a:latin typeface="Book Antiqua"/>
                <a:cs typeface="Book Antiqua"/>
              </a:rPr>
              <a:t>a </a:t>
            </a:r>
            <a:r>
              <a:rPr sz="1700" b="1" spc="95" dirty="0">
                <a:solidFill>
                  <a:srgbClr val="B40808"/>
                </a:solidFill>
                <a:latin typeface="Book Antiqua"/>
                <a:cs typeface="Book Antiqua"/>
              </a:rPr>
              <a:t>lot </a:t>
            </a:r>
            <a:r>
              <a:rPr sz="1700" b="1" spc="125" dirty="0">
                <a:solidFill>
                  <a:srgbClr val="B40808"/>
                </a:solidFill>
                <a:latin typeface="Book Antiqua"/>
                <a:cs typeface="Book Antiqua"/>
              </a:rPr>
              <a:t>about </a:t>
            </a:r>
            <a:r>
              <a:rPr sz="1700" b="1" spc="130" dirty="0">
                <a:solidFill>
                  <a:srgbClr val="B40808"/>
                </a:solidFill>
                <a:latin typeface="Book Antiqua"/>
                <a:cs typeface="Book Antiqua"/>
              </a:rPr>
              <a:t> </a:t>
            </a:r>
            <a:r>
              <a:rPr sz="1700" b="1" spc="114" dirty="0">
                <a:solidFill>
                  <a:srgbClr val="B40808"/>
                </a:solidFill>
                <a:latin typeface="Book Antiqua"/>
                <a:cs typeface="Book Antiqua"/>
              </a:rPr>
              <a:t>city </a:t>
            </a:r>
            <a:r>
              <a:rPr sz="1700" b="1" spc="150" dirty="0">
                <a:solidFill>
                  <a:srgbClr val="B40808"/>
                </a:solidFill>
                <a:latin typeface="Book Antiqua"/>
                <a:cs typeface="Book Antiqua"/>
              </a:rPr>
              <a:t>government, and </a:t>
            </a:r>
            <a:r>
              <a:rPr sz="1700" b="1" spc="155" dirty="0">
                <a:solidFill>
                  <a:srgbClr val="B40808"/>
                </a:solidFill>
                <a:latin typeface="Book Antiqua"/>
                <a:cs typeface="Book Antiqua"/>
              </a:rPr>
              <a:t> </a:t>
            </a:r>
            <a:r>
              <a:rPr sz="1700" b="1" spc="110" dirty="0">
                <a:solidFill>
                  <a:srgbClr val="B40808"/>
                </a:solidFill>
                <a:latin typeface="Book Antiqua"/>
                <a:cs typeface="Book Antiqua"/>
              </a:rPr>
              <a:t>local public </a:t>
            </a:r>
            <a:r>
              <a:rPr sz="1700" b="1" spc="105" dirty="0">
                <a:solidFill>
                  <a:srgbClr val="B40808"/>
                </a:solidFill>
                <a:latin typeface="Book Antiqua"/>
                <a:cs typeface="Book Antiqua"/>
              </a:rPr>
              <a:t>policy, </a:t>
            </a:r>
            <a:r>
              <a:rPr sz="1700" b="1" spc="75" dirty="0">
                <a:solidFill>
                  <a:srgbClr val="B40808"/>
                </a:solidFill>
                <a:latin typeface="Book Antiqua"/>
                <a:cs typeface="Book Antiqua"/>
              </a:rPr>
              <a:t>as </a:t>
            </a:r>
            <a:r>
              <a:rPr sz="1700" b="1" spc="80" dirty="0">
                <a:solidFill>
                  <a:srgbClr val="B40808"/>
                </a:solidFill>
                <a:latin typeface="Book Antiqua"/>
                <a:cs typeface="Book Antiqua"/>
              </a:rPr>
              <a:t> </a:t>
            </a:r>
            <a:r>
              <a:rPr sz="1700" b="1" spc="75" dirty="0">
                <a:solidFill>
                  <a:srgbClr val="B40808"/>
                </a:solidFill>
                <a:latin typeface="Book Antiqua"/>
                <a:cs typeface="Book Antiqua"/>
              </a:rPr>
              <a:t>well</a:t>
            </a:r>
            <a:r>
              <a:rPr sz="1700" b="1" dirty="0">
                <a:solidFill>
                  <a:srgbClr val="B40808"/>
                </a:solidFill>
                <a:latin typeface="Book Antiqua"/>
                <a:cs typeface="Book Antiqua"/>
              </a:rPr>
              <a:t> </a:t>
            </a:r>
            <a:r>
              <a:rPr sz="1700" b="1" spc="75" dirty="0">
                <a:solidFill>
                  <a:srgbClr val="B40808"/>
                </a:solidFill>
                <a:latin typeface="Book Antiqua"/>
                <a:cs typeface="Book Antiqua"/>
              </a:rPr>
              <a:t>as</a:t>
            </a:r>
            <a:r>
              <a:rPr sz="1700" b="1" spc="5" dirty="0">
                <a:solidFill>
                  <a:srgbClr val="B40808"/>
                </a:solidFill>
                <a:latin typeface="Book Antiqua"/>
                <a:cs typeface="Book Antiqua"/>
              </a:rPr>
              <a:t> </a:t>
            </a:r>
            <a:r>
              <a:rPr sz="1700" b="1" spc="114" dirty="0">
                <a:solidFill>
                  <a:srgbClr val="B40808"/>
                </a:solidFill>
                <a:latin typeface="Book Antiqua"/>
                <a:cs typeface="Book Antiqua"/>
              </a:rPr>
              <a:t>coalition</a:t>
            </a:r>
            <a:r>
              <a:rPr sz="1700" b="1" spc="5" dirty="0">
                <a:solidFill>
                  <a:srgbClr val="B40808"/>
                </a:solidFill>
                <a:latin typeface="Book Antiqua"/>
                <a:cs typeface="Book Antiqua"/>
              </a:rPr>
              <a:t> </a:t>
            </a:r>
            <a:r>
              <a:rPr sz="1700" b="1" spc="100" dirty="0">
                <a:solidFill>
                  <a:srgbClr val="B40808"/>
                </a:solidFill>
                <a:latin typeface="Book Antiqua"/>
                <a:cs typeface="Book Antiqua"/>
              </a:rPr>
              <a:t>building </a:t>
            </a:r>
            <a:r>
              <a:rPr sz="1700" b="1" spc="-409" dirty="0">
                <a:solidFill>
                  <a:srgbClr val="B40808"/>
                </a:solidFill>
                <a:latin typeface="Book Antiqua"/>
                <a:cs typeface="Book Antiqua"/>
              </a:rPr>
              <a:t> </a:t>
            </a:r>
            <a:r>
              <a:rPr sz="1700" b="1" spc="150" dirty="0">
                <a:solidFill>
                  <a:srgbClr val="B40808"/>
                </a:solidFill>
                <a:latin typeface="Book Antiqua"/>
                <a:cs typeface="Book Antiqua"/>
              </a:rPr>
              <a:t>and </a:t>
            </a:r>
            <a:r>
              <a:rPr sz="1700" b="1" spc="130" dirty="0">
                <a:solidFill>
                  <a:srgbClr val="B40808"/>
                </a:solidFill>
                <a:latin typeface="Book Antiqua"/>
                <a:cs typeface="Book Antiqua"/>
              </a:rPr>
              <a:t>the </a:t>
            </a:r>
            <a:r>
              <a:rPr sz="1700" b="1" spc="114" dirty="0">
                <a:solidFill>
                  <a:srgbClr val="B40808"/>
                </a:solidFill>
                <a:latin typeface="Book Antiqua"/>
                <a:cs typeface="Book Antiqua"/>
              </a:rPr>
              <a:t>history </a:t>
            </a:r>
            <a:r>
              <a:rPr sz="1700" b="1" spc="130" dirty="0">
                <a:solidFill>
                  <a:srgbClr val="B40808"/>
                </a:solidFill>
                <a:latin typeface="Book Antiqua"/>
                <a:cs typeface="Book Antiqua"/>
              </a:rPr>
              <a:t>of </a:t>
            </a:r>
            <a:r>
              <a:rPr sz="1700" b="1" spc="120" dirty="0">
                <a:solidFill>
                  <a:srgbClr val="B40808"/>
                </a:solidFill>
                <a:latin typeface="Book Antiqua"/>
                <a:cs typeface="Book Antiqua"/>
              </a:rPr>
              <a:t>labor </a:t>
            </a:r>
            <a:r>
              <a:rPr sz="1700" b="1" spc="125" dirty="0">
                <a:solidFill>
                  <a:srgbClr val="B40808"/>
                </a:solidFill>
                <a:latin typeface="Book Antiqua"/>
                <a:cs typeface="Book Antiqua"/>
              </a:rPr>
              <a:t> </a:t>
            </a:r>
            <a:r>
              <a:rPr sz="1700" b="1" spc="170" dirty="0">
                <a:solidFill>
                  <a:srgbClr val="B40808"/>
                </a:solidFill>
                <a:latin typeface="Book Antiqua"/>
                <a:cs typeface="Book Antiqua"/>
              </a:rPr>
              <a:t>moments, </a:t>
            </a:r>
            <a:r>
              <a:rPr sz="1700" b="1" spc="60" dirty="0">
                <a:solidFill>
                  <a:srgbClr val="B40808"/>
                </a:solidFill>
                <a:latin typeface="Book Antiqua"/>
                <a:cs typeface="Book Antiqua"/>
              </a:rPr>
              <a:t>all </a:t>
            </a:r>
            <a:r>
              <a:rPr sz="1700" b="1" spc="130" dirty="0">
                <a:solidFill>
                  <a:srgbClr val="B40808"/>
                </a:solidFill>
                <a:latin typeface="Book Antiqua"/>
                <a:cs typeface="Book Antiqua"/>
              </a:rPr>
              <a:t>of </a:t>
            </a:r>
            <a:r>
              <a:rPr sz="1700" b="1" spc="135" dirty="0">
                <a:solidFill>
                  <a:srgbClr val="B40808"/>
                </a:solidFill>
                <a:latin typeface="Book Antiqua"/>
                <a:cs typeface="Book Antiqua"/>
              </a:rPr>
              <a:t>which </a:t>
            </a:r>
            <a:r>
              <a:rPr sz="1700" b="1" spc="140" dirty="0">
                <a:solidFill>
                  <a:srgbClr val="B40808"/>
                </a:solidFill>
                <a:latin typeface="Book Antiqua"/>
                <a:cs typeface="Book Antiqua"/>
              </a:rPr>
              <a:t> </a:t>
            </a:r>
            <a:r>
              <a:rPr sz="1700" b="1" spc="145" dirty="0">
                <a:solidFill>
                  <a:srgbClr val="B40808"/>
                </a:solidFill>
                <a:latin typeface="Book Antiqua"/>
                <a:cs typeface="Book Antiqua"/>
              </a:rPr>
              <a:t>are</a:t>
            </a:r>
            <a:r>
              <a:rPr sz="1700" b="1" spc="130" dirty="0">
                <a:solidFill>
                  <a:srgbClr val="B40808"/>
                </a:solidFill>
                <a:latin typeface="Book Antiqua"/>
                <a:cs typeface="Book Antiqua"/>
              </a:rPr>
              <a:t> </a:t>
            </a:r>
            <a:r>
              <a:rPr sz="1700" b="1" spc="100" dirty="0">
                <a:solidFill>
                  <a:srgbClr val="B40808"/>
                </a:solidFill>
                <a:latin typeface="Book Antiqua"/>
                <a:cs typeface="Book Antiqua"/>
              </a:rPr>
              <a:t>things</a:t>
            </a:r>
            <a:r>
              <a:rPr sz="1700" b="1" spc="135" dirty="0">
                <a:solidFill>
                  <a:srgbClr val="B40808"/>
                </a:solidFill>
                <a:latin typeface="Book Antiqua"/>
                <a:cs typeface="Book Antiqua"/>
              </a:rPr>
              <a:t> </a:t>
            </a:r>
            <a:r>
              <a:rPr sz="1700" b="1" spc="65" dirty="0">
                <a:solidFill>
                  <a:srgbClr val="B40808"/>
                </a:solidFill>
                <a:latin typeface="Book Antiqua"/>
                <a:cs typeface="Book Antiqua"/>
              </a:rPr>
              <a:t>I</a:t>
            </a:r>
            <a:r>
              <a:rPr sz="1700" b="1" spc="135" dirty="0">
                <a:solidFill>
                  <a:srgbClr val="B40808"/>
                </a:solidFill>
                <a:latin typeface="Book Antiqua"/>
                <a:cs typeface="Book Antiqua"/>
              </a:rPr>
              <a:t> </a:t>
            </a:r>
            <a:r>
              <a:rPr sz="1700" b="1" spc="120" dirty="0">
                <a:solidFill>
                  <a:srgbClr val="B40808"/>
                </a:solidFill>
                <a:latin typeface="Book Antiqua"/>
                <a:cs typeface="Book Antiqua"/>
              </a:rPr>
              <a:t>would</a:t>
            </a:r>
            <a:r>
              <a:rPr sz="1700" b="1" spc="135" dirty="0">
                <a:solidFill>
                  <a:srgbClr val="B40808"/>
                </a:solidFill>
                <a:latin typeface="Book Antiqua"/>
                <a:cs typeface="Book Antiqua"/>
              </a:rPr>
              <a:t> </a:t>
            </a:r>
            <a:r>
              <a:rPr sz="1700" b="1" spc="110" dirty="0">
                <a:solidFill>
                  <a:srgbClr val="B40808"/>
                </a:solidFill>
                <a:latin typeface="Book Antiqua"/>
                <a:cs typeface="Book Antiqua"/>
              </a:rPr>
              <a:t>love </a:t>
            </a:r>
            <a:r>
              <a:rPr sz="1700" b="1" spc="114" dirty="0">
                <a:solidFill>
                  <a:srgbClr val="B40808"/>
                </a:solidFill>
                <a:latin typeface="Book Antiqua"/>
                <a:cs typeface="Book Antiqua"/>
              </a:rPr>
              <a:t> </a:t>
            </a:r>
            <a:r>
              <a:rPr sz="1700" b="1" spc="125" dirty="0">
                <a:solidFill>
                  <a:srgbClr val="B40808"/>
                </a:solidFill>
                <a:latin typeface="Book Antiqua"/>
                <a:cs typeface="Book Antiqua"/>
              </a:rPr>
              <a:t>to </a:t>
            </a:r>
            <a:r>
              <a:rPr sz="1700" b="1" spc="145" dirty="0">
                <a:solidFill>
                  <a:srgbClr val="B40808"/>
                </a:solidFill>
                <a:latin typeface="Book Antiqua"/>
                <a:cs typeface="Book Antiqua"/>
              </a:rPr>
              <a:t>continue </a:t>
            </a:r>
            <a:r>
              <a:rPr sz="1700" b="1" spc="125" dirty="0">
                <a:solidFill>
                  <a:srgbClr val="B40808"/>
                </a:solidFill>
                <a:latin typeface="Book Antiqua"/>
                <a:cs typeface="Book Antiqua"/>
              </a:rPr>
              <a:t>to </a:t>
            </a:r>
            <a:r>
              <a:rPr sz="1700" b="1" spc="130" dirty="0">
                <a:solidFill>
                  <a:srgbClr val="B40808"/>
                </a:solidFill>
                <a:latin typeface="Book Antiqua"/>
                <a:cs typeface="Book Antiqua"/>
              </a:rPr>
              <a:t>learn </a:t>
            </a:r>
            <a:r>
              <a:rPr sz="1700" b="1" spc="135" dirty="0">
                <a:solidFill>
                  <a:srgbClr val="B40808"/>
                </a:solidFill>
                <a:latin typeface="Book Antiqua"/>
                <a:cs typeface="Book Antiqua"/>
              </a:rPr>
              <a:t> </a:t>
            </a:r>
            <a:r>
              <a:rPr sz="1700" b="1" spc="105" dirty="0">
                <a:solidFill>
                  <a:srgbClr val="B40808"/>
                </a:solidFill>
                <a:latin typeface="Book Antiqua"/>
                <a:cs typeface="Book Antiqua"/>
              </a:rPr>
              <a:t>about.</a:t>
            </a:r>
            <a:endParaRPr sz="1700" dirty="0">
              <a:latin typeface="Book Antiqua"/>
              <a:cs typeface="Book Antiqua"/>
            </a:endParaRPr>
          </a:p>
          <a:p>
            <a:pPr marL="12700">
              <a:spcBef>
                <a:spcPts val="1155"/>
              </a:spcBef>
            </a:pPr>
            <a:endParaRPr lang="en-US" sz="1500" dirty="0">
              <a:solidFill>
                <a:srgbClr val="B40808"/>
              </a:solidFill>
              <a:latin typeface="Archivo Black"/>
              <a:cs typeface="Archivo Black"/>
            </a:endParaRPr>
          </a:p>
          <a:p>
            <a:pPr marL="12700">
              <a:spcBef>
                <a:spcPts val="1155"/>
              </a:spcBef>
            </a:pPr>
            <a:endParaRPr lang="en-US" sz="1500" dirty="0">
              <a:solidFill>
                <a:srgbClr val="B40808"/>
              </a:solidFill>
              <a:latin typeface="Archivo Black"/>
              <a:cs typeface="Archivo Black"/>
            </a:endParaRPr>
          </a:p>
          <a:p>
            <a:pPr marL="12700">
              <a:spcBef>
                <a:spcPts val="1155"/>
              </a:spcBef>
            </a:pPr>
            <a:endParaRPr lang="en-US" sz="1500" dirty="0">
              <a:solidFill>
                <a:srgbClr val="B40808"/>
              </a:solidFill>
              <a:latin typeface="Archivo Black"/>
              <a:cs typeface="Archivo Black"/>
            </a:endParaRPr>
          </a:p>
          <a:p>
            <a:pPr marL="12700">
              <a:spcBef>
                <a:spcPts val="1155"/>
              </a:spcBef>
            </a:pPr>
            <a:r>
              <a:rPr sz="1500" dirty="0">
                <a:solidFill>
                  <a:srgbClr val="B40808"/>
                </a:solidFill>
                <a:latin typeface="Archivo Black"/>
                <a:cs typeface="Archivo Black"/>
              </a:rPr>
              <a:t>SHOUTOUT</a:t>
            </a:r>
            <a:endParaRPr sz="1500" dirty="0">
              <a:latin typeface="Archivo Black"/>
              <a:cs typeface="Archivo Black"/>
            </a:endParaRPr>
          </a:p>
          <a:p>
            <a:pPr marL="12700" marR="5080">
              <a:lnSpc>
                <a:spcPct val="116700"/>
              </a:lnSpc>
            </a:pPr>
            <a:r>
              <a:rPr sz="1500" b="1" spc="170" dirty="0">
                <a:solidFill>
                  <a:srgbClr val="B40808"/>
                </a:solidFill>
                <a:latin typeface="Book Antiqua"/>
                <a:cs typeface="Book Antiqua"/>
              </a:rPr>
              <a:t>The</a:t>
            </a:r>
            <a:r>
              <a:rPr sz="1500" b="1" spc="20" dirty="0">
                <a:solidFill>
                  <a:srgbClr val="B40808"/>
                </a:solidFill>
                <a:latin typeface="Book Antiqua"/>
                <a:cs typeface="Book Antiqua"/>
              </a:rPr>
              <a:t> </a:t>
            </a:r>
            <a:r>
              <a:rPr sz="1500" b="1" spc="150" dirty="0">
                <a:solidFill>
                  <a:srgbClr val="B40808"/>
                </a:solidFill>
                <a:latin typeface="Book Antiqua"/>
                <a:cs typeface="Book Antiqua"/>
              </a:rPr>
              <a:t>chance</a:t>
            </a:r>
            <a:r>
              <a:rPr sz="1500" b="1" spc="25" dirty="0">
                <a:solidFill>
                  <a:srgbClr val="B40808"/>
                </a:solidFill>
                <a:latin typeface="Book Antiqua"/>
                <a:cs typeface="Book Antiqua"/>
              </a:rPr>
              <a:t> </a:t>
            </a:r>
            <a:r>
              <a:rPr sz="1500" b="1" spc="110" dirty="0">
                <a:solidFill>
                  <a:srgbClr val="B40808"/>
                </a:solidFill>
                <a:latin typeface="Book Antiqua"/>
                <a:cs typeface="Book Antiqua"/>
              </a:rPr>
              <a:t>to</a:t>
            </a:r>
            <a:r>
              <a:rPr sz="1500" b="1" spc="20" dirty="0">
                <a:solidFill>
                  <a:srgbClr val="B40808"/>
                </a:solidFill>
                <a:latin typeface="Book Antiqua"/>
                <a:cs typeface="Book Antiqua"/>
              </a:rPr>
              <a:t> </a:t>
            </a:r>
            <a:r>
              <a:rPr sz="1500" b="1" spc="60" dirty="0">
                <a:solidFill>
                  <a:srgbClr val="B40808"/>
                </a:solidFill>
                <a:latin typeface="Book Antiqua"/>
                <a:cs typeface="Book Antiqua"/>
              </a:rPr>
              <a:t>just</a:t>
            </a:r>
            <a:r>
              <a:rPr sz="1500" b="1" spc="25" dirty="0">
                <a:solidFill>
                  <a:srgbClr val="B40808"/>
                </a:solidFill>
                <a:latin typeface="Book Antiqua"/>
                <a:cs typeface="Book Antiqua"/>
              </a:rPr>
              <a:t> </a:t>
            </a:r>
            <a:r>
              <a:rPr sz="1500" b="1" spc="120" dirty="0">
                <a:solidFill>
                  <a:srgbClr val="B40808"/>
                </a:solidFill>
                <a:latin typeface="Book Antiqua"/>
                <a:cs typeface="Book Antiqua"/>
              </a:rPr>
              <a:t>learn</a:t>
            </a:r>
            <a:r>
              <a:rPr sz="1500" b="1" spc="20" dirty="0">
                <a:solidFill>
                  <a:srgbClr val="B40808"/>
                </a:solidFill>
                <a:latin typeface="Book Antiqua"/>
                <a:cs typeface="Book Antiqua"/>
              </a:rPr>
              <a:t> </a:t>
            </a:r>
            <a:r>
              <a:rPr sz="1500" b="1" spc="90" dirty="0">
                <a:solidFill>
                  <a:srgbClr val="B40808"/>
                </a:solidFill>
                <a:latin typeface="Book Antiqua"/>
                <a:cs typeface="Book Antiqua"/>
              </a:rPr>
              <a:t>so</a:t>
            </a:r>
            <a:r>
              <a:rPr sz="1500" b="1" spc="25" dirty="0">
                <a:solidFill>
                  <a:srgbClr val="B40808"/>
                </a:solidFill>
                <a:latin typeface="Book Antiqua"/>
                <a:cs typeface="Book Antiqua"/>
              </a:rPr>
              <a:t> </a:t>
            </a:r>
            <a:r>
              <a:rPr sz="1500" b="1" spc="165" dirty="0">
                <a:solidFill>
                  <a:srgbClr val="B40808"/>
                </a:solidFill>
                <a:latin typeface="Book Antiqua"/>
                <a:cs typeface="Book Antiqua"/>
              </a:rPr>
              <a:t>much,</a:t>
            </a:r>
            <a:r>
              <a:rPr sz="1500" b="1" spc="20" dirty="0">
                <a:solidFill>
                  <a:srgbClr val="B40808"/>
                </a:solidFill>
                <a:latin typeface="Book Antiqua"/>
                <a:cs typeface="Book Antiqua"/>
              </a:rPr>
              <a:t> </a:t>
            </a:r>
            <a:r>
              <a:rPr sz="1500" b="1" spc="105" dirty="0">
                <a:solidFill>
                  <a:srgbClr val="B40808"/>
                </a:solidFill>
                <a:latin typeface="Book Antiqua"/>
                <a:cs typeface="Book Antiqua"/>
              </a:rPr>
              <a:t>in</a:t>
            </a:r>
            <a:r>
              <a:rPr sz="1500" b="1" spc="25" dirty="0">
                <a:solidFill>
                  <a:srgbClr val="B40808"/>
                </a:solidFill>
                <a:latin typeface="Book Antiqua"/>
                <a:cs typeface="Book Antiqua"/>
              </a:rPr>
              <a:t> </a:t>
            </a:r>
            <a:r>
              <a:rPr sz="1500" b="1" spc="125" dirty="0">
                <a:solidFill>
                  <a:srgbClr val="B40808"/>
                </a:solidFill>
                <a:latin typeface="Book Antiqua"/>
                <a:cs typeface="Book Antiqua"/>
              </a:rPr>
              <a:t>such</a:t>
            </a:r>
            <a:r>
              <a:rPr sz="1500" b="1" spc="20" dirty="0">
                <a:solidFill>
                  <a:srgbClr val="B40808"/>
                </a:solidFill>
                <a:latin typeface="Book Antiqua"/>
                <a:cs typeface="Book Antiqua"/>
              </a:rPr>
              <a:t> </a:t>
            </a:r>
            <a:r>
              <a:rPr sz="1500" b="1" spc="110" dirty="0">
                <a:solidFill>
                  <a:srgbClr val="B40808"/>
                </a:solidFill>
                <a:latin typeface="Book Antiqua"/>
                <a:cs typeface="Book Antiqua"/>
              </a:rPr>
              <a:t>a</a:t>
            </a:r>
            <a:r>
              <a:rPr sz="1500" b="1" spc="25" dirty="0">
                <a:solidFill>
                  <a:srgbClr val="B40808"/>
                </a:solidFill>
                <a:latin typeface="Book Antiqua"/>
                <a:cs typeface="Book Antiqua"/>
              </a:rPr>
              <a:t> </a:t>
            </a:r>
            <a:r>
              <a:rPr sz="1500" b="1" spc="114" dirty="0">
                <a:solidFill>
                  <a:srgbClr val="B40808"/>
                </a:solidFill>
                <a:latin typeface="Book Antiqua"/>
                <a:cs typeface="Book Antiqua"/>
              </a:rPr>
              <a:t>short</a:t>
            </a:r>
            <a:r>
              <a:rPr sz="1500" b="1" spc="20" dirty="0">
                <a:solidFill>
                  <a:srgbClr val="B40808"/>
                </a:solidFill>
                <a:latin typeface="Book Antiqua"/>
                <a:cs typeface="Book Antiqua"/>
              </a:rPr>
              <a:t> </a:t>
            </a:r>
            <a:r>
              <a:rPr sz="1500" b="1" spc="160" dirty="0">
                <a:solidFill>
                  <a:srgbClr val="B40808"/>
                </a:solidFill>
                <a:latin typeface="Book Antiqua"/>
                <a:cs typeface="Book Antiqua"/>
              </a:rPr>
              <a:t>amount </a:t>
            </a:r>
            <a:r>
              <a:rPr sz="1500" b="1" spc="-360" dirty="0">
                <a:solidFill>
                  <a:srgbClr val="B40808"/>
                </a:solidFill>
                <a:latin typeface="Book Antiqua"/>
                <a:cs typeface="Book Antiqua"/>
              </a:rPr>
              <a:t> </a:t>
            </a:r>
            <a:r>
              <a:rPr sz="1500" b="1" spc="114" dirty="0">
                <a:solidFill>
                  <a:srgbClr val="B40808"/>
                </a:solidFill>
                <a:latin typeface="Book Antiqua"/>
                <a:cs typeface="Book Antiqua"/>
              </a:rPr>
              <a:t>of</a:t>
            </a:r>
            <a:r>
              <a:rPr sz="1500" b="1" spc="15" dirty="0">
                <a:solidFill>
                  <a:srgbClr val="B40808"/>
                </a:solidFill>
                <a:latin typeface="Book Antiqua"/>
                <a:cs typeface="Book Antiqua"/>
              </a:rPr>
              <a:t> </a:t>
            </a:r>
            <a:r>
              <a:rPr sz="1500" b="1" spc="114" dirty="0">
                <a:solidFill>
                  <a:srgbClr val="B40808"/>
                </a:solidFill>
                <a:latin typeface="Book Antiqua"/>
                <a:cs typeface="Book Antiqua"/>
              </a:rPr>
              <a:t>time.</a:t>
            </a:r>
            <a:endParaRPr sz="1500" dirty="0">
              <a:latin typeface="Book Antiqua"/>
              <a:cs typeface="Book Antiqua"/>
            </a:endParaRPr>
          </a:p>
        </p:txBody>
      </p:sp>
      <p:sp>
        <p:nvSpPr>
          <p:cNvPr id="21" name="object 13"/>
          <p:cNvSpPr txBox="1"/>
          <p:nvPr/>
        </p:nvSpPr>
        <p:spPr>
          <a:xfrm>
            <a:off x="7777048" y="277443"/>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Whitestone, NY</a:t>
            </a:r>
            <a:endParaRPr sz="2050" dirty="0">
              <a:latin typeface="Open Sans ExtraBold"/>
              <a:cs typeface="Open Sans ExtraBold"/>
            </a:endParaRPr>
          </a:p>
        </p:txBody>
      </p:sp>
      <p:sp>
        <p:nvSpPr>
          <p:cNvPr id="22" name="object 13"/>
          <p:cNvSpPr txBox="1"/>
          <p:nvPr/>
        </p:nvSpPr>
        <p:spPr>
          <a:xfrm>
            <a:off x="158685" y="7391241"/>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Arts &amp; Sciences</a:t>
            </a:r>
          </a:p>
        </p:txBody>
      </p:sp>
      <p:sp>
        <p:nvSpPr>
          <p:cNvPr id="24" name="Rectangle 23"/>
          <p:cNvSpPr/>
          <p:nvPr/>
        </p:nvSpPr>
        <p:spPr>
          <a:xfrm>
            <a:off x="4445903" y="5055320"/>
            <a:ext cx="2401346" cy="923330"/>
          </a:xfrm>
          <a:prstGeom prst="rect">
            <a:avLst/>
          </a:prstGeom>
        </p:spPr>
        <p:txBody>
          <a:bodyPr wrap="square">
            <a:spAutoFit/>
          </a:bodyPr>
          <a:lstStyle/>
          <a:p>
            <a:pPr marL="12700" algn="ctr">
              <a:spcBef>
                <a:spcPts val="400"/>
              </a:spcBef>
            </a:pPr>
            <a:r>
              <a:rPr lang="en-US" sz="1800" dirty="0">
                <a:solidFill>
                  <a:srgbClr val="B40808"/>
                </a:solidFill>
                <a:latin typeface="Archivo Black"/>
                <a:cs typeface="Archivo Black"/>
              </a:rPr>
              <a:t>MOST LIKELY TO WORK IN THE SENATE</a:t>
            </a:r>
            <a:endParaRPr lang="en-US" sz="1800" dirty="0">
              <a:latin typeface="Archivo Black"/>
              <a:cs typeface="Archivo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384339" y="278912"/>
            <a:ext cx="3620135" cy="27305"/>
          </a:xfrm>
          <a:custGeom>
            <a:avLst/>
            <a:gdLst/>
            <a:ahLst/>
            <a:cxnLst/>
            <a:rect l="l" t="t" r="r" b="b"/>
            <a:pathLst>
              <a:path w="3620134" h="27304">
                <a:moveTo>
                  <a:pt x="3619643" y="26757"/>
                </a:moveTo>
                <a:lnTo>
                  <a:pt x="0" y="26757"/>
                </a:lnTo>
                <a:lnTo>
                  <a:pt x="0" y="0"/>
                </a:lnTo>
                <a:lnTo>
                  <a:pt x="3508176" y="0"/>
                </a:lnTo>
                <a:lnTo>
                  <a:pt x="3619643" y="0"/>
                </a:lnTo>
                <a:lnTo>
                  <a:pt x="3619643" y="26757"/>
                </a:lnTo>
                <a:close/>
              </a:path>
            </a:pathLst>
          </a:custGeom>
          <a:solidFill>
            <a:srgbClr val="E3FFFD"/>
          </a:solidFill>
        </p:spPr>
        <p:txBody>
          <a:bodyPr wrap="square" lIns="0" tIns="0" rIns="0" bIns="0" rtlCol="0"/>
          <a:lstStyle/>
          <a:p>
            <a:endParaRPr sz="1800"/>
          </a:p>
        </p:txBody>
      </p:sp>
      <p:sp>
        <p:nvSpPr>
          <p:cNvPr id="3" name="object 3"/>
          <p:cNvSpPr/>
          <p:nvPr/>
        </p:nvSpPr>
        <p:spPr>
          <a:xfrm>
            <a:off x="1" y="7349474"/>
            <a:ext cx="6666230" cy="34925"/>
          </a:xfrm>
          <a:custGeom>
            <a:avLst/>
            <a:gdLst/>
            <a:ahLst/>
            <a:cxnLst/>
            <a:rect l="l" t="t" r="r" b="b"/>
            <a:pathLst>
              <a:path w="6666230" h="34925">
                <a:moveTo>
                  <a:pt x="6665875" y="34777"/>
                </a:moveTo>
                <a:lnTo>
                  <a:pt x="0" y="34777"/>
                </a:lnTo>
                <a:lnTo>
                  <a:pt x="0" y="0"/>
                </a:lnTo>
                <a:lnTo>
                  <a:pt x="6665875" y="0"/>
                </a:lnTo>
                <a:lnTo>
                  <a:pt x="6665875" y="34777"/>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83833"/>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37042"/>
            <a:ext cx="3066974" cy="3066342"/>
          </a:xfrm>
          <a:prstGeom prst="rect">
            <a:avLst/>
          </a:prstGeom>
        </p:spPr>
      </p:pic>
      <p:sp>
        <p:nvSpPr>
          <p:cNvPr id="8" name="object 8"/>
          <p:cNvSpPr/>
          <p:nvPr/>
        </p:nvSpPr>
        <p:spPr>
          <a:xfrm>
            <a:off x="371301" y="792867"/>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83833"/>
            <a:ext cx="6244590" cy="6524625"/>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034868" y="1740508"/>
            <a:ext cx="2546037" cy="3327106"/>
          </a:xfrm>
          <a:prstGeom prst="rect">
            <a:avLst/>
          </a:prstGeom>
        </p:spPr>
      </p:pic>
      <p:sp>
        <p:nvSpPr>
          <p:cNvPr id="11" name="object 11"/>
          <p:cNvSpPr/>
          <p:nvPr/>
        </p:nvSpPr>
        <p:spPr>
          <a:xfrm>
            <a:off x="7022082" y="1708270"/>
            <a:ext cx="2565216" cy="3391581"/>
          </a:xfrm>
          <a:custGeom>
            <a:avLst/>
            <a:gdLst/>
            <a:ahLst/>
            <a:cxnLst/>
            <a:rect l="l" t="t" r="r" b="b"/>
            <a:pathLst>
              <a:path w="2901950" h="3897629">
                <a:moveTo>
                  <a:pt x="2591828" y="3897212"/>
                </a:moveTo>
                <a:lnTo>
                  <a:pt x="309888" y="3897212"/>
                </a:lnTo>
                <a:lnTo>
                  <a:pt x="264122" y="3893853"/>
                </a:lnTo>
                <a:lnTo>
                  <a:pt x="220429" y="3884096"/>
                </a:lnTo>
                <a:lnTo>
                  <a:pt x="179294" y="3868420"/>
                </a:lnTo>
                <a:lnTo>
                  <a:pt x="141198" y="3847307"/>
                </a:lnTo>
                <a:lnTo>
                  <a:pt x="106622" y="3821236"/>
                </a:lnTo>
                <a:lnTo>
                  <a:pt x="76046" y="3790689"/>
                </a:lnTo>
                <a:lnTo>
                  <a:pt x="49951" y="3756144"/>
                </a:lnTo>
                <a:lnTo>
                  <a:pt x="28819" y="3718084"/>
                </a:lnTo>
                <a:lnTo>
                  <a:pt x="13129" y="3676987"/>
                </a:lnTo>
                <a:lnTo>
                  <a:pt x="3366" y="3633354"/>
                </a:lnTo>
                <a:lnTo>
                  <a:pt x="0" y="3587607"/>
                </a:lnTo>
                <a:lnTo>
                  <a:pt x="73" y="309605"/>
                </a:lnTo>
                <a:lnTo>
                  <a:pt x="3362" y="264633"/>
                </a:lnTo>
                <a:lnTo>
                  <a:pt x="13129" y="220776"/>
                </a:lnTo>
                <a:lnTo>
                  <a:pt x="28819" y="179515"/>
                </a:lnTo>
                <a:lnTo>
                  <a:pt x="49951" y="141327"/>
                </a:lnTo>
                <a:lnTo>
                  <a:pt x="76046" y="106687"/>
                </a:lnTo>
                <a:lnTo>
                  <a:pt x="106622" y="76070"/>
                </a:lnTo>
                <a:lnTo>
                  <a:pt x="141198" y="49954"/>
                </a:lnTo>
                <a:lnTo>
                  <a:pt x="179348" y="28792"/>
                </a:lnTo>
                <a:lnTo>
                  <a:pt x="220456" y="13116"/>
                </a:lnTo>
                <a:lnTo>
                  <a:pt x="264132" y="3359"/>
                </a:lnTo>
                <a:lnTo>
                  <a:pt x="309892" y="0"/>
                </a:lnTo>
                <a:lnTo>
                  <a:pt x="2591828" y="0"/>
                </a:lnTo>
                <a:lnTo>
                  <a:pt x="2637602" y="3360"/>
                </a:lnTo>
                <a:lnTo>
                  <a:pt x="2681307" y="13122"/>
                </a:lnTo>
                <a:lnTo>
                  <a:pt x="2722463" y="28812"/>
                </a:lnTo>
                <a:lnTo>
                  <a:pt x="2760586" y="49954"/>
                </a:lnTo>
                <a:lnTo>
                  <a:pt x="2760992" y="50260"/>
                </a:lnTo>
                <a:lnTo>
                  <a:pt x="309892" y="50260"/>
                </a:lnTo>
                <a:lnTo>
                  <a:pt x="263361" y="54455"/>
                </a:lnTo>
                <a:lnTo>
                  <a:pt x="219513" y="66542"/>
                </a:lnTo>
                <a:lnTo>
                  <a:pt x="179093" y="85778"/>
                </a:lnTo>
                <a:lnTo>
                  <a:pt x="142847" y="111417"/>
                </a:lnTo>
                <a:lnTo>
                  <a:pt x="111520" y="142715"/>
                </a:lnTo>
                <a:lnTo>
                  <a:pt x="85857" y="178928"/>
                </a:lnTo>
                <a:lnTo>
                  <a:pt x="66604" y="219310"/>
                </a:lnTo>
                <a:lnTo>
                  <a:pt x="54505" y="263117"/>
                </a:lnTo>
                <a:lnTo>
                  <a:pt x="50307" y="309605"/>
                </a:lnTo>
                <a:lnTo>
                  <a:pt x="50397" y="3587607"/>
                </a:lnTo>
                <a:lnTo>
                  <a:pt x="54505" y="3633354"/>
                </a:lnTo>
                <a:lnTo>
                  <a:pt x="66604" y="3677302"/>
                </a:lnTo>
                <a:lnTo>
                  <a:pt x="85857" y="3717726"/>
                </a:lnTo>
                <a:lnTo>
                  <a:pt x="111520" y="3753905"/>
                </a:lnTo>
                <a:lnTo>
                  <a:pt x="142847" y="3785121"/>
                </a:lnTo>
                <a:lnTo>
                  <a:pt x="179093" y="3810652"/>
                </a:lnTo>
                <a:lnTo>
                  <a:pt x="219513" y="3829780"/>
                </a:lnTo>
                <a:lnTo>
                  <a:pt x="263361" y="3841785"/>
                </a:lnTo>
                <a:lnTo>
                  <a:pt x="309892" y="3845946"/>
                </a:lnTo>
                <a:lnTo>
                  <a:pt x="2762175" y="3845946"/>
                </a:lnTo>
                <a:lnTo>
                  <a:pt x="2760776" y="3847004"/>
                </a:lnTo>
                <a:lnTo>
                  <a:pt x="2722589" y="3868236"/>
                </a:lnTo>
                <a:lnTo>
                  <a:pt x="2681373" y="3884008"/>
                </a:lnTo>
                <a:lnTo>
                  <a:pt x="2637621" y="3893829"/>
                </a:lnTo>
                <a:lnTo>
                  <a:pt x="2591828" y="3897212"/>
                </a:lnTo>
                <a:close/>
              </a:path>
              <a:path w="2901950" h="3897629">
                <a:moveTo>
                  <a:pt x="2762175" y="3845946"/>
                </a:moveTo>
                <a:lnTo>
                  <a:pt x="2591828" y="3845946"/>
                </a:lnTo>
                <a:lnTo>
                  <a:pt x="2638624" y="3841752"/>
                </a:lnTo>
                <a:lnTo>
                  <a:pt x="2682613" y="3829664"/>
                </a:lnTo>
                <a:lnTo>
                  <a:pt x="2723074" y="3810429"/>
                </a:lnTo>
                <a:lnTo>
                  <a:pt x="2759287" y="3784790"/>
                </a:lnTo>
                <a:lnTo>
                  <a:pt x="2790531" y="3753491"/>
                </a:lnTo>
                <a:lnTo>
                  <a:pt x="2816094" y="3717262"/>
                </a:lnTo>
                <a:lnTo>
                  <a:pt x="2835232" y="3676897"/>
                </a:lnTo>
                <a:lnTo>
                  <a:pt x="2847248" y="3633089"/>
                </a:lnTo>
                <a:lnTo>
                  <a:pt x="2851323" y="3587607"/>
                </a:lnTo>
                <a:lnTo>
                  <a:pt x="2851413" y="309605"/>
                </a:lnTo>
                <a:lnTo>
                  <a:pt x="2847215" y="262852"/>
                </a:lnTo>
                <a:lnTo>
                  <a:pt x="2835116" y="218904"/>
                </a:lnTo>
                <a:lnTo>
                  <a:pt x="2815863" y="178481"/>
                </a:lnTo>
                <a:lnTo>
                  <a:pt x="2790200" y="142301"/>
                </a:lnTo>
                <a:lnTo>
                  <a:pt x="2758873" y="111086"/>
                </a:lnTo>
                <a:lnTo>
                  <a:pt x="2722627" y="85554"/>
                </a:lnTo>
                <a:lnTo>
                  <a:pt x="2682207" y="66426"/>
                </a:lnTo>
                <a:lnTo>
                  <a:pt x="2638359" y="54422"/>
                </a:lnTo>
                <a:lnTo>
                  <a:pt x="2591828" y="50260"/>
                </a:lnTo>
                <a:lnTo>
                  <a:pt x="2760992" y="50260"/>
                </a:lnTo>
                <a:lnTo>
                  <a:pt x="2795098" y="75976"/>
                </a:lnTo>
                <a:lnTo>
                  <a:pt x="2825674" y="106523"/>
                </a:lnTo>
                <a:lnTo>
                  <a:pt x="2851768" y="141068"/>
                </a:lnTo>
                <a:lnTo>
                  <a:pt x="2872901" y="179128"/>
                </a:lnTo>
                <a:lnTo>
                  <a:pt x="2888591" y="220225"/>
                </a:lnTo>
                <a:lnTo>
                  <a:pt x="2898358" y="263877"/>
                </a:lnTo>
                <a:lnTo>
                  <a:pt x="2901720" y="309605"/>
                </a:lnTo>
                <a:lnTo>
                  <a:pt x="2901651" y="3587607"/>
                </a:lnTo>
                <a:lnTo>
                  <a:pt x="2898585" y="3632352"/>
                </a:lnTo>
                <a:lnTo>
                  <a:pt x="2888959" y="3676069"/>
                </a:lnTo>
                <a:lnTo>
                  <a:pt x="2873327" y="3717279"/>
                </a:lnTo>
                <a:lnTo>
                  <a:pt x="2852213" y="3755441"/>
                </a:lnTo>
                <a:lnTo>
                  <a:pt x="2826082" y="3790117"/>
                </a:lnTo>
                <a:lnTo>
                  <a:pt x="2795438" y="3820802"/>
                </a:lnTo>
                <a:lnTo>
                  <a:pt x="2762175" y="3845946"/>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14485" y="6227768"/>
            <a:ext cx="1981199" cy="866774"/>
          </a:xfrm>
          <a:prstGeom prst="rect">
            <a:avLst/>
          </a:prstGeom>
        </p:spPr>
      </p:pic>
      <p:sp>
        <p:nvSpPr>
          <p:cNvPr id="13" name="object 13"/>
          <p:cNvSpPr txBox="1"/>
          <p:nvPr/>
        </p:nvSpPr>
        <p:spPr>
          <a:xfrm>
            <a:off x="6906446" y="7162800"/>
            <a:ext cx="2931795" cy="332783"/>
          </a:xfrm>
          <a:prstGeom prst="rect">
            <a:avLst/>
          </a:prstGeom>
        </p:spPr>
        <p:txBody>
          <a:bodyPr vert="horz" wrap="square" lIns="0" tIns="17145" rIns="0" bIns="0" rtlCol="0">
            <a:spAutoFit/>
          </a:bodyPr>
          <a:lstStyle/>
          <a:p>
            <a:pPr marL="12700">
              <a:spcBef>
                <a:spcPts val="135"/>
              </a:spcBef>
            </a:pPr>
            <a:r>
              <a:rPr sz="2050" b="1" i="1" spc="50" dirty="0">
                <a:solidFill>
                  <a:srgbClr val="E3FFFD"/>
                </a:solidFill>
                <a:latin typeface="Open Sans ExtraBold"/>
                <a:cs typeface="Open Sans ExtraBold"/>
              </a:rPr>
              <a:t>Buffalo</a:t>
            </a:r>
            <a:r>
              <a:rPr sz="2050" b="1" i="1" spc="6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Urban</a:t>
            </a:r>
            <a:r>
              <a:rPr sz="2050" b="1" i="1" spc="7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League</a:t>
            </a:r>
            <a:endParaRPr sz="2050">
              <a:latin typeface="Open Sans ExtraBold"/>
              <a:cs typeface="Open Sans ExtraBold"/>
            </a:endParaRPr>
          </a:p>
        </p:txBody>
      </p:sp>
      <p:sp>
        <p:nvSpPr>
          <p:cNvPr id="14" name="object 14"/>
          <p:cNvSpPr txBox="1"/>
          <p:nvPr/>
        </p:nvSpPr>
        <p:spPr>
          <a:xfrm>
            <a:off x="4026257" y="5697540"/>
            <a:ext cx="5745480" cy="1262653"/>
          </a:xfrm>
          <a:prstGeom prst="rect">
            <a:avLst/>
          </a:prstGeom>
        </p:spPr>
        <p:txBody>
          <a:bodyPr vert="horz" wrap="square" lIns="0" tIns="46990" rIns="0" bIns="0" rtlCol="0">
            <a:spAutoFit/>
          </a:bodyPr>
          <a:lstStyle/>
          <a:p>
            <a:pPr marL="12700">
              <a:spcBef>
                <a:spcPts val="370"/>
              </a:spcBef>
            </a:pPr>
            <a:r>
              <a:rPr sz="1400" spc="-5" dirty="0">
                <a:solidFill>
                  <a:srgbClr val="B40808"/>
                </a:solidFill>
                <a:latin typeface="Archivo Black"/>
                <a:cs typeface="Archivo Black"/>
              </a:rPr>
              <a:t>SHOUTOUT</a:t>
            </a:r>
            <a:endParaRPr sz="1400" dirty="0">
              <a:latin typeface="Archivo Black"/>
              <a:cs typeface="Archivo Black"/>
            </a:endParaRPr>
          </a:p>
          <a:p>
            <a:pPr marL="12700" marR="5080">
              <a:lnSpc>
                <a:spcPct val="116100"/>
              </a:lnSpc>
            </a:pPr>
            <a:r>
              <a:rPr sz="1400" b="1" spc="55" dirty="0">
                <a:solidFill>
                  <a:srgbClr val="B40808"/>
                </a:solidFill>
                <a:latin typeface="Book Antiqua"/>
                <a:cs typeface="Book Antiqua"/>
              </a:rPr>
              <a:t>I </a:t>
            </a:r>
            <a:r>
              <a:rPr sz="1400" b="1" spc="200" dirty="0">
                <a:solidFill>
                  <a:srgbClr val="B40808"/>
                </a:solidFill>
                <a:latin typeface="Book Antiqua"/>
                <a:cs typeface="Book Antiqua"/>
              </a:rPr>
              <a:t>am </a:t>
            </a:r>
            <a:r>
              <a:rPr sz="1400" b="1" spc="80" dirty="0">
                <a:solidFill>
                  <a:srgbClr val="B40808"/>
                </a:solidFill>
                <a:latin typeface="Book Antiqua"/>
                <a:cs typeface="Book Antiqua"/>
              </a:rPr>
              <a:t>especially </a:t>
            </a:r>
            <a:r>
              <a:rPr sz="1400" b="1" spc="90" dirty="0">
                <a:solidFill>
                  <a:srgbClr val="B40808"/>
                </a:solidFill>
                <a:latin typeface="Book Antiqua"/>
                <a:cs typeface="Book Antiqua"/>
              </a:rPr>
              <a:t>grateful </a:t>
            </a:r>
            <a:r>
              <a:rPr sz="1400" b="1" spc="100" dirty="0">
                <a:solidFill>
                  <a:srgbClr val="B40808"/>
                </a:solidFill>
                <a:latin typeface="Book Antiqua"/>
                <a:cs typeface="Book Antiqua"/>
              </a:rPr>
              <a:t>to </a:t>
            </a:r>
            <a:r>
              <a:rPr sz="1400" b="1" spc="95" dirty="0">
                <a:solidFill>
                  <a:srgbClr val="B40808"/>
                </a:solidFill>
                <a:latin typeface="Book Antiqua"/>
                <a:cs typeface="Book Antiqua"/>
              </a:rPr>
              <a:t>Kricky </a:t>
            </a:r>
            <a:r>
              <a:rPr sz="1400" b="1" spc="120" dirty="0">
                <a:solidFill>
                  <a:srgbClr val="B40808"/>
                </a:solidFill>
                <a:latin typeface="Book Antiqua"/>
                <a:cs typeface="Book Antiqua"/>
              </a:rPr>
              <a:t>and </a:t>
            </a:r>
            <a:r>
              <a:rPr sz="1400" b="1" spc="95" dirty="0">
                <a:solidFill>
                  <a:srgbClr val="B40808"/>
                </a:solidFill>
                <a:latin typeface="Book Antiqua"/>
                <a:cs typeface="Book Antiqua"/>
              </a:rPr>
              <a:t>Micheala. </a:t>
            </a:r>
            <a:r>
              <a:rPr sz="1400" b="1" spc="145" dirty="0">
                <a:solidFill>
                  <a:srgbClr val="B40808"/>
                </a:solidFill>
                <a:latin typeface="Book Antiqua"/>
                <a:cs typeface="Book Antiqua"/>
              </a:rPr>
              <a:t>They </a:t>
            </a:r>
            <a:r>
              <a:rPr sz="1400" b="1" spc="150" dirty="0">
                <a:solidFill>
                  <a:srgbClr val="B40808"/>
                </a:solidFill>
                <a:latin typeface="Book Antiqua"/>
                <a:cs typeface="Book Antiqua"/>
              </a:rPr>
              <a:t> </a:t>
            </a:r>
            <a:r>
              <a:rPr sz="1400" b="1" spc="95" dirty="0">
                <a:solidFill>
                  <a:srgbClr val="B40808"/>
                </a:solidFill>
                <a:latin typeface="Book Antiqua"/>
                <a:cs typeface="Book Antiqua"/>
              </a:rPr>
              <a:t>stepped </a:t>
            </a:r>
            <a:r>
              <a:rPr sz="1400" b="1" spc="125" dirty="0">
                <a:solidFill>
                  <a:srgbClr val="B40808"/>
                </a:solidFill>
                <a:latin typeface="Book Antiqua"/>
                <a:cs typeface="Book Antiqua"/>
              </a:rPr>
              <a:t>up </a:t>
            </a:r>
            <a:r>
              <a:rPr sz="1400" b="1" spc="100" dirty="0">
                <a:solidFill>
                  <a:srgbClr val="B40808"/>
                </a:solidFill>
                <a:latin typeface="Book Antiqua"/>
                <a:cs typeface="Book Antiqua"/>
              </a:rPr>
              <a:t>to </a:t>
            </a:r>
            <a:r>
              <a:rPr sz="1400" b="1" spc="105" dirty="0">
                <a:solidFill>
                  <a:srgbClr val="B40808"/>
                </a:solidFill>
                <a:latin typeface="Book Antiqua"/>
                <a:cs typeface="Book Antiqua"/>
              </a:rPr>
              <a:t>provide </a:t>
            </a:r>
            <a:r>
              <a:rPr sz="1400" b="1" spc="204" dirty="0">
                <a:solidFill>
                  <a:srgbClr val="B40808"/>
                </a:solidFill>
                <a:latin typeface="Book Antiqua"/>
                <a:cs typeface="Book Antiqua"/>
              </a:rPr>
              <a:t>me </a:t>
            </a:r>
            <a:r>
              <a:rPr sz="1400" b="1" spc="75" dirty="0">
                <a:solidFill>
                  <a:srgbClr val="B40808"/>
                </a:solidFill>
                <a:latin typeface="Book Antiqua"/>
                <a:cs typeface="Book Antiqua"/>
              </a:rPr>
              <a:t>with </a:t>
            </a:r>
            <a:r>
              <a:rPr sz="1400" b="1" spc="105" dirty="0">
                <a:solidFill>
                  <a:srgbClr val="B40808"/>
                </a:solidFill>
                <a:latin typeface="Book Antiqua"/>
                <a:cs typeface="Book Antiqua"/>
              </a:rPr>
              <a:t>the support </a:t>
            </a:r>
            <a:r>
              <a:rPr sz="1400" b="1" spc="120" dirty="0">
                <a:solidFill>
                  <a:srgbClr val="B40808"/>
                </a:solidFill>
                <a:latin typeface="Book Antiqua"/>
                <a:cs typeface="Book Antiqua"/>
              </a:rPr>
              <a:t>and </a:t>
            </a:r>
            <a:r>
              <a:rPr sz="1400" b="1" spc="110" dirty="0">
                <a:solidFill>
                  <a:srgbClr val="B40808"/>
                </a:solidFill>
                <a:latin typeface="Book Antiqua"/>
                <a:cs typeface="Book Antiqua"/>
              </a:rPr>
              <a:t>guidance </a:t>
            </a:r>
            <a:r>
              <a:rPr sz="1400" b="1" spc="55" dirty="0">
                <a:solidFill>
                  <a:srgbClr val="B40808"/>
                </a:solidFill>
                <a:latin typeface="Book Antiqua"/>
                <a:cs typeface="Book Antiqua"/>
              </a:rPr>
              <a:t>I </a:t>
            </a:r>
            <a:r>
              <a:rPr sz="1400" b="1" spc="60" dirty="0">
                <a:solidFill>
                  <a:srgbClr val="B40808"/>
                </a:solidFill>
                <a:latin typeface="Book Antiqua"/>
                <a:cs typeface="Book Antiqua"/>
              </a:rPr>
              <a:t> </a:t>
            </a:r>
            <a:r>
              <a:rPr sz="1400" b="1" spc="120" dirty="0">
                <a:solidFill>
                  <a:srgbClr val="B40808"/>
                </a:solidFill>
                <a:latin typeface="Book Antiqua"/>
                <a:cs typeface="Book Antiqua"/>
              </a:rPr>
              <a:t>needed</a:t>
            </a:r>
            <a:r>
              <a:rPr sz="1400" b="1" spc="15" dirty="0">
                <a:solidFill>
                  <a:srgbClr val="B40808"/>
                </a:solidFill>
                <a:latin typeface="Book Antiqua"/>
                <a:cs typeface="Book Antiqua"/>
              </a:rPr>
              <a:t> </a:t>
            </a:r>
            <a:r>
              <a:rPr sz="1400" b="1" spc="120" dirty="0">
                <a:solidFill>
                  <a:srgbClr val="B40808"/>
                </a:solidFill>
                <a:latin typeface="Book Antiqua"/>
                <a:cs typeface="Book Antiqua"/>
              </a:rPr>
              <a:t>when</a:t>
            </a:r>
            <a:r>
              <a:rPr sz="1400" b="1" spc="20" dirty="0">
                <a:solidFill>
                  <a:srgbClr val="B40808"/>
                </a:solidFill>
                <a:latin typeface="Book Antiqua"/>
                <a:cs typeface="Book Antiqua"/>
              </a:rPr>
              <a:t> </a:t>
            </a:r>
            <a:r>
              <a:rPr sz="1400" b="1" spc="55" dirty="0">
                <a:solidFill>
                  <a:srgbClr val="B40808"/>
                </a:solidFill>
                <a:latin typeface="Book Antiqua"/>
                <a:cs typeface="Book Antiqua"/>
              </a:rPr>
              <a:t>I</a:t>
            </a:r>
            <a:r>
              <a:rPr sz="1400" b="1" spc="20" dirty="0">
                <a:solidFill>
                  <a:srgbClr val="B40808"/>
                </a:solidFill>
                <a:latin typeface="Book Antiqua"/>
                <a:cs typeface="Book Antiqua"/>
              </a:rPr>
              <a:t> </a:t>
            </a:r>
            <a:r>
              <a:rPr sz="1400" b="1" spc="65" dirty="0">
                <a:solidFill>
                  <a:srgbClr val="B40808"/>
                </a:solidFill>
                <a:latin typeface="Book Antiqua"/>
                <a:cs typeface="Book Antiqua"/>
              </a:rPr>
              <a:t>was</a:t>
            </a:r>
            <a:r>
              <a:rPr sz="1400" b="1" spc="20" dirty="0">
                <a:solidFill>
                  <a:srgbClr val="B40808"/>
                </a:solidFill>
                <a:latin typeface="Book Antiqua"/>
                <a:cs typeface="Book Antiqua"/>
              </a:rPr>
              <a:t> </a:t>
            </a:r>
            <a:r>
              <a:rPr sz="1400" b="1" spc="80" dirty="0">
                <a:solidFill>
                  <a:srgbClr val="B40808"/>
                </a:solidFill>
                <a:latin typeface="Book Antiqua"/>
                <a:cs typeface="Book Antiqua"/>
              </a:rPr>
              <a:t>feeling</a:t>
            </a:r>
            <a:r>
              <a:rPr sz="1400" b="1" spc="15" dirty="0">
                <a:solidFill>
                  <a:srgbClr val="B40808"/>
                </a:solidFill>
                <a:latin typeface="Book Antiqua"/>
                <a:cs typeface="Book Antiqua"/>
              </a:rPr>
              <a:t> </a:t>
            </a:r>
            <a:r>
              <a:rPr sz="1400" b="1" spc="114" dirty="0">
                <a:solidFill>
                  <a:srgbClr val="B40808"/>
                </a:solidFill>
                <a:latin typeface="Book Antiqua"/>
                <a:cs typeface="Book Antiqua"/>
              </a:rPr>
              <a:t>confused</a:t>
            </a:r>
            <a:r>
              <a:rPr sz="1400" b="1" spc="20" dirty="0">
                <a:solidFill>
                  <a:srgbClr val="B40808"/>
                </a:solidFill>
                <a:latin typeface="Book Antiqua"/>
                <a:cs typeface="Book Antiqua"/>
              </a:rPr>
              <a:t> </a:t>
            </a:r>
            <a:r>
              <a:rPr sz="1400" b="1" spc="120" dirty="0">
                <a:solidFill>
                  <a:srgbClr val="B40808"/>
                </a:solidFill>
                <a:latin typeface="Book Antiqua"/>
                <a:cs typeface="Book Antiqua"/>
              </a:rPr>
              <a:t>and</a:t>
            </a:r>
            <a:r>
              <a:rPr sz="1400" b="1" spc="20" dirty="0">
                <a:solidFill>
                  <a:srgbClr val="B40808"/>
                </a:solidFill>
                <a:latin typeface="Book Antiqua"/>
                <a:cs typeface="Book Antiqua"/>
              </a:rPr>
              <a:t> </a:t>
            </a:r>
            <a:r>
              <a:rPr sz="1400" b="1" spc="125" dirty="0">
                <a:solidFill>
                  <a:srgbClr val="B40808"/>
                </a:solidFill>
                <a:latin typeface="Book Antiqua"/>
                <a:cs typeface="Book Antiqua"/>
              </a:rPr>
              <a:t>overwhelmed</a:t>
            </a:r>
            <a:r>
              <a:rPr sz="1400" b="1" spc="20" dirty="0">
                <a:solidFill>
                  <a:srgbClr val="B40808"/>
                </a:solidFill>
                <a:latin typeface="Book Antiqua"/>
                <a:cs typeface="Book Antiqua"/>
              </a:rPr>
              <a:t> </a:t>
            </a:r>
            <a:r>
              <a:rPr sz="1400" b="1" spc="95" dirty="0">
                <a:solidFill>
                  <a:srgbClr val="B40808"/>
                </a:solidFill>
                <a:latin typeface="Book Antiqua"/>
                <a:cs typeface="Book Antiqua"/>
              </a:rPr>
              <a:t>in</a:t>
            </a:r>
            <a:r>
              <a:rPr sz="1400" b="1" spc="15" dirty="0">
                <a:solidFill>
                  <a:srgbClr val="B40808"/>
                </a:solidFill>
                <a:latin typeface="Book Antiqua"/>
                <a:cs typeface="Book Antiqua"/>
              </a:rPr>
              <a:t> </a:t>
            </a:r>
            <a:r>
              <a:rPr sz="1400" b="1" spc="210" dirty="0">
                <a:solidFill>
                  <a:srgbClr val="B40808"/>
                </a:solidFill>
                <a:latin typeface="Book Antiqua"/>
                <a:cs typeface="Book Antiqua"/>
              </a:rPr>
              <a:t>my </a:t>
            </a:r>
            <a:r>
              <a:rPr sz="1400" b="1" spc="-335" dirty="0">
                <a:solidFill>
                  <a:srgbClr val="B40808"/>
                </a:solidFill>
                <a:latin typeface="Book Antiqua"/>
                <a:cs typeface="Book Antiqua"/>
              </a:rPr>
              <a:t> </a:t>
            </a:r>
            <a:r>
              <a:rPr sz="1400" b="1" spc="114" dirty="0">
                <a:solidFill>
                  <a:srgbClr val="B40808"/>
                </a:solidFill>
                <a:latin typeface="Book Antiqua"/>
                <a:cs typeface="Book Antiqua"/>
              </a:rPr>
              <a:t>placement.</a:t>
            </a:r>
            <a:endParaRPr sz="1400" dirty="0">
              <a:latin typeface="Book Antiqua"/>
              <a:cs typeface="Book Antiqua"/>
            </a:endParaRPr>
          </a:p>
        </p:txBody>
      </p:sp>
      <p:sp>
        <p:nvSpPr>
          <p:cNvPr id="15" name="object 15"/>
          <p:cNvSpPr txBox="1"/>
          <p:nvPr/>
        </p:nvSpPr>
        <p:spPr>
          <a:xfrm>
            <a:off x="3981422" y="703859"/>
            <a:ext cx="5774690" cy="822276"/>
          </a:xfrm>
          <a:prstGeom prst="rect">
            <a:avLst/>
          </a:prstGeom>
        </p:spPr>
        <p:txBody>
          <a:bodyPr vert="horz" wrap="square" lIns="0" tIns="50800" rIns="0" bIns="0" rtlCol="0">
            <a:spAutoFit/>
          </a:bodyPr>
          <a:lstStyle/>
          <a:p>
            <a:pPr marL="12700">
              <a:spcBef>
                <a:spcPts val="400"/>
              </a:spcBef>
            </a:pPr>
            <a:r>
              <a:rPr lang="en-US" sz="1500" dirty="0">
                <a:solidFill>
                  <a:srgbClr val="B40808"/>
                </a:solidFill>
                <a:latin typeface="Archivo Black"/>
                <a:cs typeface="Archivo Black"/>
              </a:rPr>
              <a:t>FAVORITE</a:t>
            </a:r>
            <a:r>
              <a:rPr lang="en-US" sz="1500" spc="-100" dirty="0">
                <a:solidFill>
                  <a:srgbClr val="B40808"/>
                </a:solidFill>
                <a:latin typeface="Archivo Black"/>
                <a:cs typeface="Archivo Black"/>
              </a:rPr>
              <a:t> </a:t>
            </a:r>
            <a:r>
              <a:rPr lang="en-US" sz="1500" dirty="0">
                <a:solidFill>
                  <a:srgbClr val="B40808"/>
                </a:solidFill>
                <a:latin typeface="Archivo Black"/>
                <a:cs typeface="Archivo Black"/>
              </a:rPr>
              <a:t>MEMORIES</a:t>
            </a:r>
            <a:endParaRPr lang="en-US" sz="1500" dirty="0">
              <a:latin typeface="Archivo Black"/>
              <a:cs typeface="Archivo Black"/>
            </a:endParaRPr>
          </a:p>
          <a:p>
            <a:pPr marL="12700" marR="5080">
              <a:lnSpc>
                <a:spcPct val="116700"/>
              </a:lnSpc>
            </a:pPr>
            <a:r>
              <a:rPr sz="1500" b="1" spc="114" dirty="0">
                <a:solidFill>
                  <a:srgbClr val="B40808"/>
                </a:solidFill>
                <a:latin typeface="Book Antiqua"/>
                <a:cs typeface="Book Antiqua"/>
              </a:rPr>
              <a:t>Meeting</a:t>
            </a:r>
            <a:r>
              <a:rPr sz="1500" b="1" spc="15" dirty="0">
                <a:solidFill>
                  <a:srgbClr val="B40808"/>
                </a:solidFill>
                <a:latin typeface="Book Antiqua"/>
                <a:cs typeface="Book Antiqua"/>
              </a:rPr>
              <a:t> </a:t>
            </a:r>
            <a:r>
              <a:rPr sz="1500" b="1" spc="160" dirty="0">
                <a:solidFill>
                  <a:srgbClr val="B40808"/>
                </a:solidFill>
                <a:latin typeface="Book Antiqua"/>
                <a:cs typeface="Book Antiqua"/>
              </a:rPr>
              <a:t>some</a:t>
            </a:r>
            <a:r>
              <a:rPr sz="1500" b="1" spc="20" dirty="0">
                <a:solidFill>
                  <a:srgbClr val="B40808"/>
                </a:solidFill>
                <a:latin typeface="Book Antiqua"/>
                <a:cs typeface="Book Antiqua"/>
              </a:rPr>
              <a:t> </a:t>
            </a:r>
            <a:r>
              <a:rPr sz="1500" b="1" spc="114" dirty="0">
                <a:solidFill>
                  <a:srgbClr val="B40808"/>
                </a:solidFill>
                <a:latin typeface="Book Antiqua"/>
                <a:cs typeface="Book Antiqua"/>
              </a:rPr>
              <a:t>of</a:t>
            </a:r>
            <a:r>
              <a:rPr sz="1500" b="1" spc="20" dirty="0">
                <a:solidFill>
                  <a:srgbClr val="B40808"/>
                </a:solidFill>
                <a:latin typeface="Book Antiqua"/>
                <a:cs typeface="Book Antiqua"/>
              </a:rPr>
              <a:t> </a:t>
            </a:r>
            <a:r>
              <a:rPr sz="1500" b="1" spc="114" dirty="0">
                <a:solidFill>
                  <a:srgbClr val="B40808"/>
                </a:solidFill>
                <a:latin typeface="Book Antiqua"/>
                <a:cs typeface="Book Antiqua"/>
              </a:rPr>
              <a:t>the</a:t>
            </a:r>
            <a:r>
              <a:rPr sz="1500" b="1" spc="20" dirty="0">
                <a:solidFill>
                  <a:srgbClr val="B40808"/>
                </a:solidFill>
                <a:latin typeface="Book Antiqua"/>
                <a:cs typeface="Book Antiqua"/>
              </a:rPr>
              <a:t> </a:t>
            </a:r>
            <a:r>
              <a:rPr sz="1500" b="1" spc="135" dirty="0">
                <a:solidFill>
                  <a:srgbClr val="B40808"/>
                </a:solidFill>
                <a:latin typeface="Book Antiqua"/>
                <a:cs typeface="Book Antiqua"/>
              </a:rPr>
              <a:t>other</a:t>
            </a:r>
            <a:r>
              <a:rPr sz="1500" b="1" spc="20" dirty="0">
                <a:solidFill>
                  <a:srgbClr val="B40808"/>
                </a:solidFill>
                <a:latin typeface="Book Antiqua"/>
                <a:cs typeface="Book Antiqua"/>
              </a:rPr>
              <a:t> </a:t>
            </a:r>
            <a:r>
              <a:rPr sz="1500" b="1" spc="75" dirty="0">
                <a:solidFill>
                  <a:srgbClr val="B40808"/>
                </a:solidFill>
                <a:latin typeface="Book Antiqua"/>
                <a:cs typeface="Book Antiqua"/>
              </a:rPr>
              <a:t>fellows</a:t>
            </a:r>
            <a:r>
              <a:rPr sz="1500" b="1" spc="20" dirty="0">
                <a:solidFill>
                  <a:srgbClr val="B40808"/>
                </a:solidFill>
                <a:latin typeface="Book Antiqua"/>
                <a:cs typeface="Book Antiqua"/>
              </a:rPr>
              <a:t> </a:t>
            </a:r>
            <a:r>
              <a:rPr sz="1500" b="1" spc="90" dirty="0">
                <a:solidFill>
                  <a:srgbClr val="B40808"/>
                </a:solidFill>
                <a:latin typeface="Book Antiqua"/>
                <a:cs typeface="Book Antiqua"/>
              </a:rPr>
              <a:t>at</a:t>
            </a:r>
            <a:r>
              <a:rPr sz="1500" b="1" spc="20" dirty="0">
                <a:solidFill>
                  <a:srgbClr val="B40808"/>
                </a:solidFill>
                <a:latin typeface="Book Antiqua"/>
                <a:cs typeface="Book Antiqua"/>
              </a:rPr>
              <a:t> </a:t>
            </a:r>
            <a:r>
              <a:rPr sz="1500" b="1" spc="195" dirty="0">
                <a:solidFill>
                  <a:srgbClr val="B40808"/>
                </a:solidFill>
                <a:latin typeface="Book Antiqua"/>
                <a:cs typeface="Book Antiqua"/>
              </a:rPr>
              <a:t>CTB</a:t>
            </a:r>
            <a:r>
              <a:rPr sz="1500" b="1" spc="20" dirty="0">
                <a:solidFill>
                  <a:srgbClr val="B40808"/>
                </a:solidFill>
                <a:latin typeface="Book Antiqua"/>
                <a:cs typeface="Book Antiqua"/>
              </a:rPr>
              <a:t> </a:t>
            </a:r>
            <a:r>
              <a:rPr sz="1500" b="1" spc="135" dirty="0">
                <a:solidFill>
                  <a:srgbClr val="B40808"/>
                </a:solidFill>
                <a:latin typeface="Book Antiqua"/>
                <a:cs typeface="Book Antiqua"/>
              </a:rPr>
              <a:t>and</a:t>
            </a:r>
            <a:r>
              <a:rPr sz="1500" b="1" spc="20" dirty="0">
                <a:solidFill>
                  <a:srgbClr val="B40808"/>
                </a:solidFill>
                <a:latin typeface="Book Antiqua"/>
                <a:cs typeface="Book Antiqua"/>
              </a:rPr>
              <a:t> </a:t>
            </a:r>
            <a:r>
              <a:rPr sz="1500" b="1" spc="150" dirty="0">
                <a:solidFill>
                  <a:srgbClr val="B40808"/>
                </a:solidFill>
                <a:latin typeface="Book Antiqua"/>
                <a:cs typeface="Book Antiqua"/>
              </a:rPr>
              <a:t>comparing </a:t>
            </a:r>
            <a:r>
              <a:rPr sz="1500" b="1" spc="-360" dirty="0">
                <a:solidFill>
                  <a:srgbClr val="B40808"/>
                </a:solidFill>
                <a:latin typeface="Book Antiqua"/>
                <a:cs typeface="Book Antiqua"/>
              </a:rPr>
              <a:t> </a:t>
            </a:r>
            <a:r>
              <a:rPr sz="1500" b="1" spc="155" dirty="0">
                <a:solidFill>
                  <a:srgbClr val="B40808"/>
                </a:solidFill>
                <a:latin typeface="Book Antiqua"/>
                <a:cs typeface="Book Antiqua"/>
              </a:rPr>
              <a:t>our</a:t>
            </a:r>
            <a:r>
              <a:rPr sz="1500" b="1" spc="15" dirty="0">
                <a:solidFill>
                  <a:srgbClr val="B40808"/>
                </a:solidFill>
                <a:latin typeface="Book Antiqua"/>
                <a:cs typeface="Book Antiqua"/>
              </a:rPr>
              <a:t> </a:t>
            </a:r>
            <a:r>
              <a:rPr sz="1500" b="1" spc="140" dirty="0">
                <a:solidFill>
                  <a:srgbClr val="B40808"/>
                </a:solidFill>
                <a:latin typeface="Book Antiqua"/>
                <a:cs typeface="Book Antiqua"/>
              </a:rPr>
              <a:t>placement</a:t>
            </a:r>
            <a:r>
              <a:rPr sz="1500" b="1" spc="20" dirty="0">
                <a:solidFill>
                  <a:srgbClr val="B40808"/>
                </a:solidFill>
                <a:latin typeface="Book Antiqua"/>
                <a:cs typeface="Book Antiqua"/>
              </a:rPr>
              <a:t> </a:t>
            </a:r>
            <a:r>
              <a:rPr sz="1500" b="1" spc="95" dirty="0">
                <a:solidFill>
                  <a:srgbClr val="B40808"/>
                </a:solidFill>
                <a:latin typeface="Book Antiqua"/>
                <a:cs typeface="Book Antiqua"/>
              </a:rPr>
              <a:t>projects.</a:t>
            </a:r>
            <a:endParaRPr sz="1500" dirty="0">
              <a:latin typeface="Book Antiqua"/>
              <a:cs typeface="Book Antiqua"/>
            </a:endParaRPr>
          </a:p>
        </p:txBody>
      </p:sp>
      <p:sp>
        <p:nvSpPr>
          <p:cNvPr id="16" name="object 16"/>
          <p:cNvSpPr txBox="1"/>
          <p:nvPr/>
        </p:nvSpPr>
        <p:spPr>
          <a:xfrm>
            <a:off x="4026257" y="1760315"/>
            <a:ext cx="2400300" cy="3793090"/>
          </a:xfrm>
          <a:prstGeom prst="rect">
            <a:avLst/>
          </a:prstGeom>
        </p:spPr>
        <p:txBody>
          <a:bodyPr vert="horz" wrap="square" lIns="0" tIns="50800" rIns="0" bIns="0" rtlCol="0">
            <a:spAutoFit/>
          </a:bodyPr>
          <a:lstStyle/>
          <a:p>
            <a:pPr marL="12700">
              <a:spcBef>
                <a:spcPts val="400"/>
              </a:spcBef>
            </a:pPr>
            <a:r>
              <a:rPr sz="1500" dirty="0">
                <a:solidFill>
                  <a:srgbClr val="B40808"/>
                </a:solidFill>
                <a:latin typeface="Archivo Black"/>
                <a:cs typeface="Archivo Black"/>
              </a:rPr>
              <a:t>SUMMER</a:t>
            </a:r>
            <a:r>
              <a:rPr sz="1500" spc="-50" dirty="0">
                <a:solidFill>
                  <a:srgbClr val="B40808"/>
                </a:solidFill>
                <a:latin typeface="Archivo Black"/>
                <a:cs typeface="Archivo Black"/>
              </a:rPr>
              <a:t> </a:t>
            </a:r>
            <a:r>
              <a:rPr sz="1500" dirty="0">
                <a:solidFill>
                  <a:srgbClr val="B40808"/>
                </a:solidFill>
                <a:latin typeface="Archivo Black"/>
                <a:cs typeface="Archivo Black"/>
              </a:rPr>
              <a:t>TAKEAWAY</a:t>
            </a:r>
            <a:endParaRPr sz="1500" dirty="0">
              <a:latin typeface="Archivo Black"/>
              <a:cs typeface="Archivo Black"/>
            </a:endParaRPr>
          </a:p>
          <a:p>
            <a:pPr marL="12700" marR="5080">
              <a:lnSpc>
                <a:spcPct val="116700"/>
              </a:lnSpc>
            </a:pPr>
            <a:r>
              <a:rPr sz="1500" b="1" spc="55" dirty="0">
                <a:solidFill>
                  <a:srgbClr val="B40808"/>
                </a:solidFill>
                <a:latin typeface="Book Antiqua"/>
                <a:cs typeface="Book Antiqua"/>
              </a:rPr>
              <a:t>I </a:t>
            </a:r>
            <a:r>
              <a:rPr sz="1500" b="1" spc="120" dirty="0">
                <a:solidFill>
                  <a:srgbClr val="B40808"/>
                </a:solidFill>
                <a:latin typeface="Book Antiqua"/>
                <a:cs typeface="Book Antiqua"/>
              </a:rPr>
              <a:t>have learned </a:t>
            </a:r>
            <a:r>
              <a:rPr sz="1500" b="1" spc="114" dirty="0">
                <a:solidFill>
                  <a:srgbClr val="B40808"/>
                </a:solidFill>
                <a:latin typeface="Book Antiqua"/>
                <a:cs typeface="Book Antiqua"/>
              </a:rPr>
              <a:t>about </a:t>
            </a:r>
            <a:r>
              <a:rPr sz="1500" b="1" spc="120" dirty="0">
                <a:solidFill>
                  <a:srgbClr val="B40808"/>
                </a:solidFill>
                <a:latin typeface="Book Antiqua"/>
                <a:cs typeface="Book Antiqua"/>
              </a:rPr>
              <a:t> </a:t>
            </a:r>
            <a:r>
              <a:rPr sz="1500" b="1" spc="105" dirty="0">
                <a:solidFill>
                  <a:srgbClr val="B40808"/>
                </a:solidFill>
                <a:latin typeface="Book Antiqua"/>
                <a:cs typeface="Book Antiqua"/>
              </a:rPr>
              <a:t>what </a:t>
            </a:r>
            <a:r>
              <a:rPr sz="1500" b="1" spc="170" dirty="0">
                <a:solidFill>
                  <a:srgbClr val="B40808"/>
                </a:solidFill>
                <a:latin typeface="Book Antiqua"/>
                <a:cs typeface="Book Antiqua"/>
              </a:rPr>
              <a:t>community </a:t>
            </a:r>
            <a:r>
              <a:rPr sz="1500" b="1" spc="175" dirty="0">
                <a:solidFill>
                  <a:srgbClr val="B40808"/>
                </a:solidFill>
                <a:latin typeface="Book Antiqua"/>
                <a:cs typeface="Book Antiqua"/>
              </a:rPr>
              <a:t> </a:t>
            </a:r>
            <a:r>
              <a:rPr sz="1500" b="1" spc="110" dirty="0">
                <a:solidFill>
                  <a:srgbClr val="B40808"/>
                </a:solidFill>
                <a:latin typeface="Book Antiqua"/>
                <a:cs typeface="Book Antiqua"/>
              </a:rPr>
              <a:t>organizing </a:t>
            </a:r>
            <a:r>
              <a:rPr sz="1500" b="1" spc="135" dirty="0">
                <a:solidFill>
                  <a:srgbClr val="B40808"/>
                </a:solidFill>
                <a:latin typeface="Book Antiqua"/>
                <a:cs typeface="Book Antiqua"/>
              </a:rPr>
              <a:t>and </a:t>
            </a:r>
            <a:r>
              <a:rPr sz="1500" b="1" spc="140" dirty="0">
                <a:solidFill>
                  <a:srgbClr val="B40808"/>
                </a:solidFill>
                <a:latin typeface="Book Antiqua"/>
                <a:cs typeface="Book Antiqua"/>
              </a:rPr>
              <a:t> </a:t>
            </a:r>
            <a:r>
              <a:rPr sz="1500" b="1" spc="105" dirty="0">
                <a:solidFill>
                  <a:srgbClr val="B40808"/>
                </a:solidFill>
                <a:latin typeface="Book Antiqua"/>
                <a:cs typeface="Book Antiqua"/>
              </a:rPr>
              <a:t>collation</a:t>
            </a:r>
            <a:r>
              <a:rPr sz="1500" b="1" spc="-10" dirty="0">
                <a:solidFill>
                  <a:srgbClr val="B40808"/>
                </a:solidFill>
                <a:latin typeface="Book Antiqua"/>
                <a:cs typeface="Book Antiqua"/>
              </a:rPr>
              <a:t> </a:t>
            </a:r>
            <a:r>
              <a:rPr sz="1500" b="1" spc="90" dirty="0">
                <a:solidFill>
                  <a:srgbClr val="B40808"/>
                </a:solidFill>
                <a:latin typeface="Book Antiqua"/>
                <a:cs typeface="Book Antiqua"/>
              </a:rPr>
              <a:t>building</a:t>
            </a:r>
            <a:r>
              <a:rPr sz="1500" b="1" spc="-10" dirty="0">
                <a:solidFill>
                  <a:srgbClr val="B40808"/>
                </a:solidFill>
                <a:latin typeface="Book Antiqua"/>
                <a:cs typeface="Book Antiqua"/>
              </a:rPr>
              <a:t> </a:t>
            </a:r>
            <a:r>
              <a:rPr sz="1500" b="1" spc="90" dirty="0">
                <a:solidFill>
                  <a:srgbClr val="B40808"/>
                </a:solidFill>
                <a:latin typeface="Book Antiqua"/>
                <a:cs typeface="Book Antiqua"/>
              </a:rPr>
              <a:t>looks </a:t>
            </a:r>
            <a:r>
              <a:rPr sz="1500" b="1" spc="-360" dirty="0">
                <a:solidFill>
                  <a:srgbClr val="B40808"/>
                </a:solidFill>
                <a:latin typeface="Book Antiqua"/>
                <a:cs typeface="Book Antiqua"/>
              </a:rPr>
              <a:t> </a:t>
            </a:r>
            <a:r>
              <a:rPr sz="1500" b="1" spc="70" dirty="0">
                <a:solidFill>
                  <a:srgbClr val="B40808"/>
                </a:solidFill>
                <a:latin typeface="Book Antiqua"/>
                <a:cs typeface="Book Antiqua"/>
              </a:rPr>
              <a:t>like </a:t>
            </a:r>
            <a:r>
              <a:rPr sz="1500" b="1" spc="90" dirty="0">
                <a:solidFill>
                  <a:srgbClr val="B40808"/>
                </a:solidFill>
                <a:latin typeface="Book Antiqua"/>
                <a:cs typeface="Book Antiqua"/>
              </a:rPr>
              <a:t>at </a:t>
            </a:r>
            <a:r>
              <a:rPr sz="1500" b="1" spc="114" dirty="0">
                <a:solidFill>
                  <a:srgbClr val="B40808"/>
                </a:solidFill>
                <a:latin typeface="Book Antiqua"/>
                <a:cs typeface="Book Antiqua"/>
              </a:rPr>
              <a:t>the </a:t>
            </a:r>
            <a:r>
              <a:rPr sz="1500" b="1" spc="100" dirty="0">
                <a:solidFill>
                  <a:srgbClr val="B40808"/>
                </a:solidFill>
                <a:latin typeface="Book Antiqua"/>
                <a:cs typeface="Book Antiqua"/>
              </a:rPr>
              <a:t>grassroots </a:t>
            </a:r>
            <a:r>
              <a:rPr sz="1500" b="1" spc="105" dirty="0">
                <a:solidFill>
                  <a:srgbClr val="B40808"/>
                </a:solidFill>
                <a:latin typeface="Book Antiqua"/>
                <a:cs typeface="Book Antiqua"/>
              </a:rPr>
              <a:t> </a:t>
            </a:r>
            <a:r>
              <a:rPr sz="1500" b="1" spc="70" dirty="0">
                <a:solidFill>
                  <a:srgbClr val="B40808"/>
                </a:solidFill>
                <a:latin typeface="Book Antiqua"/>
                <a:cs typeface="Book Antiqua"/>
              </a:rPr>
              <a:t>level. </a:t>
            </a:r>
            <a:r>
              <a:rPr sz="1500" b="1" spc="110" dirty="0">
                <a:solidFill>
                  <a:srgbClr val="B40808"/>
                </a:solidFill>
                <a:latin typeface="Book Antiqua"/>
                <a:cs typeface="Book Antiqua"/>
              </a:rPr>
              <a:t>High Roads </a:t>
            </a:r>
            <a:r>
              <a:rPr sz="1500" b="1" spc="95" dirty="0">
                <a:solidFill>
                  <a:srgbClr val="B40808"/>
                </a:solidFill>
                <a:latin typeface="Book Antiqua"/>
                <a:cs typeface="Book Antiqua"/>
              </a:rPr>
              <a:t>has </a:t>
            </a:r>
            <a:r>
              <a:rPr sz="1500" b="1" spc="100" dirty="0">
                <a:solidFill>
                  <a:srgbClr val="B40808"/>
                </a:solidFill>
                <a:latin typeface="Book Antiqua"/>
                <a:cs typeface="Book Antiqua"/>
              </a:rPr>
              <a:t> </a:t>
            </a:r>
            <a:r>
              <a:rPr sz="1500" b="1" spc="150" dirty="0">
                <a:solidFill>
                  <a:srgbClr val="B40808"/>
                </a:solidFill>
                <a:latin typeface="Book Antiqua"/>
                <a:cs typeface="Book Antiqua"/>
              </a:rPr>
              <a:t>reminded</a:t>
            </a:r>
            <a:r>
              <a:rPr sz="1500" b="1" dirty="0">
                <a:solidFill>
                  <a:srgbClr val="B40808"/>
                </a:solidFill>
                <a:latin typeface="Book Antiqua"/>
                <a:cs typeface="Book Antiqua"/>
              </a:rPr>
              <a:t> </a:t>
            </a:r>
            <a:r>
              <a:rPr sz="1500" b="1" spc="225" dirty="0">
                <a:solidFill>
                  <a:srgbClr val="B40808"/>
                </a:solidFill>
                <a:latin typeface="Book Antiqua"/>
                <a:cs typeface="Book Antiqua"/>
              </a:rPr>
              <a:t>me</a:t>
            </a:r>
            <a:r>
              <a:rPr sz="1500" b="1" dirty="0">
                <a:solidFill>
                  <a:srgbClr val="B40808"/>
                </a:solidFill>
                <a:latin typeface="Book Antiqua"/>
                <a:cs typeface="Book Antiqua"/>
              </a:rPr>
              <a:t> </a:t>
            </a:r>
            <a:r>
              <a:rPr sz="1500" b="1" spc="100" dirty="0">
                <a:solidFill>
                  <a:srgbClr val="B40808"/>
                </a:solidFill>
                <a:latin typeface="Book Antiqua"/>
                <a:cs typeface="Book Antiqua"/>
              </a:rPr>
              <a:t>that</a:t>
            </a:r>
            <a:r>
              <a:rPr sz="1500" b="1" spc="5" dirty="0">
                <a:solidFill>
                  <a:srgbClr val="B40808"/>
                </a:solidFill>
                <a:latin typeface="Book Antiqua"/>
                <a:cs typeface="Book Antiqua"/>
              </a:rPr>
              <a:t> </a:t>
            </a:r>
            <a:r>
              <a:rPr sz="1500" b="1" spc="130" dirty="0">
                <a:solidFill>
                  <a:srgbClr val="B40808"/>
                </a:solidFill>
                <a:latin typeface="Book Antiqua"/>
                <a:cs typeface="Book Antiqua"/>
              </a:rPr>
              <a:t>even </a:t>
            </a:r>
            <a:r>
              <a:rPr sz="1500" b="1" spc="-360" dirty="0">
                <a:solidFill>
                  <a:srgbClr val="B40808"/>
                </a:solidFill>
                <a:latin typeface="Book Antiqua"/>
                <a:cs typeface="Book Antiqua"/>
              </a:rPr>
              <a:t> </a:t>
            </a:r>
            <a:r>
              <a:rPr sz="1500" b="1" spc="135" dirty="0">
                <a:solidFill>
                  <a:srgbClr val="B40808"/>
                </a:solidFill>
                <a:latin typeface="Book Antiqua"/>
                <a:cs typeface="Book Antiqua"/>
              </a:rPr>
              <a:t>when </a:t>
            </a:r>
            <a:r>
              <a:rPr sz="1500" b="1" spc="55" dirty="0">
                <a:solidFill>
                  <a:srgbClr val="B40808"/>
                </a:solidFill>
                <a:latin typeface="Book Antiqua"/>
                <a:cs typeface="Book Antiqua"/>
              </a:rPr>
              <a:t>I </a:t>
            </a:r>
            <a:r>
              <a:rPr sz="1500" b="1" spc="190" dirty="0">
                <a:solidFill>
                  <a:srgbClr val="B40808"/>
                </a:solidFill>
                <a:latin typeface="Book Antiqua"/>
                <a:cs typeface="Book Antiqua"/>
              </a:rPr>
              <a:t>may </a:t>
            </a:r>
            <a:r>
              <a:rPr sz="1500" b="1" spc="90" dirty="0">
                <a:solidFill>
                  <a:srgbClr val="B40808"/>
                </a:solidFill>
                <a:latin typeface="Book Antiqua"/>
                <a:cs typeface="Book Antiqua"/>
              </a:rPr>
              <a:t>feel </a:t>
            </a:r>
            <a:r>
              <a:rPr sz="1500" b="1" spc="95" dirty="0">
                <a:solidFill>
                  <a:srgbClr val="B40808"/>
                </a:solidFill>
                <a:latin typeface="Book Antiqua"/>
                <a:cs typeface="Book Antiqua"/>
              </a:rPr>
              <a:t> </a:t>
            </a:r>
            <a:r>
              <a:rPr sz="1500" b="1" spc="135" dirty="0">
                <a:solidFill>
                  <a:srgbClr val="B40808"/>
                </a:solidFill>
                <a:latin typeface="Book Antiqua"/>
                <a:cs typeface="Book Antiqua"/>
              </a:rPr>
              <a:t>overwhelmed </a:t>
            </a:r>
            <a:r>
              <a:rPr sz="1500" b="1" spc="155" dirty="0">
                <a:solidFill>
                  <a:srgbClr val="B40808"/>
                </a:solidFill>
                <a:latin typeface="Book Antiqua"/>
                <a:cs typeface="Book Antiqua"/>
              </a:rPr>
              <a:t>or </a:t>
            </a:r>
            <a:r>
              <a:rPr sz="1500" b="1" spc="160" dirty="0">
                <a:solidFill>
                  <a:srgbClr val="B40808"/>
                </a:solidFill>
                <a:latin typeface="Book Antiqua"/>
                <a:cs typeface="Book Antiqua"/>
              </a:rPr>
              <a:t> </a:t>
            </a:r>
            <a:r>
              <a:rPr sz="1500" b="1" spc="120" dirty="0">
                <a:solidFill>
                  <a:srgbClr val="B40808"/>
                </a:solidFill>
                <a:latin typeface="Book Antiqua"/>
                <a:cs typeface="Book Antiqua"/>
              </a:rPr>
              <a:t>exhausted </a:t>
            </a:r>
            <a:r>
              <a:rPr sz="1500" b="1" spc="105" dirty="0">
                <a:solidFill>
                  <a:srgbClr val="B40808"/>
                </a:solidFill>
                <a:latin typeface="Book Antiqua"/>
                <a:cs typeface="Book Antiqua"/>
              </a:rPr>
              <a:t>in </a:t>
            </a:r>
            <a:r>
              <a:rPr sz="1500" b="1" spc="229" dirty="0">
                <a:solidFill>
                  <a:srgbClr val="B40808"/>
                </a:solidFill>
                <a:latin typeface="Book Antiqua"/>
                <a:cs typeface="Book Antiqua"/>
              </a:rPr>
              <a:t>my </a:t>
            </a:r>
            <a:r>
              <a:rPr sz="1500" b="1" spc="235" dirty="0">
                <a:solidFill>
                  <a:srgbClr val="B40808"/>
                </a:solidFill>
                <a:latin typeface="Book Antiqua"/>
                <a:cs typeface="Book Antiqua"/>
              </a:rPr>
              <a:t> </a:t>
            </a:r>
            <a:r>
              <a:rPr sz="1500" b="1" spc="90" dirty="0">
                <a:solidFill>
                  <a:srgbClr val="B40808"/>
                </a:solidFill>
                <a:latin typeface="Book Antiqua"/>
                <a:cs typeface="Book Antiqua"/>
              </a:rPr>
              <a:t>struggle </a:t>
            </a:r>
            <a:r>
              <a:rPr sz="1500" b="1" spc="130" dirty="0">
                <a:solidFill>
                  <a:srgbClr val="B40808"/>
                </a:solidFill>
                <a:latin typeface="Book Antiqua"/>
                <a:cs typeface="Book Antiqua"/>
              </a:rPr>
              <a:t>for </a:t>
            </a:r>
            <a:r>
              <a:rPr sz="1500" b="1" spc="100" dirty="0">
                <a:solidFill>
                  <a:srgbClr val="B40808"/>
                </a:solidFill>
                <a:latin typeface="Book Antiqua"/>
                <a:cs typeface="Book Antiqua"/>
              </a:rPr>
              <a:t>equity </a:t>
            </a:r>
            <a:r>
              <a:rPr sz="1500" b="1" spc="135" dirty="0">
                <a:solidFill>
                  <a:srgbClr val="B40808"/>
                </a:solidFill>
                <a:latin typeface="Book Antiqua"/>
                <a:cs typeface="Book Antiqua"/>
              </a:rPr>
              <a:t>and </a:t>
            </a:r>
            <a:r>
              <a:rPr sz="1500" b="1" spc="-360" dirty="0">
                <a:solidFill>
                  <a:srgbClr val="B40808"/>
                </a:solidFill>
                <a:latin typeface="Book Antiqua"/>
                <a:cs typeface="Book Antiqua"/>
              </a:rPr>
              <a:t> </a:t>
            </a:r>
            <a:r>
              <a:rPr sz="1500" b="1" spc="105" dirty="0">
                <a:solidFill>
                  <a:srgbClr val="B40808"/>
                </a:solidFill>
                <a:latin typeface="Book Antiqua"/>
                <a:cs typeface="Book Antiqua"/>
              </a:rPr>
              <a:t>racial </a:t>
            </a:r>
            <a:r>
              <a:rPr sz="1500" b="1" spc="75" dirty="0">
                <a:solidFill>
                  <a:srgbClr val="B40808"/>
                </a:solidFill>
                <a:latin typeface="Book Antiqua"/>
                <a:cs typeface="Book Antiqua"/>
              </a:rPr>
              <a:t>justice, </a:t>
            </a:r>
            <a:r>
              <a:rPr sz="1500" b="1" spc="55" dirty="0">
                <a:solidFill>
                  <a:srgbClr val="B40808"/>
                </a:solidFill>
                <a:latin typeface="Book Antiqua"/>
                <a:cs typeface="Book Antiqua"/>
              </a:rPr>
              <a:t>I </a:t>
            </a:r>
            <a:r>
              <a:rPr sz="1500" b="1" spc="215" dirty="0">
                <a:solidFill>
                  <a:srgbClr val="B40808"/>
                </a:solidFill>
                <a:latin typeface="Book Antiqua"/>
                <a:cs typeface="Book Antiqua"/>
              </a:rPr>
              <a:t>am </a:t>
            </a:r>
            <a:r>
              <a:rPr sz="1500" b="1" spc="220" dirty="0">
                <a:solidFill>
                  <a:srgbClr val="B40808"/>
                </a:solidFill>
                <a:latin typeface="Book Antiqua"/>
                <a:cs typeface="Book Antiqua"/>
              </a:rPr>
              <a:t> </a:t>
            </a:r>
            <a:r>
              <a:rPr sz="1500" b="1" spc="135" dirty="0">
                <a:solidFill>
                  <a:srgbClr val="B40808"/>
                </a:solidFill>
                <a:latin typeface="Book Antiqua"/>
                <a:cs typeface="Book Antiqua"/>
              </a:rPr>
              <a:t>never</a:t>
            </a:r>
            <a:r>
              <a:rPr sz="1500" b="1" spc="15" dirty="0">
                <a:solidFill>
                  <a:srgbClr val="B40808"/>
                </a:solidFill>
                <a:latin typeface="Book Antiqua"/>
                <a:cs typeface="Book Antiqua"/>
              </a:rPr>
              <a:t> </a:t>
            </a:r>
            <a:r>
              <a:rPr sz="1500" b="1" spc="100" dirty="0">
                <a:solidFill>
                  <a:srgbClr val="B40808"/>
                </a:solidFill>
                <a:latin typeface="Book Antiqua"/>
                <a:cs typeface="Book Antiqua"/>
              </a:rPr>
              <a:t>alone.</a:t>
            </a:r>
            <a:endParaRPr sz="1500" dirty="0">
              <a:latin typeface="Book Antiqua"/>
              <a:cs typeface="Book Antiqua"/>
            </a:endParaRPr>
          </a:p>
        </p:txBody>
      </p:sp>
      <p:sp>
        <p:nvSpPr>
          <p:cNvPr id="17" name="object 17"/>
          <p:cNvSpPr txBox="1">
            <a:spLocks noGrp="1"/>
          </p:cNvSpPr>
          <p:nvPr>
            <p:ph type="title"/>
          </p:nvPr>
        </p:nvSpPr>
        <p:spPr>
          <a:xfrm>
            <a:off x="1510387" y="35110"/>
            <a:ext cx="4887595"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Yasmin</a:t>
            </a:r>
            <a:r>
              <a:rPr sz="3800" spc="-225"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Ballew</a:t>
            </a:r>
          </a:p>
        </p:txBody>
      </p:sp>
      <p:sp>
        <p:nvSpPr>
          <p:cNvPr id="19" name="object 19"/>
          <p:cNvSpPr txBox="1"/>
          <p:nvPr/>
        </p:nvSpPr>
        <p:spPr>
          <a:xfrm>
            <a:off x="226227" y="4169343"/>
            <a:ext cx="3374209" cy="1240211"/>
          </a:xfrm>
          <a:prstGeom prst="rect">
            <a:avLst/>
          </a:prstGeom>
        </p:spPr>
        <p:txBody>
          <a:bodyPr vert="horz" wrap="square" lIns="0" tIns="12065" rIns="0" bIns="0" rtlCol="0">
            <a:spAutoFit/>
          </a:bodyPr>
          <a:lstStyle/>
          <a:p>
            <a:pPr marL="12700" marR="85093" algn="ctr">
              <a:lnSpc>
                <a:spcPct val="114300"/>
              </a:lnSpc>
              <a:spcBef>
                <a:spcPts val="95"/>
              </a:spcBef>
            </a:pPr>
            <a:r>
              <a:rPr sz="1750" b="1" spc="145" dirty="0">
                <a:solidFill>
                  <a:srgbClr val="B40808"/>
                </a:solidFill>
                <a:latin typeface="Book Antiqua"/>
                <a:cs typeface="Book Antiqua"/>
              </a:rPr>
              <a:t>Created</a:t>
            </a:r>
            <a:r>
              <a:rPr sz="1750" b="1" spc="15" dirty="0">
                <a:solidFill>
                  <a:srgbClr val="B40808"/>
                </a:solidFill>
                <a:latin typeface="Book Antiqua"/>
                <a:cs typeface="Book Antiqua"/>
              </a:rPr>
              <a:t> </a:t>
            </a:r>
            <a:r>
              <a:rPr sz="1750" b="1" spc="130" dirty="0">
                <a:solidFill>
                  <a:srgbClr val="B40808"/>
                </a:solidFill>
                <a:latin typeface="Book Antiqua"/>
                <a:cs typeface="Book Antiqua"/>
              </a:rPr>
              <a:t>case</a:t>
            </a:r>
            <a:r>
              <a:rPr sz="1750" b="1" spc="20" dirty="0">
                <a:solidFill>
                  <a:srgbClr val="B40808"/>
                </a:solidFill>
                <a:latin typeface="Book Antiqua"/>
                <a:cs typeface="Book Antiqua"/>
              </a:rPr>
              <a:t> </a:t>
            </a:r>
            <a:r>
              <a:rPr sz="1750" b="1" spc="95" dirty="0">
                <a:solidFill>
                  <a:srgbClr val="B40808"/>
                </a:solidFill>
                <a:latin typeface="Book Antiqua"/>
                <a:cs typeface="Book Antiqua"/>
              </a:rPr>
              <a:t>studies</a:t>
            </a:r>
            <a:r>
              <a:rPr sz="1750" b="1" spc="20" dirty="0">
                <a:solidFill>
                  <a:srgbClr val="B40808"/>
                </a:solidFill>
                <a:latin typeface="Book Antiqua"/>
                <a:cs typeface="Book Antiqua"/>
              </a:rPr>
              <a:t> </a:t>
            </a:r>
            <a:r>
              <a:rPr sz="1750" b="1" spc="160" dirty="0">
                <a:solidFill>
                  <a:srgbClr val="B40808"/>
                </a:solidFill>
                <a:latin typeface="Book Antiqua"/>
                <a:cs typeface="Book Antiqua"/>
              </a:rPr>
              <a:t>and </a:t>
            </a:r>
            <a:r>
              <a:rPr sz="1750" b="1" spc="-425" dirty="0">
                <a:solidFill>
                  <a:srgbClr val="B40808"/>
                </a:solidFill>
                <a:latin typeface="Book Antiqua"/>
                <a:cs typeface="Book Antiqua"/>
              </a:rPr>
              <a:t> </a:t>
            </a:r>
            <a:r>
              <a:rPr sz="1750" b="1" spc="180" dirty="0">
                <a:solidFill>
                  <a:srgbClr val="B40808"/>
                </a:solidFill>
                <a:latin typeface="Book Antiqua"/>
                <a:cs typeface="Book Antiqua"/>
              </a:rPr>
              <a:t>performed</a:t>
            </a:r>
            <a:r>
              <a:rPr sz="1750" b="1" spc="5" dirty="0">
                <a:solidFill>
                  <a:srgbClr val="B40808"/>
                </a:solidFill>
                <a:latin typeface="Book Antiqua"/>
                <a:cs typeface="Book Antiqua"/>
              </a:rPr>
              <a:t> </a:t>
            </a:r>
            <a:r>
              <a:rPr sz="1750" b="1" spc="155" dirty="0">
                <a:solidFill>
                  <a:srgbClr val="B40808"/>
                </a:solidFill>
                <a:latin typeface="Book Antiqua"/>
                <a:cs typeface="Book Antiqua"/>
              </a:rPr>
              <a:t>Comparative </a:t>
            </a:r>
            <a:r>
              <a:rPr sz="1750" b="1" spc="-420" dirty="0">
                <a:solidFill>
                  <a:srgbClr val="B40808"/>
                </a:solidFill>
                <a:latin typeface="Book Antiqua"/>
                <a:cs typeface="Book Antiqua"/>
              </a:rPr>
              <a:t> </a:t>
            </a:r>
            <a:r>
              <a:rPr sz="1750" b="1" spc="85" dirty="0">
                <a:solidFill>
                  <a:srgbClr val="B40808"/>
                </a:solidFill>
                <a:latin typeface="Book Antiqua"/>
                <a:cs typeface="Book Antiqua"/>
              </a:rPr>
              <a:t>Analysis </a:t>
            </a:r>
            <a:r>
              <a:rPr sz="1750" b="1" spc="195" dirty="0">
                <a:solidFill>
                  <a:srgbClr val="B40808"/>
                </a:solidFill>
                <a:latin typeface="Book Antiqua"/>
                <a:cs typeface="Book Antiqua"/>
              </a:rPr>
              <a:t>on </a:t>
            </a:r>
            <a:r>
              <a:rPr sz="1750" b="1" spc="145" dirty="0">
                <a:solidFill>
                  <a:srgbClr val="B40808"/>
                </a:solidFill>
                <a:latin typeface="Book Antiqua"/>
                <a:cs typeface="Book Antiqua"/>
              </a:rPr>
              <a:t>Foster </a:t>
            </a:r>
            <a:r>
              <a:rPr sz="1750" b="1" spc="160" dirty="0">
                <a:solidFill>
                  <a:srgbClr val="B40808"/>
                </a:solidFill>
                <a:latin typeface="Book Antiqua"/>
                <a:cs typeface="Book Antiqua"/>
              </a:rPr>
              <a:t>Care </a:t>
            </a:r>
            <a:r>
              <a:rPr sz="1750" b="1" spc="165" dirty="0">
                <a:solidFill>
                  <a:srgbClr val="B40808"/>
                </a:solidFill>
                <a:latin typeface="Book Antiqua"/>
                <a:cs typeface="Book Antiqua"/>
              </a:rPr>
              <a:t> </a:t>
            </a:r>
            <a:r>
              <a:rPr sz="1750" b="1" spc="160" dirty="0">
                <a:solidFill>
                  <a:srgbClr val="B40808"/>
                </a:solidFill>
                <a:latin typeface="Book Antiqua"/>
                <a:cs typeface="Book Antiqua"/>
              </a:rPr>
              <a:t>and </a:t>
            </a:r>
            <a:r>
              <a:rPr sz="1750" b="1" spc="135" dirty="0">
                <a:solidFill>
                  <a:srgbClr val="B40808"/>
                </a:solidFill>
                <a:latin typeface="Book Antiqua"/>
                <a:cs typeface="Book Antiqua"/>
              </a:rPr>
              <a:t>Housing </a:t>
            </a:r>
            <a:r>
              <a:rPr sz="1750" b="1" spc="140" dirty="0">
                <a:solidFill>
                  <a:srgbClr val="B40808"/>
                </a:solidFill>
                <a:latin typeface="Book Antiqua"/>
                <a:cs typeface="Book Antiqua"/>
              </a:rPr>
              <a:t> </a:t>
            </a:r>
            <a:r>
              <a:rPr sz="1750" b="1" spc="145" dirty="0">
                <a:solidFill>
                  <a:srgbClr val="B40808"/>
                </a:solidFill>
                <a:latin typeface="Book Antiqua"/>
                <a:cs typeface="Book Antiqua"/>
              </a:rPr>
              <a:t>Departments.</a:t>
            </a:r>
            <a:endParaRPr sz="1300" dirty="0">
              <a:latin typeface="Book Antiqua"/>
              <a:cs typeface="Book Antiqua"/>
            </a:endParaRPr>
          </a:p>
        </p:txBody>
      </p:sp>
      <p:sp>
        <p:nvSpPr>
          <p:cNvPr id="22"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Manteca, CA</a:t>
            </a:r>
            <a:endParaRPr sz="2050" dirty="0">
              <a:latin typeface="Open Sans ExtraBold"/>
              <a:cs typeface="Open Sans ExtraBold"/>
            </a:endParaRPr>
          </a:p>
        </p:txBody>
      </p:sp>
      <p:sp>
        <p:nvSpPr>
          <p:cNvPr id="23" name="object 13"/>
          <p:cNvSpPr txBox="1"/>
          <p:nvPr/>
        </p:nvSpPr>
        <p:spPr>
          <a:xfrm>
            <a:off x="158685" y="7391242"/>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Sophomore, ILR</a:t>
            </a:r>
          </a:p>
        </p:txBody>
      </p:sp>
      <p:sp>
        <p:nvSpPr>
          <p:cNvPr id="24" name="Rectangle 23"/>
          <p:cNvSpPr/>
          <p:nvPr/>
        </p:nvSpPr>
        <p:spPr>
          <a:xfrm>
            <a:off x="6853812" y="5357503"/>
            <a:ext cx="3027322" cy="584775"/>
          </a:xfrm>
          <a:prstGeom prst="rect">
            <a:avLst/>
          </a:prstGeom>
        </p:spPr>
        <p:txBody>
          <a:bodyPr wrap="square">
            <a:spAutoFit/>
          </a:bodyPr>
          <a:lstStyle/>
          <a:p>
            <a:pPr marL="12700" algn="ctr">
              <a:spcBef>
                <a:spcPts val="400"/>
              </a:spcBef>
            </a:pPr>
            <a:r>
              <a:rPr lang="en-US" sz="1600" dirty="0">
                <a:solidFill>
                  <a:srgbClr val="B40808"/>
                </a:solidFill>
                <a:latin typeface="Archivo Black"/>
                <a:cs typeface="Archivo Black"/>
              </a:rPr>
              <a:t>BEST CONVERSATIONALIST</a:t>
            </a:r>
            <a:endParaRPr lang="en-US" sz="1600" dirty="0">
              <a:latin typeface="Archivo Black"/>
              <a:cs typeface="Archivo Black"/>
            </a:endParaRPr>
          </a:p>
        </p:txBody>
      </p:sp>
      <p:sp>
        <p:nvSpPr>
          <p:cNvPr id="25" name="Rectangle 24"/>
          <p:cNvSpPr/>
          <p:nvPr/>
        </p:nvSpPr>
        <p:spPr>
          <a:xfrm>
            <a:off x="350038" y="5564972"/>
            <a:ext cx="2467181" cy="564514"/>
          </a:xfrm>
          <a:prstGeom prst="rect">
            <a:avLst/>
          </a:prstGeom>
        </p:spPr>
        <p:txBody>
          <a:bodyPr wrap="square">
            <a:spAutoFit/>
          </a:bodyPr>
          <a:lstStyle/>
          <a:p>
            <a:pPr marR="5080">
              <a:lnSpc>
                <a:spcPct val="117800"/>
              </a:lnSpc>
            </a:pPr>
            <a:r>
              <a:rPr lang="en-US" sz="1300" spc="-5" dirty="0">
                <a:solidFill>
                  <a:srgbClr val="B40808"/>
                </a:solidFill>
                <a:latin typeface="Archivo Black"/>
                <a:cs typeface="Archivo Black"/>
              </a:rPr>
              <a:t>Future</a:t>
            </a:r>
            <a:r>
              <a:rPr lang="en-US" sz="1300" spc="-85" dirty="0">
                <a:solidFill>
                  <a:srgbClr val="B40808"/>
                </a:solidFill>
                <a:latin typeface="Archivo Black"/>
                <a:cs typeface="Archivo Black"/>
              </a:rPr>
              <a:t> </a:t>
            </a:r>
            <a:r>
              <a:rPr lang="en-US" sz="1300" spc="-5" dirty="0">
                <a:solidFill>
                  <a:srgbClr val="B40808"/>
                </a:solidFill>
                <a:latin typeface="Archivo Black"/>
                <a:cs typeface="Archivo Black"/>
              </a:rPr>
              <a:t>Career: </a:t>
            </a:r>
            <a:r>
              <a:rPr lang="en-US" sz="1300" spc="-420" dirty="0">
                <a:solidFill>
                  <a:srgbClr val="B40808"/>
                </a:solidFill>
                <a:latin typeface="Archivo Black"/>
                <a:cs typeface="Archivo Black"/>
              </a:rPr>
              <a:t> </a:t>
            </a:r>
          </a:p>
          <a:p>
            <a:pPr marR="5080">
              <a:lnSpc>
                <a:spcPct val="117800"/>
              </a:lnSpc>
            </a:pPr>
            <a:r>
              <a:rPr lang="en-US" sz="1300" spc="85" dirty="0">
                <a:solidFill>
                  <a:srgbClr val="B40808"/>
                </a:solidFill>
                <a:latin typeface="Book Antiqua"/>
                <a:cs typeface="Book Antiqua"/>
              </a:rPr>
              <a:t>Public </a:t>
            </a:r>
            <a:r>
              <a:rPr lang="en-US" sz="1300" spc="90" dirty="0">
                <a:solidFill>
                  <a:srgbClr val="B40808"/>
                </a:solidFill>
                <a:latin typeface="Book Antiqua"/>
                <a:cs typeface="Book Antiqua"/>
              </a:rPr>
              <a:t>Interest </a:t>
            </a:r>
            <a:r>
              <a:rPr lang="en-US" sz="1300" spc="95" dirty="0">
                <a:solidFill>
                  <a:srgbClr val="B40808"/>
                </a:solidFill>
                <a:latin typeface="Book Antiqua"/>
                <a:cs typeface="Book Antiqua"/>
              </a:rPr>
              <a:t> </a:t>
            </a:r>
            <a:r>
              <a:rPr lang="en-US" sz="1300" spc="85" dirty="0">
                <a:solidFill>
                  <a:srgbClr val="B40808"/>
                </a:solidFill>
                <a:latin typeface="Book Antiqua"/>
                <a:cs typeface="Book Antiqua"/>
              </a:rPr>
              <a:t>Attorney</a:t>
            </a:r>
            <a:endParaRPr lang="en-US" sz="1300" dirty="0">
              <a:latin typeface="Book Antiqua"/>
              <a:cs typeface="Book Antiqu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p:nvPr/>
        </p:nvSpPr>
        <p:spPr>
          <a:xfrm>
            <a:off x="65551" y="3090612"/>
            <a:ext cx="1153194" cy="287771"/>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21" name="Google Shape;121;p6"/>
          <p:cNvSpPr txBox="1"/>
          <p:nvPr/>
        </p:nvSpPr>
        <p:spPr>
          <a:xfrm>
            <a:off x="469078" y="3234497"/>
            <a:ext cx="4133402" cy="1997425"/>
          </a:xfrm>
          <a:prstGeom prst="rect">
            <a:avLst/>
          </a:prstGeom>
          <a:solidFill>
            <a:srgbClr val="84B1C5"/>
          </a:solidFill>
          <a:ln>
            <a:noFill/>
          </a:ln>
        </p:spPr>
        <p:txBody>
          <a:bodyPr spcFirstLastPara="1" wrap="square" lIns="100568" tIns="50270" rIns="100568" bIns="50270" anchor="t" anchorCtr="0">
            <a:spAutoFit/>
          </a:bodyPr>
          <a:lstStyle/>
          <a:p>
            <a:r>
              <a:rPr lang="en-US" sz="1760" dirty="0">
                <a:solidFill>
                  <a:srgbClr val="000000"/>
                </a:solidFill>
                <a:latin typeface="Calibri" panose="020F0502020204030204" pitchFamily="34" charset="0"/>
                <a:cs typeface="Calibri" panose="020F0502020204030204" pitchFamily="34" charset="0"/>
                <a:sym typeface="Arial"/>
              </a:rPr>
              <a:t>Students may have participated in a virtual Fellowship this year. But that does not mean that they didn’t engage as a cohort. We learned from lessons of last year’s virtual Fellowship and crafted weekly programming which allowed students to engage, reflect, learn, and grow together.</a:t>
            </a:r>
            <a:endParaRPr sz="1760" dirty="0">
              <a:latin typeface="Calibri" panose="020F0502020204030204" pitchFamily="34" charset="0"/>
              <a:cs typeface="Calibri" panose="020F0502020204030204" pitchFamily="34" charset="0"/>
            </a:endParaRPr>
          </a:p>
        </p:txBody>
      </p:sp>
      <p:pic>
        <p:nvPicPr>
          <p:cNvPr id="122" name="Google Shape;122;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92352">
            <a:off x="5230394" y="2949489"/>
            <a:ext cx="4884142" cy="2932917"/>
          </a:xfrm>
          <a:prstGeom prst="rect">
            <a:avLst/>
          </a:prstGeom>
          <a:noFill/>
          <a:ln>
            <a:noFill/>
          </a:ln>
        </p:spPr>
      </p:pic>
      <p:sp>
        <p:nvSpPr>
          <p:cNvPr id="123" name="Google Shape;123;p6"/>
          <p:cNvSpPr/>
          <p:nvPr/>
        </p:nvSpPr>
        <p:spPr>
          <a:xfrm>
            <a:off x="666997" y="1283051"/>
            <a:ext cx="6927097" cy="98069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24" name="Google Shape;124;p6"/>
          <p:cNvSpPr/>
          <p:nvPr/>
        </p:nvSpPr>
        <p:spPr>
          <a:xfrm>
            <a:off x="953102" y="1536148"/>
            <a:ext cx="8438304" cy="955548"/>
          </a:xfrm>
          <a:prstGeom prst="rect">
            <a:avLst/>
          </a:prstGeom>
          <a:solidFill>
            <a:srgbClr val="AAE0F9"/>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25" name="Google Shape;125;p6"/>
          <p:cNvSpPr txBox="1"/>
          <p:nvPr/>
        </p:nvSpPr>
        <p:spPr>
          <a:xfrm>
            <a:off x="1218746" y="1455326"/>
            <a:ext cx="7948854" cy="1117197"/>
          </a:xfrm>
          <a:prstGeom prst="rect">
            <a:avLst/>
          </a:prstGeom>
          <a:noFill/>
          <a:ln>
            <a:noFill/>
          </a:ln>
        </p:spPr>
        <p:txBody>
          <a:bodyPr spcFirstLastPara="1" wrap="square" lIns="100568" tIns="100568" rIns="100568" bIns="100568" anchor="t" anchorCtr="0">
            <a:spAutoFit/>
          </a:bodyPr>
          <a:lstStyle/>
          <a:p>
            <a:pPr algn="ctr">
              <a:buClr>
                <a:srgbClr val="000000"/>
              </a:buClr>
              <a:buSzPts val="7200"/>
            </a:pPr>
            <a:r>
              <a:rPr lang="en-US" sz="5940" dirty="0">
                <a:solidFill>
                  <a:srgbClr val="822215"/>
                </a:solidFill>
                <a:latin typeface="Garamond" panose="02020404030301010803" pitchFamily="18" charset="0"/>
                <a:ea typeface="Libre Baskerville"/>
                <a:cs typeface="Libre Baskerville"/>
                <a:sym typeface="Libre Baskerville"/>
              </a:rPr>
              <a:t>Week in the Life</a:t>
            </a:r>
            <a:endParaRPr sz="5940" dirty="0">
              <a:solidFill>
                <a:srgbClr val="822215"/>
              </a:solidFill>
              <a:latin typeface="Garamond" panose="02020404030301010803" pitchFamily="18" charset="0"/>
              <a:ea typeface="Libre Baskerville"/>
              <a:cs typeface="Libre Baskerville"/>
              <a:sym typeface="Libre Baskerville"/>
            </a:endParaRPr>
          </a:p>
        </p:txBody>
      </p:sp>
    </p:spTree>
    <p:extLst>
      <p:ext uri="{BB962C8B-B14F-4D97-AF65-F5344CB8AC3E}">
        <p14:creationId xmlns:p14="http://schemas.microsoft.com/office/powerpoint/2010/main" val="2949515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p:nvPr/>
        </p:nvSpPr>
        <p:spPr>
          <a:xfrm>
            <a:off x="-12334" y="1011737"/>
            <a:ext cx="4554881" cy="6511169"/>
          </a:xfrm>
          <a:prstGeom prst="rect">
            <a:avLst/>
          </a:prstGeom>
          <a:solidFill>
            <a:srgbClr val="84B1C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75" name="Google Shape;75;p3"/>
          <p:cNvSpPr/>
          <p:nvPr/>
        </p:nvSpPr>
        <p:spPr>
          <a:xfrm>
            <a:off x="-275" y="254302"/>
            <a:ext cx="10058400" cy="812496"/>
          </a:xfrm>
          <a:prstGeom prst="rect">
            <a:avLst/>
          </a:prstGeom>
          <a:solidFill>
            <a:srgbClr val="AAE0F9"/>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76" name="Google Shape;76;p3"/>
          <p:cNvSpPr txBox="1"/>
          <p:nvPr/>
        </p:nvSpPr>
        <p:spPr>
          <a:xfrm>
            <a:off x="130900" y="254302"/>
            <a:ext cx="9796050" cy="812498"/>
          </a:xfrm>
          <a:prstGeom prst="rect">
            <a:avLst/>
          </a:prstGeom>
          <a:noFill/>
          <a:ln>
            <a:noFill/>
          </a:ln>
        </p:spPr>
        <p:txBody>
          <a:bodyPr spcFirstLastPara="1" wrap="square" lIns="100568" tIns="100568" rIns="100568" bIns="100568" anchor="t" anchorCtr="0">
            <a:spAutoFit/>
          </a:bodyPr>
          <a:lstStyle/>
          <a:p>
            <a:pPr>
              <a:buClr>
                <a:srgbClr val="000000"/>
              </a:buClr>
              <a:buSzPts val="3600"/>
            </a:pPr>
            <a:r>
              <a:rPr lang="en-US" sz="3960" dirty="0">
                <a:solidFill>
                  <a:schemeClr val="dk1"/>
                </a:solidFill>
                <a:latin typeface="Garamond" panose="02020404030301010803" pitchFamily="18" charset="0"/>
                <a:ea typeface="Libre Baskerville"/>
                <a:cs typeface="Libre Baskerville"/>
                <a:sym typeface="Libre Baskerville"/>
              </a:rPr>
              <a:t>High Road Builder: Lou Jean Fleron</a:t>
            </a:r>
            <a:endParaRPr sz="3960" dirty="0">
              <a:solidFill>
                <a:schemeClr val="dk1"/>
              </a:solidFill>
              <a:latin typeface="Garamond" panose="02020404030301010803" pitchFamily="18" charset="0"/>
              <a:ea typeface="Libre Baskerville"/>
              <a:cs typeface="Libre Baskerville"/>
              <a:sym typeface="Libre Baskerville"/>
            </a:endParaRPr>
          </a:p>
        </p:txBody>
      </p:sp>
      <p:pic>
        <p:nvPicPr>
          <p:cNvPr id="77" name="Google Shape;77;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334" y="3107337"/>
            <a:ext cx="2203048" cy="3369664"/>
          </a:xfrm>
          <a:prstGeom prst="rect">
            <a:avLst/>
          </a:prstGeom>
          <a:noFill/>
          <a:ln>
            <a:noFill/>
          </a:ln>
        </p:spPr>
      </p:pic>
      <p:pic>
        <p:nvPicPr>
          <p:cNvPr id="78" name="Google Shape;78;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38355" y="1355462"/>
            <a:ext cx="2717828" cy="2179767"/>
          </a:xfrm>
          <a:prstGeom prst="rect">
            <a:avLst/>
          </a:prstGeom>
          <a:noFill/>
          <a:ln>
            <a:noFill/>
          </a:ln>
        </p:spPr>
      </p:pic>
      <p:sp>
        <p:nvSpPr>
          <p:cNvPr id="79" name="Google Shape;79;p3"/>
          <p:cNvSpPr/>
          <p:nvPr/>
        </p:nvSpPr>
        <p:spPr>
          <a:xfrm>
            <a:off x="4435692" y="1066798"/>
            <a:ext cx="5622710" cy="6456108"/>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80" name="Google Shape;80;p3"/>
          <p:cNvSpPr txBox="1"/>
          <p:nvPr/>
        </p:nvSpPr>
        <p:spPr>
          <a:xfrm>
            <a:off x="4659599" y="1238647"/>
            <a:ext cx="5281474" cy="6112410"/>
          </a:xfrm>
          <a:prstGeom prst="rect">
            <a:avLst/>
          </a:prstGeom>
          <a:noFill/>
          <a:ln>
            <a:noFill/>
          </a:ln>
        </p:spPr>
        <p:txBody>
          <a:bodyPr spcFirstLastPara="1" wrap="square" lIns="100568" tIns="100568" rIns="100568" bIns="100568" anchor="t" anchorCtr="0">
            <a:spAutoFit/>
          </a:bodyPr>
          <a:lstStyle/>
          <a:p>
            <a:pPr>
              <a:buClr>
                <a:srgbClr val="000000"/>
              </a:buClr>
              <a:buSzPts val="1200"/>
            </a:pPr>
            <a:r>
              <a:rPr lang="en-US" sz="1600" b="1" spc="10" dirty="0">
                <a:solidFill>
                  <a:schemeClr val="lt1"/>
                </a:solidFill>
                <a:ea typeface="Arial"/>
                <a:cs typeface="Arial"/>
                <a:sym typeface="Arial"/>
              </a:rPr>
              <a:t>Lou Jean Fleron built the High Road Fellowship Program. She recognized the capability students have to contribute to the fight for public good. She realized that students are craving opportunities to roll up their sleeves, and get to work strengthening our communities. She grew the High Road Fellowship program from five ILR students in 2009 to 231 High Road alumni from six Cornell colleges, 29 states and seven countries. She built a program resilient enough to weather the shifts from a commuter program, to a residential program, to a virtual program. She is and will always be a dedicated mentor. She leads by example, showing what it looks like to dedicate your life to fighting the good fight. She has welcomed students into her home, her heart, her community since the first class of High Roaders in 2009. Her love for music shows  students how art creates change. Her passion for making democracy work shows students what community representation looks like in action. Her dedication to her work and her family shows students how important it is to find balance. She makes sure each Fellow knows that they have a home here in Buffalo, that they made a difference in this community, and that they have the potential to do great things. From everyone who has benefited from this magnificently led program, thank you Lou Jean. </a:t>
            </a:r>
            <a:endParaRPr sz="1600" b="1" spc="10" dirty="0">
              <a:solidFill>
                <a:schemeClr val="lt1"/>
              </a:solidFill>
              <a:ea typeface="Arial"/>
              <a:cs typeface="Arial"/>
              <a:sym typeface="Arial"/>
            </a:endParaRPr>
          </a:p>
        </p:txBody>
      </p:sp>
      <p:pic>
        <p:nvPicPr>
          <p:cNvPr id="81" name="Google Shape;81;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888187" y="3755819"/>
            <a:ext cx="2562472" cy="1714428"/>
          </a:xfrm>
          <a:prstGeom prst="rect">
            <a:avLst/>
          </a:prstGeom>
          <a:noFill/>
          <a:ln>
            <a:noFill/>
          </a:ln>
        </p:spPr>
      </p:pic>
      <p:pic>
        <p:nvPicPr>
          <p:cNvPr id="82" name="Google Shape;82;p3" descr="May be an image of 17 peopl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1077053"/>
            <a:ext cx="2646582" cy="2199453"/>
          </a:xfrm>
          <a:prstGeom prst="rect">
            <a:avLst/>
          </a:prstGeom>
          <a:noFill/>
          <a:ln>
            <a:noFill/>
          </a:ln>
        </p:spPr>
      </p:pic>
      <p:pic>
        <p:nvPicPr>
          <p:cNvPr id="83" name="Google Shape;83;p3" descr="Lou Jean Fleron | The ILR School"/>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17272" y="5477504"/>
            <a:ext cx="3501091" cy="1986420"/>
          </a:xfrm>
          <a:prstGeom prst="rect">
            <a:avLst/>
          </a:prstGeom>
          <a:noFill/>
          <a:ln>
            <a:noFill/>
          </a:ln>
        </p:spPr>
      </p:pic>
    </p:spTree>
    <p:extLst>
      <p:ext uri="{BB962C8B-B14F-4D97-AF65-F5344CB8AC3E}">
        <p14:creationId xmlns:p14="http://schemas.microsoft.com/office/powerpoint/2010/main" val="2772919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p:nvPr/>
        </p:nvSpPr>
        <p:spPr>
          <a:xfrm>
            <a:off x="0" y="152401"/>
            <a:ext cx="10058400" cy="7669062"/>
          </a:xfrm>
          <a:prstGeom prst="rect">
            <a:avLst/>
          </a:prstGeom>
          <a:solidFill>
            <a:srgbClr val="AAE0F9"/>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Arial"/>
              <a:ea typeface="Arial"/>
              <a:cs typeface="Arial"/>
              <a:sym typeface="Arial"/>
            </a:endParaRPr>
          </a:p>
        </p:txBody>
      </p:sp>
      <p:sp>
        <p:nvSpPr>
          <p:cNvPr id="131" name="Google Shape;131;p7"/>
          <p:cNvSpPr/>
          <p:nvPr/>
        </p:nvSpPr>
        <p:spPr>
          <a:xfrm>
            <a:off x="2696507" y="3505200"/>
            <a:ext cx="7361893" cy="3628751"/>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132" name="Google Shape;132;p7"/>
          <p:cNvSpPr/>
          <p:nvPr/>
        </p:nvSpPr>
        <p:spPr>
          <a:xfrm>
            <a:off x="4757560" y="3108549"/>
            <a:ext cx="3548801" cy="1058441"/>
          </a:xfrm>
          <a:prstGeom prst="rect">
            <a:avLst/>
          </a:prstGeom>
          <a:solidFill>
            <a:srgbClr val="822215"/>
          </a:solidFill>
          <a:ln>
            <a:noFill/>
          </a:ln>
        </p:spPr>
        <p:txBody>
          <a:bodyPr spcFirstLastPara="1" wrap="square" lIns="100568" tIns="100568" rIns="100568" bIns="100568" anchor="ctr" anchorCtr="0">
            <a:noAutofit/>
          </a:bodyPr>
          <a:lstStyle/>
          <a:p>
            <a:pPr algn="ctr">
              <a:buClr>
                <a:srgbClr val="000000"/>
              </a:buClr>
              <a:buSzPts val="1800"/>
            </a:pPr>
            <a:r>
              <a:rPr lang="en-US" sz="1980">
                <a:solidFill>
                  <a:schemeClr val="lt1"/>
                </a:solidFill>
                <a:latin typeface="Libre Baskerville"/>
                <a:ea typeface="Libre Baskerville"/>
                <a:cs typeface="Libre Baskerville"/>
                <a:sym typeface="Libre Baskerville"/>
              </a:rPr>
              <a:t>High Road Alumni Meet and Greet Speakers</a:t>
            </a:r>
            <a:endParaRPr sz="1980">
              <a:solidFill>
                <a:schemeClr val="lt1"/>
              </a:solidFill>
              <a:latin typeface="Libre Baskerville"/>
              <a:ea typeface="Libre Baskerville"/>
              <a:cs typeface="Libre Baskerville"/>
              <a:sym typeface="Libre Baskerville"/>
            </a:endParaRPr>
          </a:p>
        </p:txBody>
      </p:sp>
      <p:sp>
        <p:nvSpPr>
          <p:cNvPr id="133" name="Google Shape;133;p7"/>
          <p:cNvSpPr txBox="1"/>
          <p:nvPr/>
        </p:nvSpPr>
        <p:spPr>
          <a:xfrm>
            <a:off x="3077580" y="4388612"/>
            <a:ext cx="7104150" cy="2471401"/>
          </a:xfrm>
          <a:prstGeom prst="rect">
            <a:avLst/>
          </a:prstGeom>
          <a:noFill/>
          <a:ln>
            <a:noFill/>
          </a:ln>
        </p:spPr>
        <p:txBody>
          <a:bodyPr spcFirstLastPara="1" wrap="square" lIns="100568" tIns="50270" rIns="100568" bIns="50270" anchor="t" anchorCtr="0">
            <a:spAutoFit/>
          </a:bodyPr>
          <a:lstStyle/>
          <a:p>
            <a:r>
              <a:rPr lang="en-US" sz="1540" b="1" dirty="0" err="1">
                <a:solidFill>
                  <a:schemeClr val="lt1"/>
                </a:solidFill>
                <a:latin typeface="Calibri" panose="020F0502020204030204" pitchFamily="34" charset="0"/>
                <a:cs typeface="Calibri" panose="020F0502020204030204" pitchFamily="34" charset="0"/>
                <a:sym typeface="Arial"/>
              </a:rPr>
              <a:t>Derya</a:t>
            </a:r>
            <a:r>
              <a:rPr lang="en-US" sz="1540" b="1" dirty="0">
                <a:solidFill>
                  <a:schemeClr val="lt1"/>
                </a:solidFill>
                <a:latin typeface="Calibri" panose="020F0502020204030204" pitchFamily="34" charset="0"/>
                <a:cs typeface="Calibri" panose="020F0502020204030204" pitchFamily="34" charset="0"/>
                <a:sym typeface="Arial"/>
              </a:rPr>
              <a:t> </a:t>
            </a:r>
            <a:r>
              <a:rPr lang="en-US" sz="1540" b="1" dirty="0" err="1">
                <a:solidFill>
                  <a:schemeClr val="lt1"/>
                </a:solidFill>
                <a:latin typeface="Calibri" panose="020F0502020204030204" pitchFamily="34" charset="0"/>
                <a:cs typeface="Calibri" panose="020F0502020204030204" pitchFamily="34" charset="0"/>
                <a:sym typeface="Arial"/>
              </a:rPr>
              <a:t>Akbaba</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2013, University of Utah, PhD Student</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Grace </a:t>
            </a:r>
            <a:r>
              <a:rPr lang="en-US" sz="1540" b="1" dirty="0" err="1">
                <a:solidFill>
                  <a:schemeClr val="lt1"/>
                </a:solidFill>
                <a:latin typeface="Calibri" panose="020F0502020204030204" pitchFamily="34" charset="0"/>
                <a:cs typeface="Calibri" panose="020F0502020204030204" pitchFamily="34" charset="0"/>
                <a:sym typeface="Arial"/>
              </a:rPr>
              <a:t>Bogdanove</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2019, 1199 SEIU</a:t>
            </a:r>
            <a:endParaRPr sz="1980" dirty="0">
              <a:latin typeface="Calibri" panose="020F0502020204030204" pitchFamily="34" charset="0"/>
              <a:cs typeface="Calibri" panose="020F0502020204030204" pitchFamily="34" charset="0"/>
            </a:endParaRPr>
          </a:p>
          <a:p>
            <a:r>
              <a:rPr lang="en-US" sz="1540" b="1" dirty="0" err="1">
                <a:solidFill>
                  <a:schemeClr val="lt1"/>
                </a:solidFill>
                <a:latin typeface="Calibri" panose="020F0502020204030204" pitchFamily="34" charset="0"/>
                <a:cs typeface="Calibri" panose="020F0502020204030204" pitchFamily="34" charset="0"/>
                <a:sym typeface="Arial"/>
              </a:rPr>
              <a:t>Maame</a:t>
            </a:r>
            <a:r>
              <a:rPr lang="en-US" sz="1540" b="1" dirty="0">
                <a:solidFill>
                  <a:schemeClr val="lt1"/>
                </a:solidFill>
                <a:latin typeface="Calibri" panose="020F0502020204030204" pitchFamily="34" charset="0"/>
                <a:cs typeface="Calibri" panose="020F0502020204030204" pitchFamily="34" charset="0"/>
                <a:sym typeface="Arial"/>
              </a:rPr>
              <a:t> </a:t>
            </a:r>
            <a:r>
              <a:rPr lang="en-US" sz="1540" b="1" dirty="0" err="1">
                <a:solidFill>
                  <a:schemeClr val="lt1"/>
                </a:solidFill>
                <a:latin typeface="Calibri" panose="020F0502020204030204" pitchFamily="34" charset="0"/>
                <a:cs typeface="Calibri" panose="020F0502020204030204" pitchFamily="34" charset="0"/>
                <a:sym typeface="Arial"/>
              </a:rPr>
              <a:t>Britwum</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2020, Facebook</a:t>
            </a:r>
            <a:endParaRPr sz="1980" dirty="0">
              <a:latin typeface="Calibri" panose="020F0502020204030204" pitchFamily="34" charset="0"/>
              <a:cs typeface="Calibri" panose="020F0502020204030204" pitchFamily="34" charset="0"/>
            </a:endParaRPr>
          </a:p>
          <a:p>
            <a:r>
              <a:rPr lang="en-US" sz="1540" b="1" dirty="0" err="1">
                <a:solidFill>
                  <a:schemeClr val="lt1"/>
                </a:solidFill>
                <a:latin typeface="Calibri" panose="020F0502020204030204" pitchFamily="34" charset="0"/>
                <a:cs typeface="Calibri" panose="020F0502020204030204" pitchFamily="34" charset="0"/>
                <a:sym typeface="Arial"/>
              </a:rPr>
              <a:t>Sherell</a:t>
            </a:r>
            <a:r>
              <a:rPr lang="en-US" sz="1540" b="1" dirty="0">
                <a:solidFill>
                  <a:schemeClr val="lt1"/>
                </a:solidFill>
                <a:latin typeface="Calibri" panose="020F0502020204030204" pitchFamily="34" charset="0"/>
                <a:cs typeface="Calibri" panose="020F0502020204030204" pitchFamily="34" charset="0"/>
                <a:sym typeface="Arial"/>
              </a:rPr>
              <a:t> Farmer</a:t>
            </a:r>
            <a:r>
              <a:rPr lang="en-US" sz="1540" dirty="0">
                <a:solidFill>
                  <a:schemeClr val="lt1"/>
                </a:solidFill>
                <a:latin typeface="Calibri" panose="020F0502020204030204" pitchFamily="34" charset="0"/>
                <a:cs typeface="Calibri" panose="020F0502020204030204" pitchFamily="34" charset="0"/>
                <a:sym typeface="Arial"/>
              </a:rPr>
              <a:t>,</a:t>
            </a:r>
            <a:r>
              <a:rPr lang="en-US" sz="1540" i="1" dirty="0">
                <a:solidFill>
                  <a:schemeClr val="lt1"/>
                </a:solidFill>
                <a:latin typeface="Calibri" panose="020F0502020204030204" pitchFamily="34" charset="0"/>
                <a:cs typeface="Calibri" panose="020F0502020204030204" pitchFamily="34" charset="0"/>
                <a:sym typeface="Arial"/>
              </a:rPr>
              <a:t> ILR 2022, Co-Founder of Cornell Students 4 Black Lives</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David Huang</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2014, Southern Migrant Legal Services</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Daniel James II,</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2022, President of. ILR Student Government Association</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Hannah Lorenc</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2019, 1199 SEIU</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J.C. </a:t>
            </a:r>
            <a:r>
              <a:rPr lang="en-US" sz="1540" b="1" dirty="0" err="1">
                <a:solidFill>
                  <a:schemeClr val="lt1"/>
                </a:solidFill>
                <a:latin typeface="Calibri" panose="020F0502020204030204" pitchFamily="34" charset="0"/>
                <a:cs typeface="Calibri" panose="020F0502020204030204" pitchFamily="34" charset="0"/>
                <a:sym typeface="Arial"/>
              </a:rPr>
              <a:t>Tretter</a:t>
            </a:r>
            <a:r>
              <a:rPr lang="en-US" sz="1540" i="1" dirty="0">
                <a:solidFill>
                  <a:schemeClr val="lt1"/>
                </a:solidFill>
                <a:latin typeface="Calibri" panose="020F0502020204030204" pitchFamily="34" charset="0"/>
                <a:cs typeface="Calibri" panose="020F0502020204030204" pitchFamily="34" charset="0"/>
                <a:sym typeface="Arial"/>
              </a:rPr>
              <a:t>, ILR  2013, NFL Players Association</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John Yoon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A&amp;S 2020, The New York Times </a:t>
            </a:r>
            <a:endParaRPr sz="1540" b="1" i="1" dirty="0">
              <a:solidFill>
                <a:schemeClr val="lt1"/>
              </a:solidFill>
              <a:latin typeface="Calibri" panose="020F0502020204030204" pitchFamily="34" charset="0"/>
              <a:cs typeface="Calibri" panose="020F0502020204030204" pitchFamily="34" charset="0"/>
              <a:sym typeface="Arial"/>
            </a:endParaRPr>
          </a:p>
          <a:p>
            <a:endParaRPr sz="1540" dirty="0">
              <a:solidFill>
                <a:srgbClr val="000000"/>
              </a:solidFill>
              <a:latin typeface="Arial"/>
              <a:ea typeface="Arial"/>
              <a:cs typeface="Arial"/>
              <a:sym typeface="Arial"/>
            </a:endParaRPr>
          </a:p>
        </p:txBody>
      </p:sp>
      <p:sp>
        <p:nvSpPr>
          <p:cNvPr id="134" name="Google Shape;134;p7"/>
          <p:cNvSpPr txBox="1"/>
          <p:nvPr/>
        </p:nvSpPr>
        <p:spPr>
          <a:xfrm>
            <a:off x="5893844" y="2633301"/>
            <a:ext cx="4737582" cy="338510"/>
          </a:xfrm>
          <a:prstGeom prst="rect">
            <a:avLst/>
          </a:prstGeom>
          <a:noFill/>
          <a:ln>
            <a:noFill/>
          </a:ln>
        </p:spPr>
        <p:txBody>
          <a:bodyPr spcFirstLastPara="1" wrap="square" lIns="100568" tIns="50270" rIns="100568" bIns="50270" anchor="t" anchorCtr="0">
            <a:spAutoFit/>
          </a:bodyPr>
          <a:lstStyle/>
          <a:p>
            <a:r>
              <a:rPr lang="en-US" sz="1540">
                <a:solidFill>
                  <a:srgbClr val="000000"/>
                </a:solidFill>
                <a:latin typeface="Arial"/>
                <a:ea typeface="Arial"/>
                <a:cs typeface="Arial"/>
                <a:sym typeface="Arial"/>
              </a:rPr>
              <a:t>   </a:t>
            </a:r>
            <a:endParaRPr sz="1980"/>
          </a:p>
        </p:txBody>
      </p:sp>
      <p:sp>
        <p:nvSpPr>
          <p:cNvPr id="135" name="Google Shape;135;p7"/>
          <p:cNvSpPr/>
          <p:nvPr/>
        </p:nvSpPr>
        <p:spPr>
          <a:xfrm>
            <a:off x="731096" y="1062969"/>
            <a:ext cx="7938157" cy="1966750"/>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36" name="Google Shape;136;p7"/>
          <p:cNvSpPr/>
          <p:nvPr/>
        </p:nvSpPr>
        <p:spPr>
          <a:xfrm>
            <a:off x="933753" y="170559"/>
            <a:ext cx="7532842" cy="3628751"/>
          </a:xfrm>
          <a:prstGeom prst="rect">
            <a:avLst/>
          </a:prstGeom>
          <a:noFill/>
          <a:ln>
            <a:noFill/>
          </a:ln>
        </p:spPr>
        <p:txBody>
          <a:bodyPr spcFirstLastPara="1" wrap="square" lIns="100568" tIns="100568" rIns="100568" bIns="100568" anchor="ctr" anchorCtr="0">
            <a:noAutofit/>
          </a:bodyPr>
          <a:lstStyle/>
          <a:p>
            <a:pPr algn="just">
              <a:buClr>
                <a:srgbClr val="000000"/>
              </a:buClr>
              <a:buSzPts val="1400"/>
            </a:pPr>
            <a:r>
              <a:rPr lang="en-US" sz="1540" dirty="0">
                <a:solidFill>
                  <a:schemeClr val="lt1"/>
                </a:solidFill>
                <a:latin typeface="Calibri" panose="020F0502020204030204" pitchFamily="34" charset="0"/>
                <a:cs typeface="Calibri" panose="020F0502020204030204" pitchFamily="34" charset="0"/>
                <a:sym typeface="Arial"/>
              </a:rPr>
              <a:t>Each Tuesday, High Road alumni are invited to meet with the full cohort of High Road Fellows. Alumni Meet and Greets provide students with the opportunities to hear about what it is like to work in a variety of fields from law to unions to journalism and more. Alumni also provided guidance on how to integrate the High Road Fellowship experience into the remainder of their Cornell experience. </a:t>
            </a:r>
            <a:endParaRPr sz="1540" dirty="0">
              <a:solidFill>
                <a:schemeClr val="lt1"/>
              </a:solidFill>
              <a:latin typeface="Calibri" panose="020F0502020204030204" pitchFamily="34" charset="0"/>
              <a:cs typeface="Calibri" panose="020F0502020204030204" pitchFamily="34" charset="0"/>
              <a:sym typeface="Arial"/>
            </a:endParaRPr>
          </a:p>
        </p:txBody>
      </p:sp>
      <p:sp>
        <p:nvSpPr>
          <p:cNvPr id="137" name="Google Shape;137;p7"/>
          <p:cNvSpPr txBox="1"/>
          <p:nvPr/>
        </p:nvSpPr>
        <p:spPr>
          <a:xfrm>
            <a:off x="342413" y="268282"/>
            <a:ext cx="7727278" cy="812498"/>
          </a:xfrm>
          <a:prstGeom prst="rect">
            <a:avLst/>
          </a:prstGeom>
          <a:noFill/>
          <a:ln>
            <a:noFill/>
          </a:ln>
        </p:spPr>
        <p:txBody>
          <a:bodyPr spcFirstLastPara="1" wrap="square" lIns="100568" tIns="100568" rIns="100568" bIns="100568" anchor="t" anchorCtr="0">
            <a:spAutoFit/>
          </a:bodyPr>
          <a:lstStyle/>
          <a:p>
            <a:pPr>
              <a:buClr>
                <a:srgbClr val="000000"/>
              </a:buClr>
              <a:buSzPts val="3300"/>
            </a:pPr>
            <a:r>
              <a:rPr lang="en-US" sz="3960" dirty="0">
                <a:solidFill>
                  <a:schemeClr val="dk1"/>
                </a:solidFill>
                <a:latin typeface="Garamond" panose="02020404030301010803" pitchFamily="18" charset="0"/>
                <a:ea typeface="Baskervville"/>
                <a:cs typeface="Baskervville"/>
                <a:sym typeface="Baskervville"/>
              </a:rPr>
              <a:t>Tuesday Alumni Meet and Greet</a:t>
            </a:r>
            <a:endParaRPr sz="3960" dirty="0">
              <a:solidFill>
                <a:schemeClr val="dk1"/>
              </a:solidFill>
              <a:latin typeface="Garamond" panose="02020404030301010803" pitchFamily="18" charset="0"/>
              <a:ea typeface="Baskervville"/>
              <a:cs typeface="Baskervville"/>
              <a:sym typeface="Baskervville"/>
            </a:endParaRPr>
          </a:p>
        </p:txBody>
      </p:sp>
      <p:pic>
        <p:nvPicPr>
          <p:cNvPr id="138" name="Google Shape;138;p7" descr="JC Tretter: NFLPA wants vaccinated players to be tested more frequently  too; he conferred with concerned players Sunday night - cleveland.com"/>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300" y="2880782"/>
            <a:ext cx="1828319" cy="1792631"/>
          </a:xfrm>
          <a:prstGeom prst="rect">
            <a:avLst/>
          </a:prstGeom>
          <a:noFill/>
          <a:ln>
            <a:noFill/>
          </a:ln>
        </p:spPr>
      </p:pic>
      <p:pic>
        <p:nvPicPr>
          <p:cNvPr id="139" name="Google Shape;139;p7" descr="John Yoon"/>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4300" y="5254761"/>
            <a:ext cx="1406942" cy="1792631"/>
          </a:xfrm>
          <a:prstGeom prst="rect">
            <a:avLst/>
          </a:prstGeom>
          <a:noFill/>
          <a:ln>
            <a:noFill/>
          </a:ln>
        </p:spPr>
      </p:pic>
      <p:pic>
        <p:nvPicPr>
          <p:cNvPr id="140" name="Google Shape;140;p7" descr="Sherell Farmer '22 Awarded Distinguished Newman Civic Fellowship for  Community Engagement | The Cornell Daily Su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46485" y="3960121"/>
            <a:ext cx="1507762" cy="1452101"/>
          </a:xfrm>
          <a:prstGeom prst="rect">
            <a:avLst/>
          </a:prstGeom>
          <a:noFill/>
          <a:ln>
            <a:noFill/>
          </a:ln>
        </p:spPr>
      </p:pic>
    </p:spTree>
    <p:extLst>
      <p:ext uri="{BB962C8B-B14F-4D97-AF65-F5344CB8AC3E}">
        <p14:creationId xmlns:p14="http://schemas.microsoft.com/office/powerpoint/2010/main" val="4173974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p:nvPr/>
        </p:nvSpPr>
        <p:spPr>
          <a:xfrm>
            <a:off x="0" y="1050677"/>
            <a:ext cx="10058400" cy="5693839"/>
          </a:xfrm>
          <a:prstGeom prst="rect">
            <a:avLst/>
          </a:prstGeom>
          <a:solidFill>
            <a:srgbClr val="AAE0F9"/>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Arial"/>
              <a:ea typeface="Arial"/>
              <a:cs typeface="Arial"/>
              <a:sym typeface="Arial"/>
            </a:endParaRPr>
          </a:p>
        </p:txBody>
      </p:sp>
      <p:sp>
        <p:nvSpPr>
          <p:cNvPr id="146" name="Google Shape;146;p8"/>
          <p:cNvSpPr/>
          <p:nvPr/>
        </p:nvSpPr>
        <p:spPr>
          <a:xfrm>
            <a:off x="3" y="1050677"/>
            <a:ext cx="1433857" cy="1921181"/>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47" name="Google Shape;147;p8"/>
          <p:cNvSpPr/>
          <p:nvPr/>
        </p:nvSpPr>
        <p:spPr>
          <a:xfrm>
            <a:off x="772621" y="2347780"/>
            <a:ext cx="3642361" cy="4367349"/>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148" name="Google Shape;148;p8"/>
          <p:cNvSpPr/>
          <p:nvPr/>
        </p:nvSpPr>
        <p:spPr>
          <a:xfrm>
            <a:off x="1202395" y="1221171"/>
            <a:ext cx="3297945" cy="1126607"/>
          </a:xfrm>
          <a:prstGeom prst="rect">
            <a:avLst/>
          </a:prstGeom>
          <a:noFill/>
          <a:ln>
            <a:noFill/>
          </a:ln>
        </p:spPr>
        <p:txBody>
          <a:bodyPr spcFirstLastPara="1" wrap="square" lIns="100568" tIns="100568" rIns="100568" bIns="100568" anchor="ctr" anchorCtr="0">
            <a:noAutofit/>
          </a:bodyPr>
          <a:lstStyle/>
          <a:p>
            <a:pPr algn="ctr"/>
            <a:r>
              <a:rPr lang="en-US" sz="3080" dirty="0">
                <a:solidFill>
                  <a:schemeClr val="dk1"/>
                </a:solidFill>
                <a:latin typeface="Garamond" panose="02020404030301010803" pitchFamily="18" charset="0"/>
                <a:ea typeface="Libre Baskerville"/>
                <a:cs typeface="Libre Baskerville"/>
                <a:sym typeface="Libre Baskerville"/>
              </a:rPr>
              <a:t>Wednesday Skill Shares</a:t>
            </a:r>
            <a:endParaRPr sz="1980" dirty="0">
              <a:latin typeface="Garamond" panose="02020404030301010803" pitchFamily="18" charset="0"/>
            </a:endParaRPr>
          </a:p>
        </p:txBody>
      </p:sp>
      <p:sp>
        <p:nvSpPr>
          <p:cNvPr id="149" name="Google Shape;149;p8"/>
          <p:cNvSpPr/>
          <p:nvPr/>
        </p:nvSpPr>
        <p:spPr>
          <a:xfrm>
            <a:off x="5558066" y="974559"/>
            <a:ext cx="1433857" cy="1921181"/>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50" name="Google Shape;150;p8"/>
          <p:cNvSpPr/>
          <p:nvPr/>
        </p:nvSpPr>
        <p:spPr>
          <a:xfrm>
            <a:off x="6402451" y="2377168"/>
            <a:ext cx="3655950" cy="4367349"/>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151" name="Google Shape;151;p8"/>
          <p:cNvSpPr txBox="1"/>
          <p:nvPr/>
        </p:nvSpPr>
        <p:spPr>
          <a:xfrm>
            <a:off x="5893844" y="2633301"/>
            <a:ext cx="4737582" cy="338510"/>
          </a:xfrm>
          <a:prstGeom prst="rect">
            <a:avLst/>
          </a:prstGeom>
          <a:noFill/>
          <a:ln>
            <a:noFill/>
          </a:ln>
        </p:spPr>
        <p:txBody>
          <a:bodyPr spcFirstLastPara="1" wrap="square" lIns="100568" tIns="50270" rIns="100568" bIns="50270" anchor="t" anchorCtr="0">
            <a:spAutoFit/>
          </a:bodyPr>
          <a:lstStyle/>
          <a:p>
            <a:r>
              <a:rPr lang="en-US" sz="1540">
                <a:solidFill>
                  <a:srgbClr val="000000"/>
                </a:solidFill>
                <a:latin typeface="Arial"/>
                <a:ea typeface="Arial"/>
                <a:cs typeface="Arial"/>
                <a:sym typeface="Arial"/>
              </a:rPr>
              <a:t>   </a:t>
            </a:r>
            <a:endParaRPr sz="1980"/>
          </a:p>
        </p:txBody>
      </p:sp>
      <p:sp>
        <p:nvSpPr>
          <p:cNvPr id="152" name="Google Shape;152;p8"/>
          <p:cNvSpPr/>
          <p:nvPr/>
        </p:nvSpPr>
        <p:spPr>
          <a:xfrm>
            <a:off x="6991923" y="1251235"/>
            <a:ext cx="3052891" cy="1126607"/>
          </a:xfrm>
          <a:prstGeom prst="rect">
            <a:avLst/>
          </a:prstGeom>
          <a:noFill/>
          <a:ln>
            <a:noFill/>
          </a:ln>
        </p:spPr>
        <p:txBody>
          <a:bodyPr spcFirstLastPara="1" wrap="square" lIns="100568" tIns="100568" rIns="100568" bIns="100568" anchor="ctr" anchorCtr="0">
            <a:noAutofit/>
          </a:bodyPr>
          <a:lstStyle/>
          <a:p>
            <a:pPr algn="ctr"/>
            <a:r>
              <a:rPr lang="en-US" sz="3080" dirty="0">
                <a:solidFill>
                  <a:schemeClr val="dk1"/>
                </a:solidFill>
                <a:latin typeface="Garamond" panose="02020404030301010803" pitchFamily="18" charset="0"/>
                <a:ea typeface="Libre Baskerville"/>
                <a:cs typeface="Libre Baskerville"/>
                <a:sym typeface="Libre Baskerville"/>
              </a:rPr>
              <a:t>Thursday Game Nights</a:t>
            </a:r>
            <a:endParaRPr sz="1980" dirty="0">
              <a:latin typeface="Garamond" panose="02020404030301010803" pitchFamily="18" charset="0"/>
            </a:endParaRPr>
          </a:p>
        </p:txBody>
      </p:sp>
      <p:sp>
        <p:nvSpPr>
          <p:cNvPr id="153" name="Google Shape;153;p8"/>
          <p:cNvSpPr txBox="1"/>
          <p:nvPr/>
        </p:nvSpPr>
        <p:spPr>
          <a:xfrm>
            <a:off x="1027241" y="2679936"/>
            <a:ext cx="3387738" cy="3419353"/>
          </a:xfrm>
          <a:prstGeom prst="rect">
            <a:avLst/>
          </a:prstGeom>
          <a:noFill/>
          <a:ln>
            <a:noFill/>
          </a:ln>
        </p:spPr>
        <p:txBody>
          <a:bodyPr spcFirstLastPara="1" wrap="square" lIns="100568" tIns="50270" rIns="100568" bIns="50270" anchor="t" anchorCtr="0">
            <a:spAutoFit/>
          </a:bodyPr>
          <a:lstStyle/>
          <a:p>
            <a:r>
              <a:rPr lang="en-US" sz="1540">
                <a:solidFill>
                  <a:schemeClr val="lt1"/>
                </a:solidFill>
                <a:latin typeface="Arial"/>
                <a:ea typeface="Arial"/>
                <a:cs typeface="Arial"/>
                <a:sym typeface="Arial"/>
              </a:rPr>
              <a:t>High Road Fellows met on Wednesdays to learn a new skill. Fellows requested a variety of skills trainings in topics they wanted to explore more. Many  skill shares students were able to immediately apply to enhance their Fellowship projects. Skill shares included Breaking Down Policy Analysis; Organizing 101; Mapping Using ArcGIS Online; How to Use Canva for Savvy Social Media Strategies; and, Unpacking Qualitative Data Collection. </a:t>
            </a:r>
            <a:endParaRPr sz="1980"/>
          </a:p>
        </p:txBody>
      </p:sp>
      <p:sp>
        <p:nvSpPr>
          <p:cNvPr id="154" name="Google Shape;154;p8"/>
          <p:cNvSpPr txBox="1"/>
          <p:nvPr/>
        </p:nvSpPr>
        <p:spPr>
          <a:xfrm>
            <a:off x="6657073" y="2631372"/>
            <a:ext cx="3387738" cy="3893329"/>
          </a:xfrm>
          <a:prstGeom prst="rect">
            <a:avLst/>
          </a:prstGeom>
          <a:noFill/>
          <a:ln>
            <a:noFill/>
          </a:ln>
        </p:spPr>
        <p:txBody>
          <a:bodyPr spcFirstLastPara="1" wrap="square" lIns="100568" tIns="50270" rIns="100568" bIns="50270" anchor="t" anchorCtr="0">
            <a:spAutoFit/>
          </a:bodyPr>
          <a:lstStyle/>
          <a:p>
            <a:r>
              <a:rPr lang="en-US" sz="1540">
                <a:solidFill>
                  <a:schemeClr val="lt1"/>
                </a:solidFill>
                <a:latin typeface="Arial"/>
                <a:ea typeface="Arial"/>
                <a:cs typeface="Arial"/>
                <a:sym typeface="Arial"/>
              </a:rPr>
              <a:t>One of the biggest challenges of a virtual High Road Fellowship is ensuring that Fellows have the chance to get to know one another. One way that we combatted this isolation was by instituting Fellow Game Nights. Each Thursday, a Fellow would volunteer to host game night. Game nights provided opportunity for Fellows to get to know one another in a casual setting without faculty or staff present. We know that a weekly game night did not make up for the in-person adventures lost, but they did allow Fellows to bond as a cohort.</a:t>
            </a:r>
            <a:endParaRPr sz="1980"/>
          </a:p>
        </p:txBody>
      </p:sp>
    </p:spTree>
    <p:extLst>
      <p:ext uri="{BB962C8B-B14F-4D97-AF65-F5344CB8AC3E}">
        <p14:creationId xmlns:p14="http://schemas.microsoft.com/office/powerpoint/2010/main" val="3902968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p:nvPr/>
        </p:nvSpPr>
        <p:spPr>
          <a:xfrm>
            <a:off x="0" y="1050677"/>
            <a:ext cx="10058400" cy="5693839"/>
          </a:xfrm>
          <a:prstGeom prst="rect">
            <a:avLst/>
          </a:prstGeom>
          <a:solidFill>
            <a:srgbClr val="AAE0F9"/>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Arial"/>
              <a:ea typeface="Arial"/>
              <a:cs typeface="Arial"/>
              <a:sym typeface="Arial"/>
            </a:endParaRPr>
          </a:p>
        </p:txBody>
      </p:sp>
      <p:sp>
        <p:nvSpPr>
          <p:cNvPr id="160" name="Google Shape;160;p9"/>
          <p:cNvSpPr/>
          <p:nvPr/>
        </p:nvSpPr>
        <p:spPr>
          <a:xfrm>
            <a:off x="5029201" y="2377168"/>
            <a:ext cx="5029200" cy="4367349"/>
          </a:xfrm>
          <a:prstGeom prst="rect">
            <a:avLst/>
          </a:prstGeom>
          <a:solidFill>
            <a:srgbClr val="AF3128"/>
          </a:solidFill>
          <a:ln>
            <a:noFill/>
          </a:ln>
        </p:spPr>
        <p:txBody>
          <a:bodyPr spcFirstLastPara="1" wrap="square" lIns="100568" tIns="100568" rIns="100568" bIns="100568" anchor="ctr" anchorCtr="0">
            <a:noAutofit/>
          </a:bodyPr>
          <a:lstStyle/>
          <a:p>
            <a:endParaRPr sz="1100">
              <a:solidFill>
                <a:schemeClr val="lt1"/>
              </a:solidFill>
              <a:latin typeface="Arial"/>
              <a:ea typeface="Arial"/>
              <a:cs typeface="Arial"/>
              <a:sym typeface="Arial"/>
            </a:endParaRPr>
          </a:p>
          <a:p>
            <a:r>
              <a:rPr lang="en-US" sz="1100">
                <a:solidFill>
                  <a:schemeClr val="lt1"/>
                </a:solidFill>
                <a:latin typeface="Arial"/>
                <a:ea typeface="Arial"/>
                <a:cs typeface="Arial"/>
                <a:sym typeface="Arial"/>
              </a:rPr>
              <a:t>What community need, work challenge, or public issue have you given the most thought to this summer? </a:t>
            </a:r>
            <a:endParaRPr sz="1980"/>
          </a:p>
          <a:p>
            <a:endParaRPr sz="1100">
              <a:solidFill>
                <a:schemeClr val="lt1"/>
              </a:solidFill>
              <a:latin typeface="Arial"/>
              <a:ea typeface="Arial"/>
              <a:cs typeface="Arial"/>
              <a:sym typeface="Arial"/>
            </a:endParaRPr>
          </a:p>
          <a:p>
            <a:r>
              <a:rPr lang="en-US" sz="1100">
                <a:solidFill>
                  <a:schemeClr val="lt1"/>
                </a:solidFill>
                <a:latin typeface="Arial"/>
                <a:ea typeface="Arial"/>
                <a:cs typeface="Arial"/>
                <a:sym typeface="Arial"/>
              </a:rPr>
              <a:t>What is the most effective action that can be taken right now to combat</a:t>
            </a:r>
            <a:endParaRPr sz="1980"/>
          </a:p>
          <a:p>
            <a:r>
              <a:rPr lang="en-US" sz="1100">
                <a:solidFill>
                  <a:schemeClr val="lt1"/>
                </a:solidFill>
                <a:latin typeface="Arial"/>
                <a:ea typeface="Arial"/>
                <a:cs typeface="Arial"/>
                <a:sym typeface="Arial"/>
              </a:rPr>
              <a:t>systemic racial inequity in the United States? </a:t>
            </a:r>
            <a:endParaRPr sz="1980"/>
          </a:p>
          <a:p>
            <a:r>
              <a:rPr lang="en-US" sz="1100">
                <a:solidFill>
                  <a:schemeClr val="lt1"/>
                </a:solidFill>
                <a:latin typeface="Arial"/>
                <a:ea typeface="Arial"/>
                <a:cs typeface="Arial"/>
                <a:sym typeface="Arial"/>
              </a:rPr>
              <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Please share a poem, piece of art, music, or other form of creative expression that is a culture changer.</a:t>
            </a:r>
            <a:endParaRPr sz="1980"/>
          </a:p>
          <a:p>
            <a:endParaRPr sz="1100">
              <a:solidFill>
                <a:schemeClr val="lt1"/>
              </a:solidFill>
              <a:latin typeface="Arial"/>
              <a:ea typeface="Arial"/>
              <a:cs typeface="Arial"/>
              <a:sym typeface="Arial"/>
            </a:endParaRPr>
          </a:p>
          <a:p>
            <a:r>
              <a:rPr lang="en-US" sz="1100">
                <a:solidFill>
                  <a:schemeClr val="lt1"/>
                </a:solidFill>
                <a:latin typeface="Arial"/>
                <a:ea typeface="Arial"/>
                <a:cs typeface="Arial"/>
                <a:sym typeface="Arial"/>
              </a:rPr>
              <a:t>How does the concept of environmental racism help us to redefine environmentalism to apply to urban areas and marginalized communities?</a:t>
            </a:r>
            <a:endParaRPr sz="1980"/>
          </a:p>
          <a:p>
            <a:endParaRPr sz="1100">
              <a:solidFill>
                <a:schemeClr val="lt1"/>
              </a:solidFill>
              <a:latin typeface="Arial"/>
              <a:ea typeface="Arial"/>
              <a:cs typeface="Arial"/>
              <a:sym typeface="Arial"/>
            </a:endParaRPr>
          </a:p>
          <a:p>
            <a:r>
              <a:rPr lang="en-US" sz="1100">
                <a:solidFill>
                  <a:schemeClr val="lt1"/>
                </a:solidFill>
                <a:latin typeface="Arial"/>
                <a:ea typeface="Arial"/>
                <a:cs typeface="Arial"/>
                <a:sym typeface="Arial"/>
              </a:rPr>
              <a:t>Why is equity important? How does the fight for equity in your home community compare to what you’ve learned about the fight for equity in Buffalo?</a:t>
            </a:r>
            <a:endParaRPr sz="1980"/>
          </a:p>
          <a:p>
            <a:endParaRPr sz="1100">
              <a:solidFill>
                <a:schemeClr val="lt1"/>
              </a:solidFill>
              <a:latin typeface="Arial"/>
              <a:ea typeface="Arial"/>
              <a:cs typeface="Arial"/>
              <a:sym typeface="Arial"/>
            </a:endParaRPr>
          </a:p>
          <a:p>
            <a:r>
              <a:rPr lang="en-US" sz="1100">
                <a:solidFill>
                  <a:schemeClr val="lt1"/>
                </a:solidFill>
                <a:latin typeface="Arial"/>
                <a:ea typeface="Arial"/>
                <a:cs typeface="Arial"/>
                <a:sym typeface="Arial"/>
              </a:rPr>
              <a:t>What are your hopes for a better democracy in our country? </a:t>
            </a:r>
            <a:endParaRPr sz="1980"/>
          </a:p>
          <a:p>
            <a:endParaRPr sz="1100">
              <a:solidFill>
                <a:schemeClr val="lt1"/>
              </a:solidFill>
              <a:latin typeface="Arial"/>
              <a:ea typeface="Arial"/>
              <a:cs typeface="Arial"/>
              <a:sym typeface="Arial"/>
            </a:endParaRPr>
          </a:p>
          <a:p>
            <a:r>
              <a:rPr lang="en-US" sz="1100">
                <a:solidFill>
                  <a:schemeClr val="lt1"/>
                </a:solidFill>
                <a:latin typeface="Arial"/>
                <a:ea typeface="Arial"/>
                <a:cs typeface="Arial"/>
                <a:sym typeface="Arial"/>
              </a:rPr>
              <a:t>What kind of impact do you hope to make this summer?</a:t>
            </a:r>
            <a:endParaRPr sz="1980"/>
          </a:p>
          <a:p>
            <a:endParaRPr sz="1100">
              <a:solidFill>
                <a:schemeClr val="lt1"/>
              </a:solidFill>
              <a:latin typeface="Arial"/>
              <a:ea typeface="Arial"/>
              <a:cs typeface="Arial"/>
              <a:sym typeface="Arial"/>
            </a:endParaRPr>
          </a:p>
          <a:p>
            <a:r>
              <a:rPr lang="en-US" sz="1100">
                <a:solidFill>
                  <a:schemeClr val="lt1"/>
                </a:solidFill>
                <a:latin typeface="Arial"/>
                <a:ea typeface="Arial"/>
                <a:cs typeface="Arial"/>
                <a:sym typeface="Arial"/>
              </a:rPr>
              <a:t>Throughout human history, real social progress is always the result of a people’s movement. What movement are you in or helping to create?  </a:t>
            </a:r>
            <a:endParaRPr sz="1100">
              <a:solidFill>
                <a:schemeClr val="lt1"/>
              </a:solidFill>
              <a:latin typeface="Arial"/>
              <a:ea typeface="Arial"/>
              <a:cs typeface="Arial"/>
              <a:sym typeface="Arial"/>
            </a:endParaRPr>
          </a:p>
        </p:txBody>
      </p:sp>
      <p:sp>
        <p:nvSpPr>
          <p:cNvPr id="161" name="Google Shape;161;p9"/>
          <p:cNvSpPr/>
          <p:nvPr/>
        </p:nvSpPr>
        <p:spPr>
          <a:xfrm>
            <a:off x="4807029" y="2000250"/>
            <a:ext cx="2683273" cy="633050"/>
          </a:xfrm>
          <a:prstGeom prst="rect">
            <a:avLst/>
          </a:prstGeom>
          <a:solidFill>
            <a:srgbClr val="822215"/>
          </a:solidFill>
          <a:ln>
            <a:noFill/>
          </a:ln>
        </p:spPr>
        <p:txBody>
          <a:bodyPr spcFirstLastPara="1" wrap="square" lIns="100568" tIns="100568" rIns="100568" bIns="100568" anchor="ctr" anchorCtr="0">
            <a:noAutofit/>
          </a:bodyPr>
          <a:lstStyle/>
          <a:p>
            <a:pPr algn="ctr">
              <a:buClr>
                <a:srgbClr val="000000"/>
              </a:buClr>
              <a:buSzPts val="1800"/>
            </a:pPr>
            <a:r>
              <a:rPr lang="en-US" sz="1980" dirty="0">
                <a:solidFill>
                  <a:schemeClr val="lt1"/>
                </a:solidFill>
                <a:latin typeface="Archivo Black" panose="020B0A03020202020B04" pitchFamily="34" charset="0"/>
                <a:ea typeface="Libre Baskerville"/>
                <a:cs typeface="Libre Baskerville"/>
                <a:sym typeface="Libre Baskerville"/>
              </a:rPr>
              <a:t>Journal Prompts</a:t>
            </a:r>
            <a:endParaRPr sz="1980" dirty="0">
              <a:solidFill>
                <a:schemeClr val="lt1"/>
              </a:solidFill>
              <a:latin typeface="Archivo Black" panose="020B0A03020202020B04" pitchFamily="34" charset="0"/>
              <a:ea typeface="Libre Baskerville"/>
              <a:cs typeface="Libre Baskerville"/>
              <a:sym typeface="Libre Baskerville"/>
            </a:endParaRPr>
          </a:p>
        </p:txBody>
      </p:sp>
      <p:sp>
        <p:nvSpPr>
          <p:cNvPr id="162" name="Google Shape;162;p9"/>
          <p:cNvSpPr txBox="1"/>
          <p:nvPr/>
        </p:nvSpPr>
        <p:spPr>
          <a:xfrm>
            <a:off x="5893844" y="2633301"/>
            <a:ext cx="4737582" cy="338510"/>
          </a:xfrm>
          <a:prstGeom prst="rect">
            <a:avLst/>
          </a:prstGeom>
          <a:noFill/>
          <a:ln>
            <a:noFill/>
          </a:ln>
        </p:spPr>
        <p:txBody>
          <a:bodyPr spcFirstLastPara="1" wrap="square" lIns="100568" tIns="50270" rIns="100568" bIns="50270" anchor="t" anchorCtr="0">
            <a:spAutoFit/>
          </a:bodyPr>
          <a:lstStyle/>
          <a:p>
            <a:r>
              <a:rPr lang="en-US" sz="1540">
                <a:solidFill>
                  <a:srgbClr val="000000"/>
                </a:solidFill>
                <a:latin typeface="Arial"/>
                <a:ea typeface="Arial"/>
                <a:cs typeface="Arial"/>
                <a:sym typeface="Arial"/>
              </a:rPr>
              <a:t>   </a:t>
            </a:r>
            <a:endParaRPr sz="1980"/>
          </a:p>
        </p:txBody>
      </p:sp>
      <p:sp>
        <p:nvSpPr>
          <p:cNvPr id="163" name="Google Shape;163;p9"/>
          <p:cNvSpPr/>
          <p:nvPr/>
        </p:nvSpPr>
        <p:spPr>
          <a:xfrm>
            <a:off x="536580" y="1050674"/>
            <a:ext cx="4178940" cy="5714366"/>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64" name="Google Shape;164;p9"/>
          <p:cNvSpPr/>
          <p:nvPr/>
        </p:nvSpPr>
        <p:spPr>
          <a:xfrm>
            <a:off x="664534" y="2687346"/>
            <a:ext cx="3907763" cy="3399147"/>
          </a:xfrm>
          <a:prstGeom prst="rect">
            <a:avLst/>
          </a:prstGeom>
          <a:solidFill>
            <a:srgbClr val="84B1C5"/>
          </a:solidFill>
          <a:ln>
            <a:noFill/>
          </a:ln>
        </p:spPr>
        <p:txBody>
          <a:bodyPr spcFirstLastPara="1" wrap="square" lIns="100568" tIns="100568" rIns="100568" bIns="100568" anchor="ctr" anchorCtr="0">
            <a:noAutofit/>
          </a:bodyPr>
          <a:lstStyle/>
          <a:p>
            <a:pPr algn="just">
              <a:buClr>
                <a:srgbClr val="000000"/>
              </a:buClr>
              <a:buSzPts val="1400"/>
            </a:pPr>
            <a:r>
              <a:rPr lang="en-US" sz="1540">
                <a:solidFill>
                  <a:schemeClr val="lt1"/>
                </a:solidFill>
                <a:latin typeface="Arial"/>
                <a:ea typeface="Arial"/>
                <a:cs typeface="Arial"/>
                <a:sym typeface="Arial"/>
              </a:rPr>
              <a:t>A crucial part of any engaged learning program is reflection. As in prior Fellowship years, each Thursday Fellows submitted a journal entry reflecting on the theme of the week. Fellows drew from personal experiences, work at their placement, family memories and more to  integrate what they learned. Students were encouraged to submit poems, drawings, collages and music to independently find their own forms of creative release. Journals became a forum for students to interact. Each Thursday afternoon, students read each others’ journals and provided comments, encouragement, and validation. In a democratic process, each Friday students voted for which journals they would like to see become public facing blogs. </a:t>
            </a:r>
            <a:endParaRPr sz="1540">
              <a:solidFill>
                <a:schemeClr val="lt1"/>
              </a:solidFill>
              <a:latin typeface="Arial"/>
              <a:ea typeface="Arial"/>
              <a:cs typeface="Arial"/>
              <a:sym typeface="Arial"/>
            </a:endParaRPr>
          </a:p>
        </p:txBody>
      </p:sp>
      <p:sp>
        <p:nvSpPr>
          <p:cNvPr id="165" name="Google Shape;165;p9"/>
          <p:cNvSpPr txBox="1"/>
          <p:nvPr/>
        </p:nvSpPr>
        <p:spPr>
          <a:xfrm>
            <a:off x="3818420" y="1216826"/>
            <a:ext cx="6034710" cy="812498"/>
          </a:xfrm>
          <a:prstGeom prst="rect">
            <a:avLst/>
          </a:prstGeom>
          <a:noFill/>
          <a:ln>
            <a:noFill/>
          </a:ln>
        </p:spPr>
        <p:txBody>
          <a:bodyPr spcFirstLastPara="1" wrap="square" lIns="100568" tIns="100568" rIns="100568" bIns="100568" anchor="t" anchorCtr="0">
            <a:spAutoFit/>
          </a:bodyPr>
          <a:lstStyle/>
          <a:p>
            <a:pPr>
              <a:buClr>
                <a:srgbClr val="000000"/>
              </a:buClr>
              <a:buSzPts val="3300"/>
            </a:pPr>
            <a:r>
              <a:rPr lang="en-US" sz="3960" dirty="0">
                <a:solidFill>
                  <a:schemeClr val="dk1"/>
                </a:solidFill>
                <a:latin typeface="+mj-lt"/>
                <a:ea typeface="Baskervville"/>
                <a:cs typeface="Baskervville"/>
                <a:sym typeface="Baskervville"/>
              </a:rPr>
              <a:t>Thursday Journals</a:t>
            </a:r>
            <a:endParaRPr sz="3960" dirty="0">
              <a:solidFill>
                <a:schemeClr val="dk1"/>
              </a:solidFill>
              <a:latin typeface="+mj-lt"/>
              <a:ea typeface="Baskervville"/>
              <a:cs typeface="Baskervville"/>
              <a:sym typeface="Baskervville"/>
            </a:endParaRPr>
          </a:p>
        </p:txBody>
      </p:sp>
    </p:spTree>
    <p:extLst>
      <p:ext uri="{BB962C8B-B14F-4D97-AF65-F5344CB8AC3E}">
        <p14:creationId xmlns:p14="http://schemas.microsoft.com/office/powerpoint/2010/main" val="2253785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p:nvPr/>
        </p:nvSpPr>
        <p:spPr>
          <a:xfrm>
            <a:off x="0" y="1057279"/>
            <a:ext cx="10058400" cy="5657849"/>
          </a:xfrm>
          <a:prstGeom prst="rect">
            <a:avLst/>
          </a:prstGeom>
          <a:solidFill>
            <a:srgbClr val="AAE0F9"/>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71" name="Google Shape;171;p10"/>
          <p:cNvSpPr txBox="1"/>
          <p:nvPr/>
        </p:nvSpPr>
        <p:spPr>
          <a:xfrm>
            <a:off x="100784" y="890614"/>
            <a:ext cx="5100326" cy="5916203"/>
          </a:xfrm>
          <a:prstGeom prst="rect">
            <a:avLst/>
          </a:prstGeom>
          <a:noFill/>
          <a:ln>
            <a:noFill/>
          </a:ln>
        </p:spPr>
        <p:txBody>
          <a:bodyPr spcFirstLastPara="1" wrap="square" lIns="100568" tIns="100568" rIns="100568" bIns="100568" anchor="t" anchorCtr="0">
            <a:spAutoFit/>
          </a:bodyPr>
          <a:lstStyle/>
          <a:p>
            <a:pPr algn="just"/>
            <a:endParaRPr sz="1375" dirty="0">
              <a:solidFill>
                <a:srgbClr val="777777"/>
              </a:solidFill>
              <a:latin typeface="Calibri" panose="020F0502020204030204" pitchFamily="34" charset="0"/>
              <a:cs typeface="Calibri" panose="020F0502020204030204" pitchFamily="34" charset="0"/>
              <a:sym typeface="Arial"/>
            </a:endParaRPr>
          </a:p>
          <a:p>
            <a:pPr algn="just"/>
            <a:r>
              <a:rPr lang="en-US" sz="1375" dirty="0">
                <a:solidFill>
                  <a:srgbClr val="777777"/>
                </a:solidFill>
                <a:latin typeface="Calibri" panose="020F0502020204030204" pitchFamily="34" charset="0"/>
                <a:cs typeface="Calibri" panose="020F0502020204030204" pitchFamily="34" charset="0"/>
                <a:sym typeface="Arial"/>
              </a:rPr>
              <a:t>“We need </a:t>
            </a:r>
            <a:r>
              <a:rPr lang="en-US" sz="1375" dirty="0" err="1">
                <a:solidFill>
                  <a:srgbClr val="777777"/>
                </a:solidFill>
                <a:latin typeface="Calibri" panose="020F0502020204030204" pitchFamily="34" charset="0"/>
                <a:cs typeface="Calibri" panose="020F0502020204030204" pitchFamily="34" charset="0"/>
                <a:sym typeface="Arial"/>
              </a:rPr>
              <a:t>allyship</a:t>
            </a:r>
            <a:r>
              <a:rPr lang="en-US" sz="1375" dirty="0">
                <a:solidFill>
                  <a:srgbClr val="777777"/>
                </a:solidFill>
                <a:latin typeface="Calibri" panose="020F0502020204030204" pitchFamily="34" charset="0"/>
                <a:cs typeface="Calibri" panose="020F0502020204030204" pitchFamily="34" charset="0"/>
                <a:sym typeface="Arial"/>
              </a:rPr>
              <a:t> and coalition. If we can build alliances and coalition, we may shift our frames of mind to serve the public good and combat racial inequity through </a:t>
            </a:r>
            <a:r>
              <a:rPr lang="en-US" sz="1375" dirty="0" err="1">
                <a:solidFill>
                  <a:srgbClr val="777777"/>
                </a:solidFill>
                <a:latin typeface="Calibri" panose="020F0502020204030204" pitchFamily="34" charset="0"/>
                <a:cs typeface="Calibri" panose="020F0502020204030204" pitchFamily="34" charset="0"/>
                <a:sym typeface="Arial"/>
              </a:rPr>
              <a:t>allyship</a:t>
            </a:r>
            <a:r>
              <a:rPr lang="en-US" sz="1375" dirty="0">
                <a:solidFill>
                  <a:srgbClr val="777777"/>
                </a:solidFill>
                <a:latin typeface="Calibri" panose="020F0502020204030204" pitchFamily="34" charset="0"/>
                <a:cs typeface="Calibri" panose="020F0502020204030204" pitchFamily="34" charset="0"/>
                <a:sym typeface="Arial"/>
              </a:rPr>
              <a:t>. We must have those more difficult conversations and aid persistence and partake in ways to amplify first-person voices. Only then can we address our flaws, reflect, learn from our mistakes, and collectively build towards a more equitable future with less </a:t>
            </a:r>
            <a:r>
              <a:rPr lang="en-US" sz="1375" dirty="0" err="1">
                <a:solidFill>
                  <a:srgbClr val="777777"/>
                </a:solidFill>
                <a:latin typeface="Calibri" panose="020F0502020204030204" pitchFamily="34" charset="0"/>
                <a:cs typeface="Calibri" panose="020F0502020204030204" pitchFamily="34" charset="0"/>
                <a:sym typeface="Arial"/>
              </a:rPr>
              <a:t>disingenuity</a:t>
            </a:r>
            <a:r>
              <a:rPr lang="en-US" sz="1375" dirty="0">
                <a:solidFill>
                  <a:srgbClr val="777777"/>
                </a:solidFill>
                <a:latin typeface="Calibri" panose="020F0502020204030204" pitchFamily="34" charset="0"/>
                <a:cs typeface="Calibri" panose="020F0502020204030204" pitchFamily="34" charset="0"/>
                <a:sym typeface="Arial"/>
              </a:rPr>
              <a:t>, hate, and oppression. To illustrate collective efforts in building towards a brighter, more racially equitable future, I combined elements of Judaism and Civil Rights. Pictured below is our world resting on </a:t>
            </a:r>
            <a:r>
              <a:rPr lang="en-US" sz="1375" i="1" dirty="0">
                <a:solidFill>
                  <a:srgbClr val="777777"/>
                </a:solidFill>
                <a:latin typeface="Calibri" panose="020F0502020204030204" pitchFamily="34" charset="0"/>
                <a:cs typeface="Calibri" panose="020F0502020204030204" pitchFamily="34" charset="0"/>
                <a:sym typeface="Arial"/>
              </a:rPr>
              <a:t>Shimon </a:t>
            </a:r>
            <a:r>
              <a:rPr lang="en-US" sz="1375" i="1" dirty="0" err="1">
                <a:solidFill>
                  <a:srgbClr val="777777"/>
                </a:solidFill>
                <a:latin typeface="Calibri" panose="020F0502020204030204" pitchFamily="34" charset="0"/>
                <a:cs typeface="Calibri" panose="020F0502020204030204" pitchFamily="34" charset="0"/>
                <a:sym typeface="Arial"/>
              </a:rPr>
              <a:t>HaTzaddik’</a:t>
            </a:r>
            <a:r>
              <a:rPr lang="en-US" sz="1375" dirty="0" err="1">
                <a:solidFill>
                  <a:srgbClr val="777777"/>
                </a:solidFill>
                <a:latin typeface="Calibri" panose="020F0502020204030204" pitchFamily="34" charset="0"/>
                <a:cs typeface="Calibri" panose="020F0502020204030204" pitchFamily="34" charset="0"/>
                <a:sym typeface="Arial"/>
              </a:rPr>
              <a:t>s</a:t>
            </a:r>
            <a:r>
              <a:rPr lang="en-US" sz="1375" dirty="0">
                <a:solidFill>
                  <a:srgbClr val="777777"/>
                </a:solidFill>
                <a:latin typeface="Calibri" panose="020F0502020204030204" pitchFamily="34" charset="0"/>
                <a:cs typeface="Calibri" panose="020F0502020204030204" pitchFamily="34" charset="0"/>
                <a:sym typeface="Arial"/>
              </a:rPr>
              <a:t> conceived three pillars that serve to revitalize our world. The first on the right reads </a:t>
            </a:r>
            <a:r>
              <a:rPr lang="en-US" sz="1375" i="1" dirty="0" err="1">
                <a:solidFill>
                  <a:srgbClr val="777777"/>
                </a:solidFill>
                <a:latin typeface="Calibri" panose="020F0502020204030204" pitchFamily="34" charset="0"/>
                <a:cs typeface="Calibri" panose="020F0502020204030204" pitchFamily="34" charset="0"/>
                <a:sym typeface="Arial"/>
              </a:rPr>
              <a:t>Avodah</a:t>
            </a:r>
            <a:r>
              <a:rPr lang="en-US" sz="1375" dirty="0">
                <a:solidFill>
                  <a:srgbClr val="777777"/>
                </a:solidFill>
                <a:latin typeface="Calibri" panose="020F0502020204030204" pitchFamily="34" charset="0"/>
                <a:cs typeface="Calibri" panose="020F0502020204030204" pitchFamily="34" charset="0"/>
                <a:sym typeface="Arial"/>
              </a:rPr>
              <a:t>, or service. The middle pillar reads </a:t>
            </a:r>
            <a:r>
              <a:rPr lang="en-US" sz="1375" i="1" dirty="0" err="1">
                <a:solidFill>
                  <a:srgbClr val="777777"/>
                </a:solidFill>
                <a:latin typeface="Calibri" panose="020F0502020204030204" pitchFamily="34" charset="0"/>
                <a:cs typeface="Calibri" panose="020F0502020204030204" pitchFamily="34" charset="0"/>
                <a:sym typeface="Arial"/>
              </a:rPr>
              <a:t>Gemilut</a:t>
            </a:r>
            <a:r>
              <a:rPr lang="en-US" sz="1375" i="1" dirty="0">
                <a:solidFill>
                  <a:srgbClr val="777777"/>
                </a:solidFill>
                <a:latin typeface="Calibri" panose="020F0502020204030204" pitchFamily="34" charset="0"/>
                <a:cs typeface="Calibri" panose="020F0502020204030204" pitchFamily="34" charset="0"/>
                <a:sym typeface="Arial"/>
              </a:rPr>
              <a:t> </a:t>
            </a:r>
            <a:r>
              <a:rPr lang="en-US" sz="1375" i="1" dirty="0" err="1">
                <a:solidFill>
                  <a:srgbClr val="777777"/>
                </a:solidFill>
                <a:latin typeface="Calibri" panose="020F0502020204030204" pitchFamily="34" charset="0"/>
                <a:cs typeface="Calibri" panose="020F0502020204030204" pitchFamily="34" charset="0"/>
                <a:sym typeface="Arial"/>
              </a:rPr>
              <a:t>Hasadim</a:t>
            </a:r>
            <a:r>
              <a:rPr lang="en-US" sz="1375" dirty="0">
                <a:solidFill>
                  <a:srgbClr val="777777"/>
                </a:solidFill>
                <a:latin typeface="Calibri" panose="020F0502020204030204" pitchFamily="34" charset="0"/>
                <a:cs typeface="Calibri" panose="020F0502020204030204" pitchFamily="34" charset="0"/>
                <a:sym typeface="Arial"/>
              </a:rPr>
              <a:t>, or acts of kindness, and the third pillar on the left reads </a:t>
            </a:r>
            <a:r>
              <a:rPr lang="en-US" sz="1375" i="1" dirty="0">
                <a:solidFill>
                  <a:srgbClr val="777777"/>
                </a:solidFill>
                <a:latin typeface="Calibri" panose="020F0502020204030204" pitchFamily="34" charset="0"/>
                <a:cs typeface="Calibri" panose="020F0502020204030204" pitchFamily="34" charset="0"/>
                <a:sym typeface="Arial"/>
              </a:rPr>
              <a:t>Torah</a:t>
            </a:r>
            <a:r>
              <a:rPr lang="en-US" sz="1375" dirty="0">
                <a:solidFill>
                  <a:srgbClr val="777777"/>
                </a:solidFill>
                <a:latin typeface="Calibri" panose="020F0502020204030204" pitchFamily="34" charset="0"/>
                <a:cs typeface="Calibri" panose="020F0502020204030204" pitchFamily="34" charset="0"/>
                <a:sym typeface="Arial"/>
              </a:rPr>
              <a:t>. From our world emerges a crowd of faceless marchers, people who serve as a reminder that regardless of our differences, we are ultimately all the same, all linked, all interconnected, and all interdependent. We are all ultimately one. The crowd is led by Dr. Martin Luther King Jr., Ralph Abernathy, Rabbi Maurice </a:t>
            </a:r>
            <a:r>
              <a:rPr lang="en-US" sz="1375" dirty="0" err="1">
                <a:solidFill>
                  <a:srgbClr val="777777"/>
                </a:solidFill>
                <a:latin typeface="Calibri" panose="020F0502020204030204" pitchFamily="34" charset="0"/>
                <a:cs typeface="Calibri" panose="020F0502020204030204" pitchFamily="34" charset="0"/>
                <a:sym typeface="Arial"/>
              </a:rPr>
              <a:t>Eisendrath</a:t>
            </a:r>
            <a:r>
              <a:rPr lang="en-US" sz="1375" dirty="0">
                <a:solidFill>
                  <a:srgbClr val="777777"/>
                </a:solidFill>
                <a:latin typeface="Calibri" panose="020F0502020204030204" pitchFamily="34" charset="0"/>
                <a:cs typeface="Calibri" panose="020F0502020204030204" pitchFamily="34" charset="0"/>
                <a:sym typeface="Arial"/>
              </a:rPr>
              <a:t>, and Rabbi Abraham Joshua </a:t>
            </a:r>
            <a:r>
              <a:rPr lang="en-US" sz="1375" dirty="0" err="1">
                <a:solidFill>
                  <a:srgbClr val="777777"/>
                </a:solidFill>
                <a:latin typeface="Calibri" panose="020F0502020204030204" pitchFamily="34" charset="0"/>
                <a:cs typeface="Calibri" panose="020F0502020204030204" pitchFamily="34" charset="0"/>
                <a:sym typeface="Arial"/>
              </a:rPr>
              <a:t>Heschel</a:t>
            </a:r>
            <a:r>
              <a:rPr lang="en-US" sz="1375" dirty="0">
                <a:solidFill>
                  <a:srgbClr val="777777"/>
                </a:solidFill>
                <a:latin typeface="Calibri" panose="020F0502020204030204" pitchFamily="34" charset="0"/>
                <a:cs typeface="Calibri" panose="020F0502020204030204" pitchFamily="34" charset="0"/>
                <a:sym typeface="Arial"/>
              </a:rPr>
              <a:t> (I have not been able to identify the other two men in the image), in a recreation of an illustrious image from a march in Montgomery, Alabama. This image represents education and engagement, for it is a depiction of growing empathy, of cross-community coalition building, and of fighting for racial equity. May we all partake in further education and engagement to formulate a more equal and more prosperous future.”</a:t>
            </a:r>
            <a:endParaRPr sz="1375" dirty="0">
              <a:latin typeface="Calibri" panose="020F0502020204030204" pitchFamily="34" charset="0"/>
              <a:cs typeface="Calibri" panose="020F0502020204030204" pitchFamily="34" charset="0"/>
            </a:endParaRPr>
          </a:p>
        </p:txBody>
      </p:sp>
      <p:pic>
        <p:nvPicPr>
          <p:cNvPr id="172" name="Google Shape;172;p10" descr="Raquel Zohar journal illustrati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47291" y="1881913"/>
            <a:ext cx="4264462" cy="4922400"/>
          </a:xfrm>
          <a:prstGeom prst="rect">
            <a:avLst/>
          </a:prstGeom>
          <a:noFill/>
          <a:ln>
            <a:noFill/>
          </a:ln>
        </p:spPr>
      </p:pic>
      <p:sp>
        <p:nvSpPr>
          <p:cNvPr id="173" name="Google Shape;173;p10"/>
          <p:cNvSpPr/>
          <p:nvPr/>
        </p:nvSpPr>
        <p:spPr>
          <a:xfrm>
            <a:off x="8625078" y="2592879"/>
            <a:ext cx="1433322" cy="1320363"/>
          </a:xfrm>
          <a:prstGeom prst="rect">
            <a:avLst/>
          </a:prstGeom>
          <a:solidFill>
            <a:srgbClr val="84B1C5"/>
          </a:solidFill>
          <a:ln>
            <a:noFill/>
          </a:ln>
        </p:spPr>
        <p:txBody>
          <a:bodyPr spcFirstLastPara="1" wrap="square" lIns="100568" tIns="50270" rIns="100568" bIns="50270" anchor="ctr" anchorCtr="0">
            <a:noAutofit/>
          </a:bodyPr>
          <a:lstStyle/>
          <a:p>
            <a:pPr algn="ctr"/>
            <a:r>
              <a:rPr lang="en-US" sz="1320" dirty="0">
                <a:solidFill>
                  <a:schemeClr val="dk1"/>
                </a:solidFill>
                <a:latin typeface="Calibri" panose="020F0502020204030204" pitchFamily="34" charset="0"/>
                <a:cs typeface="Calibri" panose="020F0502020204030204" pitchFamily="34" charset="0"/>
                <a:sym typeface="Arial"/>
              </a:rPr>
              <a:t>To the left is an excerpt from one of Raquel Zohar’s journal  entries.</a:t>
            </a:r>
            <a:endParaRPr sz="1980" dirty="0">
              <a:latin typeface="Calibri" panose="020F0502020204030204" pitchFamily="34" charset="0"/>
              <a:cs typeface="Calibri" panose="020F0502020204030204" pitchFamily="34" charset="0"/>
            </a:endParaRPr>
          </a:p>
        </p:txBody>
      </p:sp>
      <p:sp>
        <p:nvSpPr>
          <p:cNvPr id="174" name="Google Shape;174;p10"/>
          <p:cNvSpPr/>
          <p:nvPr/>
        </p:nvSpPr>
        <p:spPr>
          <a:xfrm>
            <a:off x="5410743" y="1220455"/>
            <a:ext cx="4660033" cy="71096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75" name="Google Shape;175;p10"/>
          <p:cNvSpPr/>
          <p:nvPr/>
        </p:nvSpPr>
        <p:spPr>
          <a:xfrm>
            <a:off x="5348804" y="1263435"/>
            <a:ext cx="4783908" cy="575498"/>
          </a:xfrm>
          <a:prstGeom prst="rect">
            <a:avLst/>
          </a:prstGeom>
          <a:noFill/>
          <a:ln>
            <a:noFill/>
          </a:ln>
        </p:spPr>
        <p:txBody>
          <a:bodyPr spcFirstLastPara="1" wrap="square" lIns="100568" tIns="50270" rIns="100568" bIns="50270" anchor="t" anchorCtr="0">
            <a:spAutoFit/>
          </a:bodyPr>
          <a:lstStyle/>
          <a:p>
            <a:pPr algn="ctr"/>
            <a:r>
              <a:rPr lang="en-US" sz="3080" dirty="0" err="1">
                <a:solidFill>
                  <a:schemeClr val="lt1"/>
                </a:solidFill>
                <a:latin typeface="+mj-lt"/>
                <a:ea typeface="Libre Baskerville"/>
                <a:cs typeface="Libre Baskerville"/>
                <a:sym typeface="Libre Baskerville"/>
              </a:rPr>
              <a:t>Allyship</a:t>
            </a:r>
            <a:r>
              <a:rPr lang="en-US" sz="3080" dirty="0">
                <a:solidFill>
                  <a:schemeClr val="lt1"/>
                </a:solidFill>
                <a:latin typeface="+mj-lt"/>
                <a:ea typeface="Libre Baskerville"/>
                <a:cs typeface="Libre Baskerville"/>
                <a:sym typeface="Libre Baskerville"/>
              </a:rPr>
              <a:t> and Coalition</a:t>
            </a:r>
            <a:endParaRPr sz="1760" dirty="0">
              <a:solidFill>
                <a:schemeClr val="lt1"/>
              </a:solidFill>
              <a:latin typeface="+mj-lt"/>
              <a:ea typeface="Arial"/>
              <a:cs typeface="Arial"/>
              <a:sym typeface="Arial"/>
            </a:endParaRPr>
          </a:p>
        </p:txBody>
      </p:sp>
    </p:spTree>
    <p:extLst>
      <p:ext uri="{BB962C8B-B14F-4D97-AF65-F5344CB8AC3E}">
        <p14:creationId xmlns:p14="http://schemas.microsoft.com/office/powerpoint/2010/main" val="2438127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1"/>
          <p:cNvSpPr/>
          <p:nvPr/>
        </p:nvSpPr>
        <p:spPr>
          <a:xfrm>
            <a:off x="2285" y="1050677"/>
            <a:ext cx="10058400" cy="5693839"/>
          </a:xfrm>
          <a:prstGeom prst="rect">
            <a:avLst/>
          </a:prstGeom>
          <a:solidFill>
            <a:srgbClr val="AAE0F9"/>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Arial"/>
              <a:ea typeface="Arial"/>
              <a:cs typeface="Arial"/>
              <a:sym typeface="Arial"/>
            </a:endParaRPr>
          </a:p>
        </p:txBody>
      </p:sp>
      <p:sp>
        <p:nvSpPr>
          <p:cNvPr id="181" name="Google Shape;181;p11"/>
          <p:cNvSpPr/>
          <p:nvPr/>
        </p:nvSpPr>
        <p:spPr>
          <a:xfrm>
            <a:off x="534885" y="2883515"/>
            <a:ext cx="3642361" cy="3861001"/>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182" name="Google Shape;182;p11"/>
          <p:cNvSpPr/>
          <p:nvPr/>
        </p:nvSpPr>
        <p:spPr>
          <a:xfrm>
            <a:off x="24652" y="2250462"/>
            <a:ext cx="2522204" cy="633050"/>
          </a:xfrm>
          <a:prstGeom prst="rect">
            <a:avLst/>
          </a:prstGeom>
          <a:solidFill>
            <a:srgbClr val="822215"/>
          </a:solidFill>
          <a:ln>
            <a:noFill/>
          </a:ln>
        </p:spPr>
        <p:txBody>
          <a:bodyPr spcFirstLastPara="1" wrap="square" lIns="100568" tIns="100568" rIns="100568" bIns="100568" anchor="ctr" anchorCtr="0">
            <a:noAutofit/>
          </a:bodyPr>
          <a:lstStyle/>
          <a:p>
            <a:pPr algn="ctr">
              <a:buClr>
                <a:srgbClr val="000000"/>
              </a:buClr>
              <a:buSzPts val="1800"/>
            </a:pPr>
            <a:r>
              <a:rPr lang="en-US" sz="1980" dirty="0">
                <a:solidFill>
                  <a:schemeClr val="lt1"/>
                </a:solidFill>
                <a:latin typeface="Archivo Black" panose="020B0A03020202020B04" pitchFamily="34" charset="0"/>
                <a:ea typeface="Libre Baskerville"/>
                <a:cs typeface="Libre Baskerville"/>
                <a:sym typeface="Libre Baskerville"/>
              </a:rPr>
              <a:t>Friday Themes</a:t>
            </a:r>
            <a:endParaRPr sz="1980" dirty="0">
              <a:solidFill>
                <a:schemeClr val="lt1"/>
              </a:solidFill>
              <a:latin typeface="Archivo Black" panose="020B0A03020202020B04" pitchFamily="34" charset="0"/>
              <a:ea typeface="Libre Baskerville"/>
              <a:cs typeface="Libre Baskerville"/>
              <a:sym typeface="Libre Baskerville"/>
            </a:endParaRPr>
          </a:p>
        </p:txBody>
      </p:sp>
      <p:sp>
        <p:nvSpPr>
          <p:cNvPr id="183" name="Google Shape;183;p11"/>
          <p:cNvSpPr txBox="1"/>
          <p:nvPr/>
        </p:nvSpPr>
        <p:spPr>
          <a:xfrm>
            <a:off x="734271" y="3082368"/>
            <a:ext cx="3243587" cy="3656341"/>
          </a:xfrm>
          <a:prstGeom prst="rect">
            <a:avLst/>
          </a:prstGeom>
          <a:noFill/>
          <a:ln>
            <a:noFill/>
          </a:ln>
        </p:spPr>
        <p:txBody>
          <a:bodyPr spcFirstLastPara="1" wrap="square" lIns="100568" tIns="50270" rIns="100568" bIns="50270" anchor="t" anchorCtr="0">
            <a:spAutoFit/>
          </a:bodyPr>
          <a:lstStyle/>
          <a:p>
            <a:r>
              <a:rPr lang="en-US" sz="1540" dirty="0">
                <a:solidFill>
                  <a:schemeClr val="lt1"/>
                </a:solidFill>
                <a:latin typeface="Calibri" panose="020F0502020204030204" pitchFamily="34" charset="0"/>
                <a:cs typeface="Calibri" panose="020F0502020204030204" pitchFamily="34" charset="0"/>
                <a:sym typeface="Arial"/>
              </a:rPr>
              <a:t>The Intersection of Public Policy and Climate Change: Whose Job Is It?</a:t>
            </a:r>
            <a:endParaRPr sz="1980" dirty="0">
              <a:latin typeface="Calibri" panose="020F0502020204030204" pitchFamily="34" charset="0"/>
              <a:cs typeface="Calibri" panose="020F0502020204030204" pitchFamily="34" charset="0"/>
            </a:endParaRPr>
          </a:p>
          <a:p>
            <a:endParaRPr sz="1540" dirty="0">
              <a:solidFill>
                <a:schemeClr val="lt1"/>
              </a:solidFill>
              <a:latin typeface="Calibri" panose="020F0502020204030204" pitchFamily="34" charset="0"/>
              <a:cs typeface="Calibri" panose="020F0502020204030204" pitchFamily="34" charset="0"/>
              <a:sym typeface="Arial"/>
            </a:endParaRPr>
          </a:p>
          <a:p>
            <a:r>
              <a:rPr lang="en-US" sz="1540" dirty="0">
                <a:solidFill>
                  <a:schemeClr val="lt1"/>
                </a:solidFill>
                <a:latin typeface="Calibri" panose="020F0502020204030204" pitchFamily="34" charset="0"/>
                <a:cs typeface="Calibri" panose="020F0502020204030204" pitchFamily="34" charset="0"/>
                <a:sym typeface="Arial"/>
              </a:rPr>
              <a:t>Workers Rise Up-What Will Light the Fire?</a:t>
            </a:r>
            <a:endParaRPr sz="1980" dirty="0">
              <a:latin typeface="Calibri" panose="020F0502020204030204" pitchFamily="34" charset="0"/>
              <a:cs typeface="Calibri" panose="020F0502020204030204" pitchFamily="34" charset="0"/>
            </a:endParaRPr>
          </a:p>
          <a:p>
            <a:endParaRPr sz="1540" dirty="0">
              <a:solidFill>
                <a:schemeClr val="lt1"/>
              </a:solidFill>
              <a:latin typeface="Calibri" panose="020F0502020204030204" pitchFamily="34" charset="0"/>
              <a:cs typeface="Calibri" panose="020F0502020204030204" pitchFamily="34" charset="0"/>
              <a:sym typeface="Arial"/>
            </a:endParaRPr>
          </a:p>
          <a:p>
            <a:r>
              <a:rPr lang="en-US" sz="1540" dirty="0">
                <a:solidFill>
                  <a:schemeClr val="lt1"/>
                </a:solidFill>
                <a:latin typeface="Calibri" panose="020F0502020204030204" pitchFamily="34" charset="0"/>
                <a:cs typeface="Calibri" panose="020F0502020204030204" pitchFamily="34" charset="0"/>
                <a:sym typeface="Arial"/>
              </a:rPr>
              <a:t>The Arts and Cultural Change</a:t>
            </a:r>
            <a:endParaRPr sz="1980" dirty="0">
              <a:latin typeface="Calibri" panose="020F0502020204030204" pitchFamily="34" charset="0"/>
              <a:cs typeface="Calibri" panose="020F0502020204030204" pitchFamily="34" charset="0"/>
            </a:endParaRPr>
          </a:p>
          <a:p>
            <a:endParaRPr sz="1540" dirty="0">
              <a:solidFill>
                <a:schemeClr val="lt1"/>
              </a:solidFill>
              <a:latin typeface="Calibri" panose="020F0502020204030204" pitchFamily="34" charset="0"/>
              <a:cs typeface="Calibri" panose="020F0502020204030204" pitchFamily="34" charset="0"/>
              <a:sym typeface="Arial"/>
            </a:endParaRPr>
          </a:p>
          <a:p>
            <a:r>
              <a:rPr lang="en-US" sz="1540" dirty="0">
                <a:solidFill>
                  <a:schemeClr val="lt1"/>
                </a:solidFill>
                <a:latin typeface="Calibri" panose="020F0502020204030204" pitchFamily="34" charset="0"/>
                <a:cs typeface="Calibri" panose="020F0502020204030204" pitchFamily="34" charset="0"/>
                <a:sym typeface="Arial"/>
              </a:rPr>
              <a:t>Community Safety and Health</a:t>
            </a:r>
            <a:endParaRPr sz="1980" dirty="0">
              <a:latin typeface="Calibri" panose="020F0502020204030204" pitchFamily="34" charset="0"/>
              <a:cs typeface="Calibri" panose="020F0502020204030204" pitchFamily="34" charset="0"/>
            </a:endParaRPr>
          </a:p>
          <a:p>
            <a:endParaRPr sz="1540" dirty="0">
              <a:solidFill>
                <a:schemeClr val="lt1"/>
              </a:solidFill>
              <a:latin typeface="Calibri" panose="020F0502020204030204" pitchFamily="34" charset="0"/>
              <a:cs typeface="Calibri" panose="020F0502020204030204" pitchFamily="34" charset="0"/>
              <a:sym typeface="Arial"/>
            </a:endParaRPr>
          </a:p>
          <a:p>
            <a:r>
              <a:rPr lang="en-US" sz="1540" dirty="0">
                <a:solidFill>
                  <a:schemeClr val="lt1"/>
                </a:solidFill>
                <a:latin typeface="Calibri" panose="020F0502020204030204" pitchFamily="34" charset="0"/>
                <a:cs typeface="Calibri" panose="020F0502020204030204" pitchFamily="34" charset="0"/>
                <a:sym typeface="Arial"/>
              </a:rPr>
              <a:t>The Long Shadow of Inequality</a:t>
            </a:r>
            <a:endParaRPr sz="1980" dirty="0">
              <a:latin typeface="Calibri" panose="020F0502020204030204" pitchFamily="34" charset="0"/>
              <a:cs typeface="Calibri" panose="020F0502020204030204" pitchFamily="34" charset="0"/>
            </a:endParaRPr>
          </a:p>
          <a:p>
            <a:endParaRPr sz="1540" dirty="0">
              <a:solidFill>
                <a:schemeClr val="lt1"/>
              </a:solidFill>
              <a:latin typeface="Calibri" panose="020F0502020204030204" pitchFamily="34" charset="0"/>
              <a:cs typeface="Calibri" panose="020F0502020204030204" pitchFamily="34" charset="0"/>
              <a:sym typeface="Arial"/>
            </a:endParaRPr>
          </a:p>
          <a:p>
            <a:r>
              <a:rPr lang="en-US" sz="1540" dirty="0">
                <a:solidFill>
                  <a:schemeClr val="lt1"/>
                </a:solidFill>
                <a:latin typeface="Calibri" panose="020F0502020204030204" pitchFamily="34" charset="0"/>
                <a:cs typeface="Calibri" panose="020F0502020204030204" pitchFamily="34" charset="0"/>
                <a:sym typeface="Arial"/>
              </a:rPr>
              <a:t>Democracy Imperiled: The Rigged Economy and Money in Politics</a:t>
            </a:r>
            <a:endParaRPr sz="1980" dirty="0">
              <a:latin typeface="Calibri" panose="020F0502020204030204" pitchFamily="34" charset="0"/>
              <a:cs typeface="Calibri" panose="020F0502020204030204" pitchFamily="34" charset="0"/>
            </a:endParaRPr>
          </a:p>
          <a:p>
            <a:endParaRPr sz="1540" dirty="0">
              <a:solidFill>
                <a:srgbClr val="000000"/>
              </a:solidFill>
              <a:latin typeface="Arial"/>
              <a:ea typeface="Arial"/>
              <a:cs typeface="Arial"/>
              <a:sym typeface="Arial"/>
            </a:endParaRPr>
          </a:p>
        </p:txBody>
      </p:sp>
      <p:sp>
        <p:nvSpPr>
          <p:cNvPr id="184" name="Google Shape;184;p11"/>
          <p:cNvSpPr txBox="1"/>
          <p:nvPr/>
        </p:nvSpPr>
        <p:spPr>
          <a:xfrm>
            <a:off x="-12727" y="2903526"/>
            <a:ext cx="4737582" cy="338510"/>
          </a:xfrm>
          <a:prstGeom prst="rect">
            <a:avLst/>
          </a:prstGeom>
          <a:noFill/>
          <a:ln>
            <a:noFill/>
          </a:ln>
        </p:spPr>
        <p:txBody>
          <a:bodyPr spcFirstLastPara="1" wrap="square" lIns="100568" tIns="50270" rIns="100568" bIns="50270" anchor="t" anchorCtr="0">
            <a:spAutoFit/>
          </a:bodyPr>
          <a:lstStyle/>
          <a:p>
            <a:r>
              <a:rPr lang="en-US" sz="1540">
                <a:solidFill>
                  <a:srgbClr val="000000"/>
                </a:solidFill>
                <a:latin typeface="Arial"/>
                <a:ea typeface="Arial"/>
                <a:cs typeface="Arial"/>
                <a:sym typeface="Arial"/>
              </a:rPr>
              <a:t>   </a:t>
            </a:r>
            <a:endParaRPr sz="1980"/>
          </a:p>
        </p:txBody>
      </p:sp>
      <p:sp>
        <p:nvSpPr>
          <p:cNvPr id="185" name="Google Shape;185;p11"/>
          <p:cNvSpPr/>
          <p:nvPr/>
        </p:nvSpPr>
        <p:spPr>
          <a:xfrm>
            <a:off x="6927639" y="1030147"/>
            <a:ext cx="2919719" cy="5714366"/>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86" name="Google Shape;186;p11"/>
          <p:cNvSpPr/>
          <p:nvPr/>
        </p:nvSpPr>
        <p:spPr>
          <a:xfrm>
            <a:off x="7070086" y="1071204"/>
            <a:ext cx="2581072" cy="5693839"/>
          </a:xfrm>
          <a:prstGeom prst="rect">
            <a:avLst/>
          </a:prstGeom>
          <a:solidFill>
            <a:srgbClr val="84B1C5"/>
          </a:solidFill>
          <a:ln>
            <a:noFill/>
          </a:ln>
        </p:spPr>
        <p:txBody>
          <a:bodyPr spcFirstLastPara="1" wrap="square" lIns="100568" tIns="100568" rIns="100568" bIns="100568" anchor="ctr" anchorCtr="0">
            <a:noAutofit/>
          </a:bodyPr>
          <a:lstStyle/>
          <a:p>
            <a:r>
              <a:rPr lang="en-US" sz="1540" dirty="0">
                <a:solidFill>
                  <a:schemeClr val="lt1"/>
                </a:solidFill>
                <a:latin typeface="Calibri" panose="020F0502020204030204" pitchFamily="34" charset="0"/>
                <a:cs typeface="Calibri" panose="020F0502020204030204" pitchFamily="34" charset="0"/>
                <a:sym typeface="Arial"/>
              </a:rPr>
              <a:t>Each Friday, Fellows participated in virtual day-long programming as a cohort. Fridays had a theme which narrowed in on different aspects of the High Road. The virtual nature of the Fellowship allowed for the opportunity to invite guests from across the country to unpack the day’s theme with the Fellows. Guests included actor Stephen McKinley Henderson, Congressman Brian Higgins,</a:t>
            </a:r>
            <a:r>
              <a:rPr lang="en-US" sz="1540" b="1" dirty="0">
                <a:solidFill>
                  <a:schemeClr val="lt1"/>
                </a:solidFill>
                <a:latin typeface="Calibri" panose="020F0502020204030204" pitchFamily="34" charset="0"/>
                <a:cs typeface="Calibri" panose="020F0502020204030204" pitchFamily="34" charset="0"/>
                <a:sym typeface="Arial"/>
              </a:rPr>
              <a:t> </a:t>
            </a:r>
            <a:r>
              <a:rPr lang="en-US" sz="1540" dirty="0">
                <a:solidFill>
                  <a:schemeClr val="lt1"/>
                </a:solidFill>
                <a:latin typeface="Calibri" panose="020F0502020204030204" pitchFamily="34" charset="0"/>
                <a:cs typeface="Calibri" panose="020F0502020204030204" pitchFamily="34" charset="0"/>
                <a:sym typeface="Arial"/>
              </a:rPr>
              <a:t>and numerous other amazing individuals. Friday guests allowed students to ask real questions about the difficult work of navigating the High Road. </a:t>
            </a:r>
            <a:endParaRPr sz="1540" dirty="0">
              <a:solidFill>
                <a:schemeClr val="lt1"/>
              </a:solidFill>
              <a:latin typeface="Calibri" panose="020F0502020204030204" pitchFamily="34" charset="0"/>
              <a:cs typeface="Calibri" panose="020F0502020204030204" pitchFamily="34" charset="0"/>
              <a:sym typeface="Arial"/>
            </a:endParaRPr>
          </a:p>
        </p:txBody>
      </p:sp>
      <p:sp>
        <p:nvSpPr>
          <p:cNvPr id="187" name="Google Shape;187;p11"/>
          <p:cNvSpPr txBox="1"/>
          <p:nvPr/>
        </p:nvSpPr>
        <p:spPr>
          <a:xfrm>
            <a:off x="158604" y="1196192"/>
            <a:ext cx="6662428" cy="778642"/>
          </a:xfrm>
          <a:prstGeom prst="rect">
            <a:avLst/>
          </a:prstGeom>
          <a:noFill/>
          <a:ln>
            <a:noFill/>
          </a:ln>
        </p:spPr>
        <p:txBody>
          <a:bodyPr spcFirstLastPara="1" wrap="square" lIns="100568" tIns="100568" rIns="100568" bIns="100568" anchor="t" anchorCtr="0">
            <a:spAutoFit/>
          </a:bodyPr>
          <a:lstStyle/>
          <a:p>
            <a:pPr algn="ctr">
              <a:buClr>
                <a:srgbClr val="000000"/>
              </a:buClr>
              <a:buSzPts val="3300"/>
            </a:pPr>
            <a:r>
              <a:rPr lang="en-US" sz="3740" dirty="0">
                <a:solidFill>
                  <a:schemeClr val="dk1"/>
                </a:solidFill>
                <a:latin typeface="+mj-lt"/>
                <a:ea typeface="Baskervville"/>
                <a:cs typeface="Baskervville"/>
                <a:sym typeface="Baskervville"/>
              </a:rPr>
              <a:t>Friday Group Programming</a:t>
            </a:r>
            <a:endParaRPr sz="3740" dirty="0">
              <a:solidFill>
                <a:schemeClr val="dk1"/>
              </a:solidFill>
              <a:latin typeface="+mj-lt"/>
              <a:ea typeface="Baskervville"/>
              <a:cs typeface="Baskervville"/>
              <a:sym typeface="Baskervville"/>
            </a:endParaRPr>
          </a:p>
        </p:txBody>
      </p:sp>
      <p:pic>
        <p:nvPicPr>
          <p:cNvPr id="188" name="Google Shape;188;p11" descr="Aitina Fareed Cooke – The Challenger Community New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83669" y="2250463"/>
            <a:ext cx="1682375" cy="1748196"/>
          </a:xfrm>
          <a:prstGeom prst="rect">
            <a:avLst/>
          </a:prstGeom>
          <a:noFill/>
          <a:ln>
            <a:noFill/>
          </a:ln>
        </p:spPr>
      </p:pic>
      <p:pic>
        <p:nvPicPr>
          <p:cNvPr id="189" name="Google Shape;189;p11" descr="Karima Amin - Teaching Artist | Just Buffalo Literary Center | Buffalo, N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83669" y="4964135"/>
            <a:ext cx="1748197" cy="1748197"/>
          </a:xfrm>
          <a:prstGeom prst="rect">
            <a:avLst/>
          </a:prstGeom>
          <a:noFill/>
          <a:ln>
            <a:noFill/>
          </a:ln>
        </p:spPr>
      </p:pic>
      <p:pic>
        <p:nvPicPr>
          <p:cNvPr id="190" name="Google Shape;190;p11" descr="Sean Ryan for Sena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02196" y="3668087"/>
            <a:ext cx="1460234" cy="1853852"/>
          </a:xfrm>
          <a:prstGeom prst="rect">
            <a:avLst/>
          </a:prstGeom>
          <a:noFill/>
          <a:ln>
            <a:noFill/>
          </a:ln>
        </p:spPr>
      </p:pic>
    </p:spTree>
    <p:extLst>
      <p:ext uri="{BB962C8B-B14F-4D97-AF65-F5344CB8AC3E}">
        <p14:creationId xmlns:p14="http://schemas.microsoft.com/office/powerpoint/2010/main" val="880810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2"/>
          <p:cNvSpPr/>
          <p:nvPr/>
        </p:nvSpPr>
        <p:spPr>
          <a:xfrm>
            <a:off x="0" y="1050677"/>
            <a:ext cx="10058400" cy="5693839"/>
          </a:xfrm>
          <a:prstGeom prst="rect">
            <a:avLst/>
          </a:prstGeom>
          <a:solidFill>
            <a:srgbClr val="AAE0F9"/>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Arial"/>
              <a:ea typeface="Arial"/>
              <a:cs typeface="Arial"/>
              <a:sym typeface="Arial"/>
            </a:endParaRPr>
          </a:p>
        </p:txBody>
      </p:sp>
      <p:sp>
        <p:nvSpPr>
          <p:cNvPr id="196" name="Google Shape;196;p12"/>
          <p:cNvSpPr/>
          <p:nvPr/>
        </p:nvSpPr>
        <p:spPr>
          <a:xfrm>
            <a:off x="5751512" y="2029324"/>
            <a:ext cx="3642361" cy="4342390"/>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197" name="Google Shape;197;p12"/>
          <p:cNvSpPr/>
          <p:nvPr/>
        </p:nvSpPr>
        <p:spPr>
          <a:xfrm>
            <a:off x="3768099" y="1730035"/>
            <a:ext cx="2522204" cy="1241820"/>
          </a:xfrm>
          <a:prstGeom prst="rect">
            <a:avLst/>
          </a:prstGeom>
          <a:solidFill>
            <a:srgbClr val="822215"/>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Libre Baskerville"/>
              <a:ea typeface="Libre Baskerville"/>
              <a:cs typeface="Libre Baskerville"/>
              <a:sym typeface="Libre Baskerville"/>
            </a:endParaRPr>
          </a:p>
        </p:txBody>
      </p:sp>
      <p:sp>
        <p:nvSpPr>
          <p:cNvPr id="198" name="Google Shape;198;p12"/>
          <p:cNvSpPr txBox="1"/>
          <p:nvPr/>
        </p:nvSpPr>
        <p:spPr>
          <a:xfrm>
            <a:off x="5893844" y="2633301"/>
            <a:ext cx="4737582" cy="338510"/>
          </a:xfrm>
          <a:prstGeom prst="rect">
            <a:avLst/>
          </a:prstGeom>
          <a:noFill/>
          <a:ln>
            <a:noFill/>
          </a:ln>
        </p:spPr>
        <p:txBody>
          <a:bodyPr spcFirstLastPara="1" wrap="square" lIns="100568" tIns="50270" rIns="100568" bIns="50270" anchor="t" anchorCtr="0">
            <a:spAutoFit/>
          </a:bodyPr>
          <a:lstStyle/>
          <a:p>
            <a:r>
              <a:rPr lang="en-US" sz="1540">
                <a:solidFill>
                  <a:srgbClr val="000000"/>
                </a:solidFill>
                <a:latin typeface="Arial"/>
                <a:ea typeface="Arial"/>
                <a:cs typeface="Arial"/>
                <a:sym typeface="Arial"/>
              </a:rPr>
              <a:t>   </a:t>
            </a:r>
            <a:endParaRPr sz="1980"/>
          </a:p>
        </p:txBody>
      </p:sp>
      <p:sp>
        <p:nvSpPr>
          <p:cNvPr id="199" name="Google Shape;199;p12"/>
          <p:cNvSpPr/>
          <p:nvPr/>
        </p:nvSpPr>
        <p:spPr>
          <a:xfrm>
            <a:off x="538798" y="2316775"/>
            <a:ext cx="3471993" cy="4280126"/>
          </a:xfrm>
          <a:prstGeom prst="rect">
            <a:avLst/>
          </a:prstGeom>
          <a:solidFill>
            <a:srgbClr val="84B1C5"/>
          </a:solidFill>
          <a:ln>
            <a:noFill/>
          </a:ln>
        </p:spPr>
        <p:txBody>
          <a:bodyPr spcFirstLastPara="1" wrap="square" lIns="100568" tIns="50270" rIns="100568" bIns="50270" anchor="ctr" anchorCtr="0">
            <a:noAutofit/>
          </a:bodyPr>
          <a:lstStyle/>
          <a:p>
            <a:r>
              <a:rPr lang="en-US" sz="1540" dirty="0">
                <a:solidFill>
                  <a:schemeClr val="lt1"/>
                </a:solidFill>
                <a:latin typeface="Calibri" panose="020F0502020204030204" pitchFamily="34" charset="0"/>
                <a:cs typeface="Calibri" panose="020F0502020204030204" pitchFamily="34" charset="0"/>
                <a:sym typeface="Arial"/>
              </a:rPr>
              <a:t>The High Road Fellowship is rooted in a commitment to the arts with a strong belief that the arts is one of the premier forms of advancing social change. Therefore, each Friday we start of group programming with an arts opener. Fellows volunteer to lead an arts opener during which they share a piece of art or group of art that they feel moves forward a High Road value. This year, Fellows went above and beyond in crafting insightful arts openers which led to reflective discussions throughout the Fellowship program.  </a:t>
            </a:r>
            <a:endParaRPr sz="1980" dirty="0">
              <a:latin typeface="Calibri" panose="020F0502020204030204" pitchFamily="34" charset="0"/>
              <a:cs typeface="Calibri" panose="020F0502020204030204" pitchFamily="34" charset="0"/>
            </a:endParaRPr>
          </a:p>
        </p:txBody>
      </p:sp>
      <p:sp>
        <p:nvSpPr>
          <p:cNvPr id="200" name="Google Shape;200;p12"/>
          <p:cNvSpPr txBox="1"/>
          <p:nvPr/>
        </p:nvSpPr>
        <p:spPr>
          <a:xfrm>
            <a:off x="300250" y="1216826"/>
            <a:ext cx="9552880" cy="812498"/>
          </a:xfrm>
          <a:prstGeom prst="rect">
            <a:avLst/>
          </a:prstGeom>
          <a:noFill/>
          <a:ln>
            <a:noFill/>
          </a:ln>
        </p:spPr>
        <p:txBody>
          <a:bodyPr spcFirstLastPara="1" wrap="square" lIns="100568" tIns="100568" rIns="100568" bIns="100568" anchor="t" anchorCtr="0">
            <a:spAutoFit/>
          </a:bodyPr>
          <a:lstStyle/>
          <a:p>
            <a:pPr>
              <a:buClr>
                <a:srgbClr val="000000"/>
              </a:buClr>
              <a:buSzPts val="3300"/>
            </a:pPr>
            <a:r>
              <a:rPr lang="en-US" sz="3960" dirty="0">
                <a:solidFill>
                  <a:schemeClr val="dk1"/>
                </a:solidFill>
                <a:latin typeface="+mj-lt"/>
                <a:ea typeface="Baskervville"/>
                <a:cs typeface="Baskervville"/>
                <a:sym typeface="Baskervville"/>
              </a:rPr>
              <a:t>Arts Openers</a:t>
            </a:r>
            <a:endParaRPr sz="3960" dirty="0">
              <a:solidFill>
                <a:schemeClr val="dk1"/>
              </a:solidFill>
              <a:latin typeface="+mj-lt"/>
              <a:ea typeface="Baskervville"/>
              <a:cs typeface="Baskervville"/>
              <a:sym typeface="Baskervville"/>
            </a:endParaRPr>
          </a:p>
        </p:txBody>
      </p:sp>
      <p:sp>
        <p:nvSpPr>
          <p:cNvPr id="201" name="Google Shape;201;p12"/>
          <p:cNvSpPr txBox="1"/>
          <p:nvPr/>
        </p:nvSpPr>
        <p:spPr>
          <a:xfrm>
            <a:off x="4010787" y="8637013"/>
            <a:ext cx="4397626" cy="812486"/>
          </a:xfrm>
          <a:prstGeom prst="rect">
            <a:avLst/>
          </a:prstGeom>
          <a:noFill/>
          <a:ln>
            <a:noFill/>
          </a:ln>
        </p:spPr>
        <p:txBody>
          <a:bodyPr spcFirstLastPara="1" wrap="square" lIns="100568" tIns="50270" rIns="100568" bIns="50270" anchor="t" anchorCtr="0">
            <a:spAutoFit/>
          </a:bodyPr>
          <a:lstStyle/>
          <a:p>
            <a:endParaRPr sz="1540" b="1">
              <a:solidFill>
                <a:srgbClr val="000000"/>
              </a:solidFill>
              <a:latin typeface="Arial"/>
              <a:ea typeface="Arial"/>
              <a:cs typeface="Arial"/>
              <a:sym typeface="Arial"/>
            </a:endParaRPr>
          </a:p>
          <a:p>
            <a:endParaRPr sz="1540" b="1">
              <a:solidFill>
                <a:srgbClr val="000000"/>
              </a:solidFill>
              <a:latin typeface="Arial"/>
              <a:ea typeface="Arial"/>
              <a:cs typeface="Arial"/>
              <a:sym typeface="Arial"/>
            </a:endParaRPr>
          </a:p>
          <a:p>
            <a:endParaRPr sz="1540">
              <a:solidFill>
                <a:srgbClr val="000000"/>
              </a:solidFill>
              <a:latin typeface="Arial"/>
              <a:ea typeface="Arial"/>
              <a:cs typeface="Arial"/>
              <a:sym typeface="Arial"/>
            </a:endParaRPr>
          </a:p>
        </p:txBody>
      </p:sp>
      <p:pic>
        <p:nvPicPr>
          <p:cNvPr id="202" name="Google Shape;202;p12" descr="The Detroit Industry Mural: Diego Rivera's Humanist Art | The Humanist  Community of Central Ohio"/>
          <p:cNvPicPr preferRelativeResize="0"/>
          <p:nvPr/>
        </p:nvPicPr>
        <p:blipFill rotWithShape="1">
          <a:blip r:embed="rId3">
            <a:alphaModFix/>
          </a:blip>
          <a:srcRect/>
          <a:stretch/>
        </p:blipFill>
        <p:spPr>
          <a:xfrm>
            <a:off x="4351692" y="4858248"/>
            <a:ext cx="3930794" cy="1856878"/>
          </a:xfrm>
          <a:prstGeom prst="rect">
            <a:avLst/>
          </a:prstGeom>
          <a:noFill/>
          <a:ln>
            <a:noFill/>
          </a:ln>
        </p:spPr>
      </p:pic>
      <p:pic>
        <p:nvPicPr>
          <p:cNvPr id="203" name="Google Shape;203;p1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06896" y="2277128"/>
            <a:ext cx="3528335" cy="1856879"/>
          </a:xfrm>
          <a:prstGeom prst="rect">
            <a:avLst/>
          </a:prstGeom>
          <a:noFill/>
          <a:ln>
            <a:noFill/>
          </a:ln>
        </p:spPr>
      </p:pic>
      <p:pic>
        <p:nvPicPr>
          <p:cNvPr id="204" name="Google Shape;204;p12" descr="Puck&quot; Magazine Cartoons that Satirize U.S. Congress - Preview - YouTub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83685" y="3315514"/>
            <a:ext cx="3013927" cy="1786274"/>
          </a:xfrm>
          <a:prstGeom prst="rect">
            <a:avLst/>
          </a:prstGeom>
          <a:noFill/>
          <a:ln>
            <a:noFill/>
          </a:ln>
        </p:spPr>
      </p:pic>
    </p:spTree>
    <p:extLst>
      <p:ext uri="{BB962C8B-B14F-4D97-AF65-F5344CB8AC3E}">
        <p14:creationId xmlns:p14="http://schemas.microsoft.com/office/powerpoint/2010/main" val="4059278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p:nvPr/>
        </p:nvSpPr>
        <p:spPr>
          <a:xfrm>
            <a:off x="-88009" y="1057276"/>
            <a:ext cx="10146411" cy="5844586"/>
          </a:xfrm>
          <a:prstGeom prst="rect">
            <a:avLst/>
          </a:prstGeom>
          <a:solidFill>
            <a:srgbClr val="AAE0F9"/>
          </a:solidFill>
          <a:ln>
            <a:noFill/>
          </a:ln>
        </p:spPr>
        <p:txBody>
          <a:bodyPr spcFirstLastPara="1" wrap="square" lIns="100568" tIns="100568" rIns="100568" bIns="100568" anchor="ctr" anchorCtr="0">
            <a:noAutofit/>
          </a:bodyPr>
          <a:lstStyle/>
          <a:p>
            <a:pPr>
              <a:buClr>
                <a:srgbClr val="000000"/>
              </a:buClr>
              <a:buSzPts val="2800"/>
            </a:pPr>
            <a:endParaRPr sz="3080">
              <a:solidFill>
                <a:srgbClr val="000000"/>
              </a:solidFill>
              <a:latin typeface="Libre Baskerville"/>
              <a:ea typeface="Libre Baskerville"/>
              <a:cs typeface="Libre Baskerville"/>
              <a:sym typeface="Libre Baskerville"/>
            </a:endParaRPr>
          </a:p>
        </p:txBody>
      </p:sp>
      <p:sp>
        <p:nvSpPr>
          <p:cNvPr id="210" name="Google Shape;210;p13"/>
          <p:cNvSpPr/>
          <p:nvPr/>
        </p:nvSpPr>
        <p:spPr>
          <a:xfrm>
            <a:off x="699076" y="1880284"/>
            <a:ext cx="8660255" cy="5010602"/>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211" name="Google Shape;211;p13"/>
          <p:cNvSpPr/>
          <p:nvPr/>
        </p:nvSpPr>
        <p:spPr>
          <a:xfrm>
            <a:off x="3" y="1153582"/>
            <a:ext cx="10146411" cy="630401"/>
          </a:xfrm>
          <a:prstGeom prst="rect">
            <a:avLst/>
          </a:prstGeom>
          <a:solidFill>
            <a:srgbClr val="84B1C5"/>
          </a:solidFill>
          <a:ln>
            <a:noFill/>
          </a:ln>
        </p:spPr>
        <p:txBody>
          <a:bodyPr spcFirstLastPara="1" wrap="square" lIns="100568" tIns="100568" rIns="100568" bIns="100568" anchor="ctr" anchorCtr="0">
            <a:noAutofit/>
          </a:bodyPr>
          <a:lstStyle/>
          <a:p>
            <a:pPr>
              <a:buClr>
                <a:srgbClr val="000000"/>
              </a:buClr>
              <a:buSzPts val="2800"/>
            </a:pPr>
            <a:r>
              <a:rPr lang="en-US" sz="2200" dirty="0">
                <a:solidFill>
                  <a:schemeClr val="dk1"/>
                </a:solidFill>
                <a:latin typeface="+mj-lt"/>
                <a:ea typeface="Libre Baskerville"/>
                <a:cs typeface="Libre Baskerville"/>
                <a:sym typeface="Libre Baskerville"/>
              </a:rPr>
              <a:t>Thank You To All Our Stellar Group Programming Guests</a:t>
            </a:r>
            <a:endParaRPr sz="2200" dirty="0">
              <a:solidFill>
                <a:schemeClr val="dk1"/>
              </a:solidFill>
              <a:latin typeface="+mj-lt"/>
              <a:ea typeface="Libre Baskerville"/>
              <a:cs typeface="Libre Baskerville"/>
              <a:sym typeface="Libre Baskerville"/>
            </a:endParaRPr>
          </a:p>
        </p:txBody>
      </p:sp>
      <p:sp>
        <p:nvSpPr>
          <p:cNvPr id="212" name="Google Shape;212;p13"/>
          <p:cNvSpPr txBox="1"/>
          <p:nvPr/>
        </p:nvSpPr>
        <p:spPr>
          <a:xfrm>
            <a:off x="5237925" y="1942496"/>
            <a:ext cx="4299966" cy="8074474"/>
          </a:xfrm>
          <a:prstGeom prst="rect">
            <a:avLst/>
          </a:prstGeom>
          <a:noFill/>
          <a:ln>
            <a:noFill/>
          </a:ln>
        </p:spPr>
        <p:txBody>
          <a:bodyPr spcFirstLastPara="1" wrap="square" lIns="100568" tIns="50270" rIns="100568" bIns="50270" anchor="t" anchorCtr="0">
            <a:spAutoFit/>
          </a:bodyPr>
          <a:lstStyle/>
          <a:p>
            <a:r>
              <a:rPr lang="en-US" sz="1375" b="1" dirty="0">
                <a:solidFill>
                  <a:schemeClr val="lt1"/>
                </a:solidFill>
                <a:latin typeface="Calibri" panose="020F0502020204030204" pitchFamily="34" charset="0"/>
                <a:cs typeface="Calibri" panose="020F0502020204030204" pitchFamily="34" charset="0"/>
                <a:sym typeface="Arial"/>
              </a:rPr>
              <a:t>Jonathan Johnsen</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Creighton Johnsen &amp; Giroux</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Ba Zan Lin</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The Community Foundation</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Tommy McClam</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Boys and Young Men of Color Initiative </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Matt Nagowski</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M&amp;T</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Rebecca Newberry</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err="1">
                <a:solidFill>
                  <a:schemeClr val="lt1"/>
                </a:solidFill>
                <a:latin typeface="Calibri" panose="020F0502020204030204" pitchFamily="34" charset="0"/>
                <a:cs typeface="Calibri" panose="020F0502020204030204" pitchFamily="34" charset="0"/>
                <a:sym typeface="Arial"/>
              </a:rPr>
              <a:t>BlueGreen</a:t>
            </a:r>
            <a:r>
              <a:rPr lang="en-US" sz="1375" i="1" dirty="0">
                <a:solidFill>
                  <a:schemeClr val="lt1"/>
                </a:solidFill>
                <a:latin typeface="Calibri" panose="020F0502020204030204" pitchFamily="34" charset="0"/>
                <a:cs typeface="Calibri" panose="020F0502020204030204" pitchFamily="34" charset="0"/>
                <a:sym typeface="Arial"/>
              </a:rPr>
              <a:t> Alliance</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Andrea Ó Súilleabháin</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PPG</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Mark Pearce</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Buffalo Artist</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Diane Picard</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Massachusetts Avenue Project</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Dania Rajendra</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Athena Coalition </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Paul Russell</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musician</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Senator Sean M. Ryan</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60</a:t>
            </a:r>
            <a:r>
              <a:rPr lang="en-US" sz="1375" i="1" baseline="30000" dirty="0">
                <a:solidFill>
                  <a:schemeClr val="lt1"/>
                </a:solidFill>
                <a:latin typeface="Calibri" panose="020F0502020204030204" pitchFamily="34" charset="0"/>
                <a:cs typeface="Calibri" panose="020F0502020204030204" pitchFamily="34" charset="0"/>
                <a:sym typeface="Arial"/>
              </a:rPr>
              <a:t>th</a:t>
            </a:r>
            <a:r>
              <a:rPr lang="en-US" sz="1375" i="1" dirty="0">
                <a:solidFill>
                  <a:schemeClr val="lt1"/>
                </a:solidFill>
                <a:latin typeface="Calibri" panose="020F0502020204030204" pitchFamily="34" charset="0"/>
                <a:cs typeface="Calibri" panose="020F0502020204030204" pitchFamily="34" charset="0"/>
                <a:sym typeface="Arial"/>
              </a:rPr>
              <a:t> Senate District</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Zainab Saleh</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PPG</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Andy Smith</a:t>
            </a:r>
            <a:r>
              <a:rPr lang="en-US" sz="1375" dirty="0">
                <a:solidFill>
                  <a:schemeClr val="lt1"/>
                </a:solidFill>
                <a:latin typeface="Calibri" panose="020F0502020204030204" pitchFamily="34" charset="0"/>
                <a:cs typeface="Calibri" panose="020F0502020204030204" pitchFamily="34" charset="0"/>
                <a:sym typeface="Arial"/>
              </a:rPr>
              <a:t>,</a:t>
            </a:r>
            <a:r>
              <a:rPr lang="en-US" sz="1375" i="1" dirty="0">
                <a:solidFill>
                  <a:schemeClr val="lt1"/>
                </a:solidFill>
                <a:latin typeface="Calibri" panose="020F0502020204030204" pitchFamily="34" charset="0"/>
                <a:cs typeface="Calibri" panose="020F0502020204030204" pitchFamily="34" charset="0"/>
                <a:sym typeface="Arial"/>
              </a:rPr>
              <a:t> M&amp;T</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Brian Smith</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Citizens Campaign for the Environment</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Maria Ta</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err="1">
                <a:solidFill>
                  <a:schemeClr val="lt1"/>
                </a:solidFill>
                <a:latin typeface="Calibri" panose="020F0502020204030204" pitchFamily="34" charset="0"/>
                <a:cs typeface="Calibri" panose="020F0502020204030204" pitchFamily="34" charset="0"/>
                <a:sym typeface="Arial"/>
              </a:rPr>
              <a:t>Ujima</a:t>
            </a:r>
            <a:r>
              <a:rPr lang="en-US" sz="1375" i="1" dirty="0">
                <a:solidFill>
                  <a:schemeClr val="lt1"/>
                </a:solidFill>
                <a:latin typeface="Calibri" panose="020F0502020204030204" pitchFamily="34" charset="0"/>
                <a:cs typeface="Calibri" panose="020F0502020204030204" pitchFamily="34" charset="0"/>
                <a:sym typeface="Arial"/>
              </a:rPr>
              <a:t> Theatre</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Maiko Tanaka</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Squeaky Wheel</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Win Min Thant</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Agent of Change</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Erika </a:t>
            </a:r>
            <a:r>
              <a:rPr lang="en-US" sz="1375" b="1" dirty="0" err="1">
                <a:solidFill>
                  <a:schemeClr val="lt1"/>
                </a:solidFill>
                <a:latin typeface="Calibri" panose="020F0502020204030204" pitchFamily="34" charset="0"/>
                <a:cs typeface="Calibri" panose="020F0502020204030204" pitchFamily="34" charset="0"/>
                <a:sym typeface="Arial"/>
              </a:rPr>
              <a:t>Tozser</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M&amp;T</a:t>
            </a:r>
            <a:endParaRPr sz="1375" dirty="0">
              <a:latin typeface="Calibri" panose="020F0502020204030204" pitchFamily="34" charset="0"/>
              <a:cs typeface="Calibri" panose="020F0502020204030204" pitchFamily="34" charset="0"/>
            </a:endParaRPr>
          </a:p>
          <a:p>
            <a:r>
              <a:rPr lang="en-US" sz="1375" b="1" dirty="0" err="1">
                <a:solidFill>
                  <a:schemeClr val="lt1"/>
                </a:solidFill>
                <a:latin typeface="Calibri" panose="020F0502020204030204" pitchFamily="34" charset="0"/>
                <a:cs typeface="Calibri" panose="020F0502020204030204" pitchFamily="34" charset="0"/>
                <a:sym typeface="Arial"/>
              </a:rPr>
              <a:t>Edreys</a:t>
            </a:r>
            <a:r>
              <a:rPr lang="en-US" sz="1375" b="1" dirty="0">
                <a:solidFill>
                  <a:schemeClr val="lt1"/>
                </a:solidFill>
                <a:latin typeface="Calibri" panose="020F0502020204030204" pitchFamily="34" charset="0"/>
                <a:cs typeface="Calibri" panose="020F0502020204030204" pitchFamily="34" charset="0"/>
                <a:sym typeface="Arial"/>
              </a:rPr>
              <a:t> </a:t>
            </a:r>
            <a:r>
              <a:rPr lang="en-US" sz="1375" b="1" dirty="0" err="1">
                <a:solidFill>
                  <a:schemeClr val="lt1"/>
                </a:solidFill>
                <a:latin typeface="Calibri" panose="020F0502020204030204" pitchFamily="34" charset="0"/>
                <a:cs typeface="Calibri" panose="020F0502020204030204" pitchFamily="34" charset="0"/>
                <a:sym typeface="Arial"/>
              </a:rPr>
              <a:t>Wajed</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Buffalo Artist</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Dave Wasiura</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United Steelworkers</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Gail Wells</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elder and mentor</a:t>
            </a:r>
            <a:endParaRPr sz="1375" dirty="0">
              <a:latin typeface="Calibri" panose="020F0502020204030204" pitchFamily="34" charset="0"/>
              <a:cs typeface="Calibri" panose="020F0502020204030204" pitchFamily="34" charset="0"/>
            </a:endParaRPr>
          </a:p>
          <a:p>
            <a:r>
              <a:rPr lang="en-US" sz="1375" b="1" dirty="0">
                <a:solidFill>
                  <a:schemeClr val="lt1"/>
                </a:solidFill>
                <a:latin typeface="Calibri" panose="020F0502020204030204" pitchFamily="34" charset="0"/>
                <a:cs typeface="Calibri" panose="020F0502020204030204" pitchFamily="34" charset="0"/>
                <a:sym typeface="Arial"/>
              </a:rPr>
              <a:t>Alex Wright</a:t>
            </a:r>
            <a:r>
              <a:rPr lang="en-US" sz="1375" dirty="0">
                <a:solidFill>
                  <a:schemeClr val="lt1"/>
                </a:solidFill>
                <a:latin typeface="Calibri" panose="020F0502020204030204" pitchFamily="34" charset="0"/>
                <a:cs typeface="Calibri" panose="020F0502020204030204" pitchFamily="34" charset="0"/>
                <a:sym typeface="Arial"/>
              </a:rPr>
              <a:t>, </a:t>
            </a:r>
            <a:r>
              <a:rPr lang="en-US" sz="1375" i="1" dirty="0">
                <a:solidFill>
                  <a:schemeClr val="lt1"/>
                </a:solidFill>
                <a:latin typeface="Calibri" panose="020F0502020204030204" pitchFamily="34" charset="0"/>
                <a:cs typeface="Calibri" panose="020F0502020204030204" pitchFamily="34" charset="0"/>
                <a:sym typeface="Arial"/>
              </a:rPr>
              <a:t>African Heritage Food Coop</a:t>
            </a:r>
            <a:endParaRPr sz="1375" dirty="0">
              <a:latin typeface="Calibri" panose="020F0502020204030204" pitchFamily="34" charset="0"/>
              <a:cs typeface="Calibri" panose="020F0502020204030204" pitchFamily="34" charset="0"/>
            </a:endParaRPr>
          </a:p>
          <a:p>
            <a:endParaRPr sz="1540" i="1" dirty="0">
              <a:solidFill>
                <a:srgbClr val="000000"/>
              </a:solidFill>
              <a:latin typeface="Arial"/>
              <a:ea typeface="Arial"/>
              <a:cs typeface="Arial"/>
              <a:sym typeface="Arial"/>
            </a:endParaRPr>
          </a:p>
          <a:p>
            <a:r>
              <a:rPr lang="en-US" sz="1540" dirty="0">
                <a:solidFill>
                  <a:srgbClr val="000000"/>
                </a:solidFill>
                <a:latin typeface="Arial"/>
                <a:ea typeface="Arial"/>
                <a:cs typeface="Arial"/>
                <a:sym typeface="Arial"/>
              </a:rPr>
              <a:t/>
            </a:r>
            <a:br>
              <a:rPr lang="en-US" sz="1540" dirty="0">
                <a:solidFill>
                  <a:srgbClr val="000000"/>
                </a:solidFill>
                <a:latin typeface="Arial"/>
                <a:ea typeface="Arial"/>
                <a:cs typeface="Arial"/>
                <a:sym typeface="Arial"/>
              </a:rPr>
            </a:br>
            <a:r>
              <a:rPr lang="en-US" sz="1540" dirty="0">
                <a:solidFill>
                  <a:srgbClr val="000000"/>
                </a:solidFill>
                <a:latin typeface="Arial"/>
                <a:ea typeface="Arial"/>
                <a:cs typeface="Arial"/>
                <a:sym typeface="Arial"/>
              </a:rPr>
              <a:t/>
            </a:r>
            <a:br>
              <a:rPr lang="en-US" sz="1540" dirty="0">
                <a:solidFill>
                  <a:srgbClr val="000000"/>
                </a:solidFill>
                <a:latin typeface="Arial"/>
                <a:ea typeface="Arial"/>
                <a:cs typeface="Arial"/>
                <a:sym typeface="Arial"/>
              </a:rPr>
            </a:br>
            <a:r>
              <a:rPr lang="en-US" sz="1540" dirty="0">
                <a:solidFill>
                  <a:srgbClr val="000000"/>
                </a:solidFill>
                <a:latin typeface="Arial"/>
                <a:ea typeface="Arial"/>
                <a:cs typeface="Arial"/>
                <a:sym typeface="Arial"/>
              </a:rPr>
              <a:t/>
            </a:r>
            <a:br>
              <a:rPr lang="en-US" sz="1540" dirty="0">
                <a:solidFill>
                  <a:srgbClr val="000000"/>
                </a:solidFill>
                <a:latin typeface="Arial"/>
                <a:ea typeface="Arial"/>
                <a:cs typeface="Arial"/>
                <a:sym typeface="Arial"/>
              </a:rPr>
            </a:br>
            <a:endParaRPr sz="1540" i="1" dirty="0">
              <a:solidFill>
                <a:srgbClr val="000000"/>
              </a:solidFill>
              <a:latin typeface="Arial"/>
              <a:ea typeface="Arial"/>
              <a:cs typeface="Arial"/>
              <a:sym typeface="Arial"/>
            </a:endParaRPr>
          </a:p>
          <a:p>
            <a:r>
              <a:rPr lang="en-US" sz="1540" dirty="0">
                <a:solidFill>
                  <a:srgbClr val="000000"/>
                </a:solidFill>
                <a:latin typeface="Arial"/>
                <a:ea typeface="Arial"/>
                <a:cs typeface="Arial"/>
                <a:sym typeface="Arial"/>
              </a:rPr>
              <a:t/>
            </a:r>
            <a:br>
              <a:rPr lang="en-US" sz="1540" dirty="0">
                <a:solidFill>
                  <a:srgbClr val="000000"/>
                </a:solidFill>
                <a:latin typeface="Arial"/>
                <a:ea typeface="Arial"/>
                <a:cs typeface="Arial"/>
                <a:sym typeface="Arial"/>
              </a:rPr>
            </a:br>
            <a:endParaRPr sz="1540" i="1" dirty="0">
              <a:solidFill>
                <a:srgbClr val="000000"/>
              </a:solidFill>
              <a:latin typeface="Arial"/>
              <a:ea typeface="Arial"/>
              <a:cs typeface="Arial"/>
              <a:sym typeface="Arial"/>
            </a:endParaRPr>
          </a:p>
          <a:p>
            <a:endParaRPr sz="1540" i="1" dirty="0">
              <a:solidFill>
                <a:srgbClr val="000000"/>
              </a:solidFill>
              <a:latin typeface="Arial"/>
              <a:ea typeface="Arial"/>
              <a:cs typeface="Arial"/>
              <a:sym typeface="Arial"/>
            </a:endParaRPr>
          </a:p>
          <a:p>
            <a:endParaRPr sz="1540" i="1" dirty="0">
              <a:solidFill>
                <a:srgbClr val="000000"/>
              </a:solidFill>
              <a:latin typeface="Arial"/>
              <a:ea typeface="Arial"/>
              <a:cs typeface="Arial"/>
              <a:sym typeface="Arial"/>
            </a:endParaRPr>
          </a:p>
          <a:p>
            <a:r>
              <a:rPr lang="en-US" sz="1540" dirty="0">
                <a:solidFill>
                  <a:srgbClr val="000000"/>
                </a:solidFill>
                <a:latin typeface="Arial"/>
                <a:ea typeface="Arial"/>
                <a:cs typeface="Arial"/>
                <a:sym typeface="Arial"/>
              </a:rPr>
              <a:t/>
            </a:r>
            <a:br>
              <a:rPr lang="en-US" sz="1540" dirty="0">
                <a:solidFill>
                  <a:srgbClr val="000000"/>
                </a:solidFill>
                <a:latin typeface="Arial"/>
                <a:ea typeface="Arial"/>
                <a:cs typeface="Arial"/>
                <a:sym typeface="Arial"/>
              </a:rPr>
            </a:br>
            <a:endParaRPr sz="1540" dirty="0">
              <a:solidFill>
                <a:srgbClr val="000000"/>
              </a:solidFill>
              <a:latin typeface="Arial"/>
              <a:ea typeface="Arial"/>
              <a:cs typeface="Arial"/>
              <a:sym typeface="Arial"/>
            </a:endParaRPr>
          </a:p>
          <a:p>
            <a:r>
              <a:rPr lang="en-US" sz="1540" dirty="0">
                <a:solidFill>
                  <a:srgbClr val="000000"/>
                </a:solidFill>
                <a:latin typeface="Arial"/>
                <a:ea typeface="Arial"/>
                <a:cs typeface="Arial"/>
                <a:sym typeface="Arial"/>
              </a:rPr>
              <a:t/>
            </a:r>
            <a:br>
              <a:rPr lang="en-US" sz="1540" dirty="0">
                <a:solidFill>
                  <a:srgbClr val="000000"/>
                </a:solidFill>
                <a:latin typeface="Arial"/>
                <a:ea typeface="Arial"/>
                <a:cs typeface="Arial"/>
                <a:sym typeface="Arial"/>
              </a:rPr>
            </a:br>
            <a:endParaRPr sz="1540" i="1" dirty="0">
              <a:solidFill>
                <a:srgbClr val="000000"/>
              </a:solidFill>
              <a:latin typeface="Arial"/>
              <a:ea typeface="Arial"/>
              <a:cs typeface="Arial"/>
              <a:sym typeface="Arial"/>
            </a:endParaRPr>
          </a:p>
          <a:p>
            <a:endParaRPr sz="1540" i="1" dirty="0">
              <a:solidFill>
                <a:srgbClr val="000000"/>
              </a:solidFill>
              <a:latin typeface="Arial"/>
              <a:ea typeface="Arial"/>
              <a:cs typeface="Arial"/>
              <a:sym typeface="Arial"/>
            </a:endParaRPr>
          </a:p>
        </p:txBody>
      </p:sp>
      <p:sp>
        <p:nvSpPr>
          <p:cNvPr id="213" name="Google Shape;213;p13"/>
          <p:cNvSpPr txBox="1"/>
          <p:nvPr/>
        </p:nvSpPr>
        <p:spPr>
          <a:xfrm>
            <a:off x="937962" y="1942498"/>
            <a:ext cx="4538853" cy="5213691"/>
          </a:xfrm>
          <a:prstGeom prst="rect">
            <a:avLst/>
          </a:prstGeom>
          <a:noFill/>
          <a:ln>
            <a:noFill/>
          </a:ln>
        </p:spPr>
        <p:txBody>
          <a:bodyPr spcFirstLastPara="1" wrap="square" lIns="100568" tIns="50270" rIns="100568" bIns="50270" anchor="t" anchorCtr="0">
            <a:spAutoFit/>
          </a:bodyPr>
          <a:lstStyle/>
          <a:p>
            <a:r>
              <a:rPr lang="en-US" sz="1320" b="1" dirty="0">
                <a:solidFill>
                  <a:schemeClr val="lt1"/>
                </a:solidFill>
                <a:sym typeface="Arial"/>
              </a:rPr>
              <a:t>Karima Amin</a:t>
            </a:r>
            <a:r>
              <a:rPr lang="en-US" sz="1320" dirty="0">
                <a:solidFill>
                  <a:schemeClr val="lt1"/>
                </a:solidFill>
                <a:sym typeface="Arial"/>
              </a:rPr>
              <a:t>, </a:t>
            </a:r>
            <a:r>
              <a:rPr lang="en-US" sz="1320" i="1" dirty="0">
                <a:solidFill>
                  <a:schemeClr val="lt1"/>
                </a:solidFill>
                <a:sym typeface="Arial"/>
              </a:rPr>
              <a:t>Prisoners are People Too</a:t>
            </a:r>
            <a:endParaRPr sz="1320" b="1" dirty="0">
              <a:solidFill>
                <a:schemeClr val="lt1"/>
              </a:solidFill>
              <a:sym typeface="Arial"/>
            </a:endParaRPr>
          </a:p>
          <a:p>
            <a:r>
              <a:rPr lang="en-US" sz="1320" b="1" dirty="0">
                <a:solidFill>
                  <a:schemeClr val="lt1"/>
                </a:solidFill>
                <a:sym typeface="Arial"/>
              </a:rPr>
              <a:t>Ellen Banks</a:t>
            </a:r>
            <a:r>
              <a:rPr lang="en-US" sz="1320" dirty="0">
                <a:solidFill>
                  <a:schemeClr val="lt1"/>
                </a:solidFill>
                <a:sym typeface="Arial"/>
              </a:rPr>
              <a:t>, </a:t>
            </a:r>
            <a:r>
              <a:rPr lang="en-US" sz="1320" i="1" dirty="0">
                <a:solidFill>
                  <a:schemeClr val="lt1"/>
                </a:solidFill>
                <a:sym typeface="Arial"/>
              </a:rPr>
              <a:t>Sierra Club</a:t>
            </a:r>
            <a:endParaRPr sz="1320" dirty="0"/>
          </a:p>
          <a:p>
            <a:r>
              <a:rPr lang="en-US" sz="1320" b="1" dirty="0">
                <a:solidFill>
                  <a:schemeClr val="lt1"/>
                </a:solidFill>
                <a:sym typeface="Arial"/>
              </a:rPr>
              <a:t>Chairwoman April Baskin</a:t>
            </a:r>
            <a:r>
              <a:rPr lang="en-US" sz="1320" dirty="0">
                <a:solidFill>
                  <a:schemeClr val="lt1"/>
                </a:solidFill>
                <a:sym typeface="Arial"/>
              </a:rPr>
              <a:t>, </a:t>
            </a:r>
            <a:r>
              <a:rPr lang="en-US" sz="1320" i="1" dirty="0">
                <a:solidFill>
                  <a:schemeClr val="lt1"/>
                </a:solidFill>
                <a:sym typeface="Arial"/>
              </a:rPr>
              <a:t>Erie County Legislature</a:t>
            </a:r>
            <a:endParaRPr sz="1320" dirty="0"/>
          </a:p>
          <a:p>
            <a:r>
              <a:rPr lang="en-US" sz="1320" b="1" dirty="0">
                <a:solidFill>
                  <a:schemeClr val="lt1"/>
                </a:solidFill>
                <a:sym typeface="Arial"/>
              </a:rPr>
              <a:t>Maurice Brown</a:t>
            </a:r>
            <a:r>
              <a:rPr lang="en-US" sz="1320" dirty="0">
                <a:solidFill>
                  <a:schemeClr val="lt1"/>
                </a:solidFill>
                <a:sym typeface="Arial"/>
              </a:rPr>
              <a:t>, </a:t>
            </a:r>
            <a:r>
              <a:rPr lang="en-US" sz="1320" i="1" dirty="0">
                <a:solidFill>
                  <a:schemeClr val="lt1"/>
                </a:solidFill>
                <a:sym typeface="Arial"/>
              </a:rPr>
              <a:t>1199 SEIU</a:t>
            </a:r>
            <a:endParaRPr sz="1320" dirty="0"/>
          </a:p>
          <a:p>
            <a:r>
              <a:rPr lang="en-US" sz="1320" b="1" dirty="0">
                <a:solidFill>
                  <a:schemeClr val="lt1"/>
                </a:solidFill>
                <a:sym typeface="Arial"/>
              </a:rPr>
              <a:t>Alma </a:t>
            </a:r>
            <a:r>
              <a:rPr lang="en-US" sz="1320" b="1" dirty="0" err="1">
                <a:solidFill>
                  <a:schemeClr val="lt1"/>
                </a:solidFill>
                <a:sym typeface="Arial"/>
              </a:rPr>
              <a:t>Carillo</a:t>
            </a:r>
            <a:r>
              <a:rPr lang="en-US" sz="1320" dirty="0">
                <a:solidFill>
                  <a:schemeClr val="lt1"/>
                </a:solidFill>
                <a:sym typeface="Arial"/>
              </a:rPr>
              <a:t>, </a:t>
            </a:r>
            <a:r>
              <a:rPr lang="en-US" sz="1320" i="1" dirty="0">
                <a:solidFill>
                  <a:schemeClr val="lt1"/>
                </a:solidFill>
                <a:sym typeface="Arial"/>
              </a:rPr>
              <a:t>Buffalo Arts Studio</a:t>
            </a:r>
            <a:endParaRPr sz="1320" dirty="0"/>
          </a:p>
          <a:p>
            <a:r>
              <a:rPr lang="en-US" sz="1320" b="1" dirty="0">
                <a:solidFill>
                  <a:schemeClr val="lt1"/>
                </a:solidFill>
                <a:sym typeface="Arial"/>
              </a:rPr>
              <a:t>Maya </a:t>
            </a:r>
            <a:r>
              <a:rPr lang="en-US" sz="1320" b="1" dirty="0" err="1">
                <a:solidFill>
                  <a:schemeClr val="lt1"/>
                </a:solidFill>
                <a:sym typeface="Arial"/>
              </a:rPr>
              <a:t>Cutforth</a:t>
            </a:r>
            <a:r>
              <a:rPr lang="en-US" sz="1320" dirty="0">
                <a:solidFill>
                  <a:schemeClr val="lt1"/>
                </a:solidFill>
                <a:sym typeface="Arial"/>
              </a:rPr>
              <a:t>,</a:t>
            </a:r>
            <a:r>
              <a:rPr lang="en-US" sz="1320" i="1" dirty="0">
                <a:solidFill>
                  <a:schemeClr val="lt1"/>
                </a:solidFill>
                <a:sym typeface="Arial"/>
              </a:rPr>
              <a:t> M&amp;T</a:t>
            </a:r>
            <a:endParaRPr sz="1320" dirty="0"/>
          </a:p>
          <a:p>
            <a:r>
              <a:rPr lang="en-US" sz="1320" b="1" dirty="0">
                <a:solidFill>
                  <a:schemeClr val="lt1"/>
                </a:solidFill>
                <a:sym typeface="Arial"/>
              </a:rPr>
              <a:t>Meghan Maloney De Zaldivar</a:t>
            </a:r>
            <a:r>
              <a:rPr lang="en-US" sz="1320" dirty="0">
                <a:solidFill>
                  <a:schemeClr val="lt1"/>
                </a:solidFill>
                <a:sym typeface="Arial"/>
              </a:rPr>
              <a:t>, </a:t>
            </a:r>
            <a:r>
              <a:rPr lang="en-US" sz="1320" i="1" dirty="0">
                <a:solidFill>
                  <a:schemeClr val="lt1"/>
                </a:solidFill>
                <a:sym typeface="Arial"/>
              </a:rPr>
              <a:t>New York Immigration Coalition</a:t>
            </a:r>
            <a:endParaRPr sz="1320" dirty="0"/>
          </a:p>
          <a:p>
            <a:r>
              <a:rPr lang="en-US" sz="1320" b="1" dirty="0">
                <a:solidFill>
                  <a:schemeClr val="lt1"/>
                </a:solidFill>
                <a:sym typeface="Arial"/>
              </a:rPr>
              <a:t>Orlando Dickson</a:t>
            </a:r>
            <a:r>
              <a:rPr lang="en-US" sz="1320" dirty="0">
                <a:solidFill>
                  <a:schemeClr val="lt1"/>
                </a:solidFill>
                <a:sym typeface="Arial"/>
              </a:rPr>
              <a:t>, </a:t>
            </a:r>
            <a:r>
              <a:rPr lang="en-US" sz="1320" i="1" dirty="0">
                <a:solidFill>
                  <a:schemeClr val="lt1"/>
                </a:solidFill>
                <a:sym typeface="Arial"/>
              </a:rPr>
              <a:t>PPG</a:t>
            </a:r>
            <a:endParaRPr sz="1320" dirty="0"/>
          </a:p>
          <a:p>
            <a:r>
              <a:rPr lang="en-US" sz="1320" b="1" dirty="0">
                <a:solidFill>
                  <a:schemeClr val="lt1"/>
                </a:solidFill>
                <a:sym typeface="Arial"/>
              </a:rPr>
              <a:t>Aitina Fareed-Cooke</a:t>
            </a:r>
            <a:r>
              <a:rPr lang="en-US" sz="1320" dirty="0">
                <a:solidFill>
                  <a:schemeClr val="lt1"/>
                </a:solidFill>
                <a:sym typeface="Arial"/>
              </a:rPr>
              <a:t>, </a:t>
            </a:r>
            <a:r>
              <a:rPr lang="en-US" sz="1320" i="1" dirty="0">
                <a:solidFill>
                  <a:schemeClr val="lt1"/>
                </a:solidFill>
                <a:sym typeface="Arial"/>
              </a:rPr>
              <a:t>Get Fokus’d Productions</a:t>
            </a:r>
            <a:endParaRPr sz="1320" dirty="0"/>
          </a:p>
          <a:p>
            <a:r>
              <a:rPr lang="en-US" sz="1320" b="1" dirty="0">
                <a:solidFill>
                  <a:schemeClr val="lt1"/>
                </a:solidFill>
                <a:sym typeface="Arial"/>
              </a:rPr>
              <a:t>Kathryn Franco</a:t>
            </a:r>
            <a:r>
              <a:rPr lang="en-US" sz="1320" dirty="0">
                <a:solidFill>
                  <a:schemeClr val="lt1"/>
                </a:solidFill>
                <a:sym typeface="Arial"/>
              </a:rPr>
              <a:t>, </a:t>
            </a:r>
            <a:r>
              <a:rPr lang="en-US" sz="1320" i="1" dirty="0">
                <a:solidFill>
                  <a:schemeClr val="lt1"/>
                </a:solidFill>
                <a:sym typeface="Arial"/>
              </a:rPr>
              <a:t>Buffalo Niagara Community  Reinvestment Coalition</a:t>
            </a:r>
            <a:endParaRPr sz="1320" dirty="0"/>
          </a:p>
          <a:p>
            <a:r>
              <a:rPr lang="en-US" sz="1320" b="1" dirty="0">
                <a:solidFill>
                  <a:schemeClr val="lt1"/>
                </a:solidFill>
                <a:sym typeface="Arial"/>
              </a:rPr>
              <a:t>Rob Galbraith</a:t>
            </a:r>
            <a:r>
              <a:rPr lang="en-US" sz="1320" dirty="0">
                <a:solidFill>
                  <a:schemeClr val="lt1"/>
                </a:solidFill>
                <a:sym typeface="Arial"/>
              </a:rPr>
              <a:t>, </a:t>
            </a:r>
            <a:r>
              <a:rPr lang="en-US" sz="1320" i="1" dirty="0">
                <a:solidFill>
                  <a:schemeClr val="lt1"/>
                </a:solidFill>
                <a:sym typeface="Arial"/>
              </a:rPr>
              <a:t>Public Accountability Initiative</a:t>
            </a:r>
            <a:endParaRPr sz="1320" dirty="0"/>
          </a:p>
          <a:p>
            <a:r>
              <a:rPr lang="en-US" sz="1320" b="1" dirty="0">
                <a:solidFill>
                  <a:schemeClr val="lt1"/>
                </a:solidFill>
                <a:sym typeface="Arial"/>
              </a:rPr>
              <a:t>Rahwa Ghirmatzion</a:t>
            </a:r>
            <a:r>
              <a:rPr lang="en-US" sz="1320" dirty="0">
                <a:solidFill>
                  <a:schemeClr val="lt1"/>
                </a:solidFill>
                <a:sym typeface="Arial"/>
              </a:rPr>
              <a:t>, </a:t>
            </a:r>
            <a:r>
              <a:rPr lang="en-US" sz="1320" i="1" dirty="0">
                <a:solidFill>
                  <a:schemeClr val="lt1"/>
                </a:solidFill>
                <a:sym typeface="Arial"/>
              </a:rPr>
              <a:t>PUSH Buffalo</a:t>
            </a:r>
            <a:endParaRPr sz="1320" dirty="0"/>
          </a:p>
          <a:p>
            <a:r>
              <a:rPr lang="en-US" sz="1320" b="1" dirty="0">
                <a:solidFill>
                  <a:schemeClr val="lt1"/>
                </a:solidFill>
                <a:sym typeface="Arial"/>
              </a:rPr>
              <a:t>Kim Gibson</a:t>
            </a:r>
            <a:r>
              <a:rPr lang="en-US" sz="1320" dirty="0">
                <a:solidFill>
                  <a:schemeClr val="lt1"/>
                </a:solidFill>
                <a:sym typeface="Arial"/>
              </a:rPr>
              <a:t>, </a:t>
            </a:r>
            <a:r>
              <a:rPr lang="en-US" sz="1320" i="1" dirty="0">
                <a:solidFill>
                  <a:schemeClr val="lt1"/>
                </a:solidFill>
                <a:sym typeface="Arial"/>
              </a:rPr>
              <a:t>1199 SEIU</a:t>
            </a:r>
            <a:endParaRPr sz="1320" dirty="0"/>
          </a:p>
          <a:p>
            <a:r>
              <a:rPr lang="en-US" sz="1320" b="1" dirty="0">
                <a:solidFill>
                  <a:schemeClr val="lt1"/>
                </a:solidFill>
                <a:sym typeface="Arial"/>
              </a:rPr>
              <a:t>Miles Gresham</a:t>
            </a:r>
            <a:r>
              <a:rPr lang="en-US" sz="1320" dirty="0">
                <a:solidFill>
                  <a:schemeClr val="lt1"/>
                </a:solidFill>
                <a:sym typeface="Arial"/>
              </a:rPr>
              <a:t>, </a:t>
            </a:r>
            <a:r>
              <a:rPr lang="en-US" sz="1320" i="1" dirty="0">
                <a:solidFill>
                  <a:schemeClr val="lt1"/>
                </a:solidFill>
                <a:sym typeface="Arial"/>
              </a:rPr>
              <a:t>PPG</a:t>
            </a:r>
            <a:endParaRPr sz="1320" dirty="0"/>
          </a:p>
          <a:p>
            <a:r>
              <a:rPr lang="en-US" sz="1320" b="1" dirty="0">
                <a:solidFill>
                  <a:schemeClr val="lt1"/>
                </a:solidFill>
                <a:sym typeface="Arial"/>
              </a:rPr>
              <a:t>Jillian Hanesworth</a:t>
            </a:r>
            <a:r>
              <a:rPr lang="en-US" sz="1320" dirty="0">
                <a:solidFill>
                  <a:schemeClr val="lt1"/>
                </a:solidFill>
                <a:sym typeface="Arial"/>
              </a:rPr>
              <a:t>, </a:t>
            </a:r>
            <a:r>
              <a:rPr lang="en-US" sz="1320" i="1" dirty="0">
                <a:solidFill>
                  <a:schemeClr val="lt1"/>
                </a:solidFill>
                <a:sym typeface="Arial"/>
              </a:rPr>
              <a:t>Open Buffalo </a:t>
            </a:r>
            <a:endParaRPr sz="1320" dirty="0"/>
          </a:p>
          <a:p>
            <a:r>
              <a:rPr lang="en-US" sz="1320" b="1" dirty="0">
                <a:solidFill>
                  <a:schemeClr val="lt1"/>
                </a:solidFill>
                <a:sym typeface="Arial"/>
              </a:rPr>
              <a:t>Jim Heaney</a:t>
            </a:r>
            <a:r>
              <a:rPr lang="en-US" sz="1320" dirty="0">
                <a:solidFill>
                  <a:schemeClr val="lt1"/>
                </a:solidFill>
                <a:sym typeface="Arial"/>
              </a:rPr>
              <a:t>, </a:t>
            </a:r>
            <a:r>
              <a:rPr lang="en-US" sz="1320" i="1" dirty="0">
                <a:solidFill>
                  <a:schemeClr val="lt1"/>
                </a:solidFill>
                <a:sym typeface="Arial"/>
              </a:rPr>
              <a:t>Investigative Post </a:t>
            </a:r>
            <a:endParaRPr sz="1320" dirty="0"/>
          </a:p>
          <a:p>
            <a:r>
              <a:rPr lang="en-US" sz="1320" b="1" dirty="0">
                <a:solidFill>
                  <a:schemeClr val="lt1"/>
                </a:solidFill>
                <a:sym typeface="Arial"/>
              </a:rPr>
              <a:t>Stephen McKinley Henderson</a:t>
            </a:r>
            <a:r>
              <a:rPr lang="en-US" sz="1320" i="1" dirty="0">
                <a:solidFill>
                  <a:schemeClr val="lt1"/>
                </a:solidFill>
                <a:sym typeface="Arial"/>
              </a:rPr>
              <a:t>, actor</a:t>
            </a:r>
            <a:endParaRPr sz="1320" dirty="0"/>
          </a:p>
          <a:p>
            <a:r>
              <a:rPr lang="en-US" sz="1320" b="1" dirty="0">
                <a:solidFill>
                  <a:schemeClr val="lt1"/>
                </a:solidFill>
                <a:sym typeface="Arial"/>
              </a:rPr>
              <a:t>Michael Heubusch</a:t>
            </a:r>
            <a:r>
              <a:rPr lang="en-US" sz="1320" dirty="0">
                <a:solidFill>
                  <a:schemeClr val="lt1"/>
                </a:solidFill>
                <a:sym typeface="Arial"/>
              </a:rPr>
              <a:t>, </a:t>
            </a:r>
            <a:r>
              <a:rPr lang="en-US" sz="1320" i="1" dirty="0">
                <a:solidFill>
                  <a:schemeClr val="lt1"/>
                </a:solidFill>
                <a:sym typeface="Arial"/>
              </a:rPr>
              <a:t>Cooperation Buffalo</a:t>
            </a:r>
            <a:endParaRPr sz="1320" dirty="0"/>
          </a:p>
          <a:p>
            <a:r>
              <a:rPr lang="en-US" sz="1320" b="1" dirty="0">
                <a:solidFill>
                  <a:schemeClr val="lt1"/>
                </a:solidFill>
                <a:sym typeface="Arial"/>
              </a:rPr>
              <a:t>Congressman Brian Higgins</a:t>
            </a:r>
            <a:r>
              <a:rPr lang="en-US" sz="1320" dirty="0">
                <a:solidFill>
                  <a:schemeClr val="lt1"/>
                </a:solidFill>
                <a:sym typeface="Arial"/>
              </a:rPr>
              <a:t>, </a:t>
            </a:r>
            <a:r>
              <a:rPr lang="en-US" sz="1320" i="1" dirty="0">
                <a:solidFill>
                  <a:schemeClr val="lt1"/>
                </a:solidFill>
                <a:sym typeface="Arial"/>
              </a:rPr>
              <a:t>United States House        of Representatives </a:t>
            </a:r>
            <a:endParaRPr sz="1320" dirty="0"/>
          </a:p>
          <a:p>
            <a:r>
              <a:rPr lang="en-US" sz="1320" b="1" dirty="0">
                <a:solidFill>
                  <a:schemeClr val="lt1"/>
                </a:solidFill>
                <a:sym typeface="Arial"/>
              </a:rPr>
              <a:t>Jalonda Hill</a:t>
            </a:r>
            <a:r>
              <a:rPr lang="en-US" sz="1320" dirty="0">
                <a:solidFill>
                  <a:schemeClr val="lt1"/>
                </a:solidFill>
                <a:sym typeface="Arial"/>
              </a:rPr>
              <a:t>, </a:t>
            </a:r>
            <a:r>
              <a:rPr lang="en-US" sz="1320" i="1" dirty="0">
                <a:solidFill>
                  <a:schemeClr val="lt1"/>
                </a:solidFill>
                <a:sym typeface="Arial"/>
              </a:rPr>
              <a:t>Colored Girls Bike Too</a:t>
            </a:r>
            <a:endParaRPr sz="1320" dirty="0"/>
          </a:p>
          <a:p>
            <a:r>
              <a:rPr lang="en-US" sz="1320" b="1" dirty="0">
                <a:solidFill>
                  <a:schemeClr val="lt1"/>
                </a:solidFill>
                <a:sym typeface="Arial"/>
              </a:rPr>
              <a:t>Glenn Jackson</a:t>
            </a:r>
            <a:r>
              <a:rPr lang="en-US" sz="1320" dirty="0">
                <a:solidFill>
                  <a:schemeClr val="lt1"/>
                </a:solidFill>
                <a:sym typeface="Arial"/>
              </a:rPr>
              <a:t>, </a:t>
            </a:r>
            <a:r>
              <a:rPr lang="en-US" sz="1320" i="1" dirty="0">
                <a:solidFill>
                  <a:schemeClr val="lt1"/>
                </a:solidFill>
                <a:sym typeface="Arial"/>
              </a:rPr>
              <a:t>M&amp;T</a:t>
            </a:r>
            <a:endParaRPr sz="1320" dirty="0"/>
          </a:p>
          <a:p>
            <a:endParaRPr sz="1320" dirty="0">
              <a:solidFill>
                <a:schemeClr val="lt1"/>
              </a:solidFill>
              <a:latin typeface="Arial"/>
              <a:ea typeface="Arial"/>
              <a:cs typeface="Arial"/>
              <a:sym typeface="Arial"/>
            </a:endParaRPr>
          </a:p>
          <a:p>
            <a:endParaRPr sz="154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2599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p:nvPr/>
        </p:nvSpPr>
        <p:spPr>
          <a:xfrm>
            <a:off x="0" y="1050677"/>
            <a:ext cx="10058400" cy="5693839"/>
          </a:xfrm>
          <a:prstGeom prst="rect">
            <a:avLst/>
          </a:prstGeom>
          <a:solidFill>
            <a:srgbClr val="AAE0F9"/>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Arial"/>
              <a:ea typeface="Arial"/>
              <a:cs typeface="Arial"/>
              <a:sym typeface="Arial"/>
            </a:endParaRPr>
          </a:p>
        </p:txBody>
      </p:sp>
      <p:sp>
        <p:nvSpPr>
          <p:cNvPr id="219" name="Google Shape;219;p14"/>
          <p:cNvSpPr/>
          <p:nvPr/>
        </p:nvSpPr>
        <p:spPr>
          <a:xfrm>
            <a:off x="5751512" y="2377168"/>
            <a:ext cx="3642361" cy="4367349"/>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220" name="Google Shape;220;p14"/>
          <p:cNvSpPr/>
          <p:nvPr/>
        </p:nvSpPr>
        <p:spPr>
          <a:xfrm>
            <a:off x="5380050" y="2000250"/>
            <a:ext cx="3117046" cy="633050"/>
          </a:xfrm>
          <a:prstGeom prst="rect">
            <a:avLst/>
          </a:prstGeom>
          <a:solidFill>
            <a:srgbClr val="822215"/>
          </a:solidFill>
          <a:ln>
            <a:noFill/>
          </a:ln>
        </p:spPr>
        <p:txBody>
          <a:bodyPr spcFirstLastPara="1" wrap="square" lIns="100568" tIns="100568" rIns="100568" bIns="100568" anchor="ctr" anchorCtr="0">
            <a:noAutofit/>
          </a:bodyPr>
          <a:lstStyle/>
          <a:p>
            <a:pPr algn="ctr">
              <a:buClr>
                <a:srgbClr val="000000"/>
              </a:buClr>
              <a:buSzPts val="1800"/>
            </a:pPr>
            <a:r>
              <a:rPr lang="en-US" sz="1980">
                <a:solidFill>
                  <a:schemeClr val="lt1"/>
                </a:solidFill>
                <a:latin typeface="Libre Baskerville"/>
                <a:ea typeface="Libre Baskerville"/>
                <a:cs typeface="Libre Baskerville"/>
                <a:sym typeface="Libre Baskerville"/>
              </a:rPr>
              <a:t>High Road Mentors</a:t>
            </a:r>
            <a:endParaRPr sz="1980">
              <a:solidFill>
                <a:schemeClr val="lt1"/>
              </a:solidFill>
              <a:latin typeface="Libre Baskerville"/>
              <a:ea typeface="Libre Baskerville"/>
              <a:cs typeface="Libre Baskerville"/>
              <a:sym typeface="Libre Baskerville"/>
            </a:endParaRPr>
          </a:p>
        </p:txBody>
      </p:sp>
      <p:sp>
        <p:nvSpPr>
          <p:cNvPr id="221" name="Google Shape;221;p14"/>
          <p:cNvSpPr txBox="1"/>
          <p:nvPr/>
        </p:nvSpPr>
        <p:spPr>
          <a:xfrm>
            <a:off x="6012649" y="2633303"/>
            <a:ext cx="4737582" cy="4367305"/>
          </a:xfrm>
          <a:prstGeom prst="rect">
            <a:avLst/>
          </a:prstGeom>
          <a:noFill/>
          <a:ln>
            <a:noFill/>
          </a:ln>
        </p:spPr>
        <p:txBody>
          <a:bodyPr spcFirstLastPara="1" wrap="square" lIns="100568" tIns="50270" rIns="100568" bIns="50270" anchor="t" anchorCtr="0">
            <a:spAutoFit/>
          </a:bodyPr>
          <a:lstStyle/>
          <a:p>
            <a:r>
              <a:rPr lang="en-US" sz="1540" b="1" dirty="0">
                <a:solidFill>
                  <a:schemeClr val="lt1"/>
                </a:solidFill>
                <a:latin typeface="Calibri" panose="020F0502020204030204" pitchFamily="34" charset="0"/>
                <a:cs typeface="Calibri" panose="020F0502020204030204" pitchFamily="34" charset="0"/>
                <a:sym typeface="Arial"/>
              </a:rPr>
              <a:t>Jeffrey Joseph</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2015</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Arielle </a:t>
            </a:r>
            <a:r>
              <a:rPr lang="en-US" sz="1540" b="1" dirty="0" err="1">
                <a:solidFill>
                  <a:schemeClr val="lt1"/>
                </a:solidFill>
                <a:latin typeface="Calibri" panose="020F0502020204030204" pitchFamily="34" charset="0"/>
                <a:cs typeface="Calibri" panose="020F0502020204030204" pitchFamily="34" charset="0"/>
                <a:sym typeface="Arial"/>
              </a:rPr>
              <a:t>Kopelle</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2015</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Samir Jain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2019</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Kwan Park</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2012</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Marc Masson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2017</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Sam Bordia</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2011</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Cole </a:t>
            </a:r>
            <a:r>
              <a:rPr lang="en-US" sz="1540" b="1" dirty="0" err="1">
                <a:solidFill>
                  <a:schemeClr val="lt1"/>
                </a:solidFill>
                <a:latin typeface="Calibri" panose="020F0502020204030204" pitchFamily="34" charset="0"/>
                <a:cs typeface="Calibri" panose="020F0502020204030204" pitchFamily="34" charset="0"/>
                <a:sym typeface="Arial"/>
              </a:rPr>
              <a:t>Norgaarden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AAP 2017</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Erin Killian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2017</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Michael Dolce</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2011</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Kyle Friend</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2018</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Deanna Hall</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2015</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Chris Bain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2015</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Courtney </a:t>
            </a:r>
            <a:r>
              <a:rPr lang="en-US" sz="1540" b="1" dirty="0" err="1">
                <a:solidFill>
                  <a:schemeClr val="lt1"/>
                </a:solidFill>
                <a:latin typeface="Calibri" panose="020F0502020204030204" pitchFamily="34" charset="0"/>
                <a:cs typeface="Calibri" panose="020F0502020204030204" pitchFamily="34" charset="0"/>
                <a:sym typeface="Arial"/>
              </a:rPr>
              <a:t>Sokol</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2015</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Victoria </a:t>
            </a:r>
            <a:r>
              <a:rPr lang="en-US" sz="1540" b="1" dirty="0" err="1">
                <a:solidFill>
                  <a:schemeClr val="lt1"/>
                </a:solidFill>
                <a:latin typeface="Calibri" panose="020F0502020204030204" pitchFamily="34" charset="0"/>
                <a:cs typeface="Calibri" panose="020F0502020204030204" pitchFamily="34" charset="0"/>
                <a:sym typeface="Arial"/>
              </a:rPr>
              <a:t>Neenan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AAP 2017</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Allison </a:t>
            </a:r>
            <a:r>
              <a:rPr lang="en-US" sz="1540" b="1" dirty="0" err="1">
                <a:solidFill>
                  <a:schemeClr val="lt1"/>
                </a:solidFill>
                <a:latin typeface="Calibri" panose="020F0502020204030204" pitchFamily="34" charset="0"/>
                <a:cs typeface="Calibri" panose="020F0502020204030204" pitchFamily="34" charset="0"/>
                <a:sym typeface="Arial"/>
              </a:rPr>
              <a:t>Considine</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2017</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John Yoon</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A&amp;S 2020</a:t>
            </a:r>
            <a:endParaRPr sz="1980" dirty="0">
              <a:latin typeface="Calibri" panose="020F0502020204030204" pitchFamily="34" charset="0"/>
              <a:cs typeface="Calibri" panose="020F0502020204030204" pitchFamily="34" charset="0"/>
            </a:endParaRPr>
          </a:p>
          <a:p>
            <a:r>
              <a:rPr lang="en-US" sz="1540" b="1" dirty="0">
                <a:solidFill>
                  <a:schemeClr val="lt1"/>
                </a:solidFill>
                <a:latin typeface="Calibri" panose="020F0502020204030204" pitchFamily="34" charset="0"/>
                <a:cs typeface="Calibri" panose="020F0502020204030204" pitchFamily="34" charset="0"/>
                <a:sym typeface="Arial"/>
              </a:rPr>
              <a:t>Dan Powers</a:t>
            </a:r>
            <a:r>
              <a:rPr lang="en-US" sz="1540" dirty="0">
                <a:solidFill>
                  <a:schemeClr val="lt1"/>
                </a:solidFill>
                <a:latin typeface="Calibri" panose="020F0502020204030204" pitchFamily="34" charset="0"/>
                <a:cs typeface="Calibri" panose="020F0502020204030204" pitchFamily="34" charset="0"/>
                <a:sym typeface="Arial"/>
              </a:rPr>
              <a:t>, </a:t>
            </a:r>
            <a:r>
              <a:rPr lang="en-US" sz="1540" i="1" dirty="0">
                <a:solidFill>
                  <a:schemeClr val="lt1"/>
                </a:solidFill>
                <a:latin typeface="Calibri" panose="020F0502020204030204" pitchFamily="34" charset="0"/>
                <a:cs typeface="Calibri" panose="020F0502020204030204" pitchFamily="34" charset="0"/>
                <a:sym typeface="Arial"/>
              </a:rPr>
              <a:t>ILR 2014</a:t>
            </a:r>
            <a:endParaRPr sz="1980" dirty="0">
              <a:latin typeface="Calibri" panose="020F0502020204030204" pitchFamily="34" charset="0"/>
              <a:cs typeface="Calibri" panose="020F0502020204030204" pitchFamily="34" charset="0"/>
            </a:endParaRPr>
          </a:p>
          <a:p>
            <a:endParaRPr sz="1540" dirty="0">
              <a:solidFill>
                <a:srgbClr val="000000"/>
              </a:solidFill>
              <a:latin typeface="Arial"/>
              <a:ea typeface="Arial"/>
              <a:cs typeface="Arial"/>
              <a:sym typeface="Arial"/>
            </a:endParaRPr>
          </a:p>
        </p:txBody>
      </p:sp>
      <p:sp>
        <p:nvSpPr>
          <p:cNvPr id="222" name="Google Shape;222;p14"/>
          <p:cNvSpPr txBox="1"/>
          <p:nvPr/>
        </p:nvSpPr>
        <p:spPr>
          <a:xfrm>
            <a:off x="5893844" y="2633301"/>
            <a:ext cx="4737582" cy="338510"/>
          </a:xfrm>
          <a:prstGeom prst="rect">
            <a:avLst/>
          </a:prstGeom>
          <a:noFill/>
          <a:ln>
            <a:noFill/>
          </a:ln>
        </p:spPr>
        <p:txBody>
          <a:bodyPr spcFirstLastPara="1" wrap="square" lIns="100568" tIns="50270" rIns="100568" bIns="50270" anchor="t" anchorCtr="0">
            <a:spAutoFit/>
          </a:bodyPr>
          <a:lstStyle/>
          <a:p>
            <a:r>
              <a:rPr lang="en-US" sz="1540">
                <a:solidFill>
                  <a:srgbClr val="000000"/>
                </a:solidFill>
                <a:latin typeface="Arial"/>
                <a:ea typeface="Arial"/>
                <a:cs typeface="Arial"/>
                <a:sym typeface="Arial"/>
              </a:rPr>
              <a:t>   </a:t>
            </a:r>
            <a:endParaRPr sz="1980"/>
          </a:p>
        </p:txBody>
      </p:sp>
      <p:sp>
        <p:nvSpPr>
          <p:cNvPr id="223" name="Google Shape;223;p14"/>
          <p:cNvSpPr/>
          <p:nvPr/>
        </p:nvSpPr>
        <p:spPr>
          <a:xfrm>
            <a:off x="536583" y="1050674"/>
            <a:ext cx="3770313" cy="5714366"/>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24" name="Google Shape;224;p14"/>
          <p:cNvSpPr/>
          <p:nvPr/>
        </p:nvSpPr>
        <p:spPr>
          <a:xfrm>
            <a:off x="802166" y="1071202"/>
            <a:ext cx="3221524" cy="5105350"/>
          </a:xfrm>
          <a:prstGeom prst="rect">
            <a:avLst/>
          </a:prstGeom>
          <a:solidFill>
            <a:srgbClr val="84B1C5"/>
          </a:solidFill>
          <a:ln>
            <a:noFill/>
          </a:ln>
        </p:spPr>
        <p:txBody>
          <a:bodyPr spcFirstLastPara="1" wrap="square" lIns="100568" tIns="100568" rIns="100568" bIns="100568" anchor="ctr" anchorCtr="0">
            <a:noAutofit/>
          </a:bodyPr>
          <a:lstStyle/>
          <a:p>
            <a:pPr>
              <a:buClr>
                <a:srgbClr val="000000"/>
              </a:buClr>
              <a:buSzPts val="1400"/>
            </a:pPr>
            <a:r>
              <a:rPr lang="en-US" sz="1540" dirty="0">
                <a:solidFill>
                  <a:schemeClr val="lt1"/>
                </a:solidFill>
                <a:latin typeface="Calibri" panose="020F0502020204030204" pitchFamily="34" charset="0"/>
                <a:cs typeface="Calibri" panose="020F0502020204030204" pitchFamily="34" charset="0"/>
                <a:sym typeface="Arial"/>
              </a:rPr>
              <a:t>This summer, Fellows had the opportunity to be paired with High Road alumni mentors. Fellows who opted into the mentorship pairings were matched with alumni based on career interests, shared identities and positionalities, and geographic location. Mentors were able to provide one-on-one insight into potential career pathways and how to live out High Road values post graduation.</a:t>
            </a:r>
            <a:endParaRPr sz="1540" dirty="0">
              <a:solidFill>
                <a:schemeClr val="lt1"/>
              </a:solidFill>
              <a:latin typeface="Calibri" panose="020F0502020204030204" pitchFamily="34" charset="0"/>
              <a:cs typeface="Calibri" panose="020F0502020204030204" pitchFamily="34" charset="0"/>
              <a:sym typeface="Arial"/>
            </a:endParaRPr>
          </a:p>
        </p:txBody>
      </p:sp>
      <p:sp>
        <p:nvSpPr>
          <p:cNvPr id="225" name="Google Shape;225;p14"/>
          <p:cNvSpPr txBox="1"/>
          <p:nvPr/>
        </p:nvSpPr>
        <p:spPr>
          <a:xfrm>
            <a:off x="868610" y="1187753"/>
            <a:ext cx="8066638" cy="812498"/>
          </a:xfrm>
          <a:prstGeom prst="rect">
            <a:avLst/>
          </a:prstGeom>
          <a:noFill/>
          <a:ln>
            <a:noFill/>
          </a:ln>
        </p:spPr>
        <p:txBody>
          <a:bodyPr spcFirstLastPara="1" wrap="square" lIns="100568" tIns="100568" rIns="100568" bIns="100568" anchor="t" anchorCtr="0">
            <a:spAutoFit/>
          </a:bodyPr>
          <a:lstStyle/>
          <a:p>
            <a:pPr>
              <a:buClr>
                <a:srgbClr val="000000"/>
              </a:buClr>
              <a:buSzPts val="3300"/>
            </a:pPr>
            <a:r>
              <a:rPr lang="en-US" sz="3960" dirty="0">
                <a:solidFill>
                  <a:schemeClr val="dk1"/>
                </a:solidFill>
                <a:latin typeface="+mj-lt"/>
                <a:ea typeface="Baskervville"/>
                <a:cs typeface="Baskervville"/>
                <a:sym typeface="Baskervville"/>
              </a:rPr>
              <a:t>One-On-One Alumni Mentors</a:t>
            </a:r>
            <a:endParaRPr sz="3960" dirty="0">
              <a:solidFill>
                <a:schemeClr val="dk1"/>
              </a:solidFill>
              <a:latin typeface="+mj-lt"/>
              <a:ea typeface="Baskervville"/>
              <a:cs typeface="Baskervville"/>
              <a:sym typeface="Baskervville"/>
            </a:endParaRPr>
          </a:p>
        </p:txBody>
      </p:sp>
      <p:pic>
        <p:nvPicPr>
          <p:cNvPr id="226" name="Google Shape;226;p14" descr="Face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88280" y="5090878"/>
            <a:ext cx="1247995" cy="1513774"/>
          </a:xfrm>
          <a:prstGeom prst="rect">
            <a:avLst/>
          </a:prstGeom>
          <a:noFill/>
          <a:ln>
            <a:noFill/>
          </a:ln>
        </p:spPr>
      </p:pic>
      <p:pic>
        <p:nvPicPr>
          <p:cNvPr id="227" name="Google Shape;227;p14" descr="Erin Killian - Tully Rinckey PLLC"/>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57768" y="2633304"/>
            <a:ext cx="1250244" cy="1513775"/>
          </a:xfrm>
          <a:prstGeom prst="rect">
            <a:avLst/>
          </a:prstGeom>
          <a:noFill/>
          <a:ln>
            <a:noFill/>
          </a:ln>
        </p:spPr>
      </p:pic>
      <p:pic>
        <p:nvPicPr>
          <p:cNvPr id="228" name="Google Shape;228;p14" descr="Jeffrey Joseph '15 | The ILR School | Cornell University"/>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445863" y="4484116"/>
            <a:ext cx="1144132" cy="1513774"/>
          </a:xfrm>
          <a:prstGeom prst="rect">
            <a:avLst/>
          </a:prstGeom>
          <a:noFill/>
          <a:ln>
            <a:noFill/>
          </a:ln>
        </p:spPr>
      </p:pic>
    </p:spTree>
    <p:extLst>
      <p:ext uri="{BB962C8B-B14F-4D97-AF65-F5344CB8AC3E}">
        <p14:creationId xmlns:p14="http://schemas.microsoft.com/office/powerpoint/2010/main" val="950502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p:nvPr/>
        </p:nvSpPr>
        <p:spPr>
          <a:xfrm>
            <a:off x="0" y="2704948"/>
            <a:ext cx="1153194" cy="287771"/>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34" name="Google Shape;234;p15"/>
          <p:cNvSpPr txBox="1"/>
          <p:nvPr/>
        </p:nvSpPr>
        <p:spPr>
          <a:xfrm>
            <a:off x="165807" y="2815215"/>
            <a:ext cx="4986398" cy="3419353"/>
          </a:xfrm>
          <a:prstGeom prst="rect">
            <a:avLst/>
          </a:prstGeom>
          <a:solidFill>
            <a:srgbClr val="84B1C5"/>
          </a:solidFill>
          <a:ln>
            <a:noFill/>
          </a:ln>
        </p:spPr>
        <p:txBody>
          <a:bodyPr spcFirstLastPara="1" wrap="square" lIns="100568" tIns="50270" rIns="100568" bIns="50270" anchor="t" anchorCtr="0">
            <a:spAutoFit/>
          </a:bodyPr>
          <a:lstStyle/>
          <a:p>
            <a:r>
              <a:rPr lang="en-US" sz="1540" dirty="0">
                <a:solidFill>
                  <a:srgbClr val="000000"/>
                </a:solidFill>
                <a:latin typeface="Calibri" panose="020F0502020204030204" pitchFamily="34" charset="0"/>
                <a:cs typeface="Calibri" panose="020F0502020204030204" pitchFamily="34" charset="0"/>
                <a:sym typeface="Arial"/>
              </a:rPr>
              <a:t>Students dug deep and produced a wonderful High Road Showcase. They shared poems, videos, collages, paintings, data visualizations, and more. Many of the showcase presentations revolved around the power of art to create change across distance, perhaps inspired by our year of Zoom classes and meetings. The theme of the showcase “Learning Apart Growing Together: All High Roads Lead to Buffalo” was chosen by consensus among the students who volunteered to serve on the Graduation Committee. The Graduation committee also chose other aspects of the High Road Showcase including superlatives awarded to each Fellow recognizing a strength they showed over the summer, as well as the High Road Musical Guest Paul Russell. </a:t>
            </a:r>
            <a:endParaRPr sz="1540" dirty="0">
              <a:solidFill>
                <a:srgbClr val="822215"/>
              </a:solidFill>
              <a:latin typeface="Calibri" panose="020F0502020204030204" pitchFamily="34" charset="0"/>
              <a:ea typeface="Libre Baskerville"/>
              <a:cs typeface="Calibri" panose="020F0502020204030204" pitchFamily="34" charset="0"/>
              <a:sym typeface="Libre Baskerville"/>
            </a:endParaRPr>
          </a:p>
        </p:txBody>
      </p:sp>
      <p:pic>
        <p:nvPicPr>
          <p:cNvPr id="235" name="Google Shape;235;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92352">
            <a:off x="5230394" y="2949489"/>
            <a:ext cx="4884142" cy="2932917"/>
          </a:xfrm>
          <a:prstGeom prst="rect">
            <a:avLst/>
          </a:prstGeom>
          <a:noFill/>
          <a:ln>
            <a:noFill/>
          </a:ln>
        </p:spPr>
      </p:pic>
      <p:sp>
        <p:nvSpPr>
          <p:cNvPr id="236" name="Google Shape;236;p15"/>
          <p:cNvSpPr/>
          <p:nvPr/>
        </p:nvSpPr>
        <p:spPr>
          <a:xfrm>
            <a:off x="666997" y="1283051"/>
            <a:ext cx="6927097" cy="98069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37" name="Google Shape;237;p15"/>
          <p:cNvSpPr/>
          <p:nvPr/>
        </p:nvSpPr>
        <p:spPr>
          <a:xfrm>
            <a:off x="953102" y="1536148"/>
            <a:ext cx="9105298" cy="955548"/>
          </a:xfrm>
          <a:prstGeom prst="rect">
            <a:avLst/>
          </a:prstGeom>
          <a:solidFill>
            <a:srgbClr val="AAE0F9"/>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38" name="Google Shape;238;p15"/>
          <p:cNvSpPr txBox="1"/>
          <p:nvPr/>
        </p:nvSpPr>
        <p:spPr>
          <a:xfrm>
            <a:off x="953102" y="1536150"/>
            <a:ext cx="9105298" cy="1015630"/>
          </a:xfrm>
          <a:prstGeom prst="rect">
            <a:avLst/>
          </a:prstGeom>
          <a:noFill/>
          <a:ln>
            <a:noFill/>
          </a:ln>
        </p:spPr>
        <p:txBody>
          <a:bodyPr spcFirstLastPara="1" wrap="square" lIns="100568" tIns="100568" rIns="100568" bIns="100568" anchor="t" anchorCtr="0">
            <a:spAutoFit/>
          </a:bodyPr>
          <a:lstStyle/>
          <a:p>
            <a:pPr algn="ctr">
              <a:buClr>
                <a:srgbClr val="000000"/>
              </a:buClr>
              <a:buSzPts val="7200"/>
            </a:pPr>
            <a:r>
              <a:rPr lang="en-US" sz="5280" dirty="0">
                <a:solidFill>
                  <a:srgbClr val="822215"/>
                </a:solidFill>
                <a:latin typeface="+mj-lt"/>
                <a:ea typeface="Libre Baskerville"/>
                <a:cs typeface="Libre Baskerville"/>
                <a:sym typeface="Libre Baskerville"/>
              </a:rPr>
              <a:t>High Road Showcase</a:t>
            </a:r>
            <a:endParaRPr sz="5280" dirty="0">
              <a:solidFill>
                <a:srgbClr val="822215"/>
              </a:solidFill>
              <a:latin typeface="+mj-lt"/>
              <a:ea typeface="Libre Baskerville"/>
              <a:cs typeface="Libre Baskerville"/>
              <a:sym typeface="Libre Baskerville"/>
            </a:endParaRPr>
          </a:p>
        </p:txBody>
      </p:sp>
    </p:spTree>
    <p:extLst>
      <p:ext uri="{BB962C8B-B14F-4D97-AF65-F5344CB8AC3E}">
        <p14:creationId xmlns:p14="http://schemas.microsoft.com/office/powerpoint/2010/main" val="1107552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6"/>
          <p:cNvSpPr/>
          <p:nvPr/>
        </p:nvSpPr>
        <p:spPr>
          <a:xfrm>
            <a:off x="0" y="1057279"/>
            <a:ext cx="10208526" cy="1224081"/>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44" name="Google Shape;244;p16"/>
          <p:cNvSpPr txBox="1"/>
          <p:nvPr/>
        </p:nvSpPr>
        <p:spPr>
          <a:xfrm>
            <a:off x="246015" y="1270571"/>
            <a:ext cx="9812386" cy="812498"/>
          </a:xfrm>
          <a:prstGeom prst="rect">
            <a:avLst/>
          </a:prstGeom>
          <a:noFill/>
          <a:ln>
            <a:noFill/>
          </a:ln>
        </p:spPr>
        <p:txBody>
          <a:bodyPr spcFirstLastPara="1" wrap="square" lIns="100568" tIns="100568" rIns="100568" bIns="100568" anchor="t" anchorCtr="0">
            <a:spAutoFit/>
          </a:bodyPr>
          <a:lstStyle/>
          <a:p>
            <a:pPr>
              <a:buClr>
                <a:srgbClr val="000000"/>
              </a:buClr>
              <a:buSzPts val="3600"/>
            </a:pPr>
            <a:r>
              <a:rPr lang="en-US" sz="3960" dirty="0">
                <a:solidFill>
                  <a:schemeClr val="dk1"/>
                </a:solidFill>
                <a:latin typeface="+mj-lt"/>
                <a:ea typeface="Libre Baskerville"/>
                <a:cs typeface="Libre Baskerville"/>
                <a:sym typeface="Libre Baskerville"/>
              </a:rPr>
              <a:t>High Road Showcase Student Work</a:t>
            </a:r>
            <a:endParaRPr sz="3960" dirty="0">
              <a:solidFill>
                <a:schemeClr val="dk1"/>
              </a:solidFill>
              <a:latin typeface="+mj-lt"/>
              <a:ea typeface="Libre Baskerville"/>
              <a:cs typeface="Libre Baskerville"/>
              <a:sym typeface="Libre Baskerville"/>
            </a:endParaRPr>
          </a:p>
        </p:txBody>
      </p:sp>
      <p:sp>
        <p:nvSpPr>
          <p:cNvPr id="245" name="Google Shape;245;p16"/>
          <p:cNvSpPr/>
          <p:nvPr/>
        </p:nvSpPr>
        <p:spPr>
          <a:xfrm>
            <a:off x="2091569" y="5293235"/>
            <a:ext cx="7630587" cy="1186733"/>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246" name="Google Shape;246;p16"/>
          <p:cNvSpPr/>
          <p:nvPr/>
        </p:nvSpPr>
        <p:spPr>
          <a:xfrm>
            <a:off x="5280615" y="2516519"/>
            <a:ext cx="4483575" cy="1750529"/>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pic>
        <p:nvPicPr>
          <p:cNvPr id="247" name="Google Shape;247;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61659" y="4872062"/>
            <a:ext cx="2221182" cy="1843064"/>
          </a:xfrm>
          <a:prstGeom prst="rect">
            <a:avLst/>
          </a:prstGeom>
          <a:noFill/>
          <a:ln>
            <a:noFill/>
          </a:ln>
        </p:spPr>
      </p:pic>
      <p:pic>
        <p:nvPicPr>
          <p:cNvPr id="248" name="Google Shape;248;p16" descr="A Tug of WAR: Work, Aging and Retirement – Lifetime Art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80061" y="2388010"/>
            <a:ext cx="3084126" cy="1334146"/>
          </a:xfrm>
          <a:prstGeom prst="rect">
            <a:avLst/>
          </a:prstGeom>
          <a:noFill/>
          <a:ln>
            <a:noFill/>
          </a:ln>
        </p:spPr>
      </p:pic>
      <p:sp>
        <p:nvSpPr>
          <p:cNvPr id="249" name="Google Shape;249;p16"/>
          <p:cNvSpPr txBox="1"/>
          <p:nvPr/>
        </p:nvSpPr>
        <p:spPr>
          <a:xfrm>
            <a:off x="6929161" y="3340054"/>
            <a:ext cx="1366384" cy="406233"/>
          </a:xfrm>
          <a:prstGeom prst="rect">
            <a:avLst/>
          </a:prstGeom>
          <a:noFill/>
          <a:ln>
            <a:noFill/>
          </a:ln>
        </p:spPr>
        <p:txBody>
          <a:bodyPr spcFirstLastPara="1" wrap="square" lIns="100568" tIns="100568" rIns="100568" bIns="100568" anchor="t" anchorCtr="0">
            <a:spAutoFit/>
          </a:bodyPr>
          <a:lstStyle/>
          <a:p>
            <a:pPr algn="ctr">
              <a:buClr>
                <a:srgbClr val="000000"/>
              </a:buClr>
              <a:buSzPts val="1200"/>
            </a:pPr>
            <a:r>
              <a:rPr lang="en-US" sz="1320">
                <a:solidFill>
                  <a:srgbClr val="000000"/>
                </a:solidFill>
                <a:latin typeface="Average"/>
                <a:ea typeface="Average"/>
                <a:cs typeface="Average"/>
                <a:sym typeface="Average"/>
              </a:rPr>
              <a:t>Management </a:t>
            </a:r>
            <a:endParaRPr sz="1320">
              <a:solidFill>
                <a:srgbClr val="000000"/>
              </a:solidFill>
              <a:latin typeface="Average"/>
              <a:ea typeface="Average"/>
              <a:cs typeface="Average"/>
              <a:sym typeface="Average"/>
            </a:endParaRPr>
          </a:p>
        </p:txBody>
      </p:sp>
      <p:sp>
        <p:nvSpPr>
          <p:cNvPr id="250" name="Google Shape;250;p16"/>
          <p:cNvSpPr txBox="1"/>
          <p:nvPr/>
        </p:nvSpPr>
        <p:spPr>
          <a:xfrm>
            <a:off x="8654357" y="3340054"/>
            <a:ext cx="956050" cy="406233"/>
          </a:xfrm>
          <a:prstGeom prst="rect">
            <a:avLst/>
          </a:prstGeom>
          <a:noFill/>
          <a:ln>
            <a:noFill/>
          </a:ln>
        </p:spPr>
        <p:txBody>
          <a:bodyPr spcFirstLastPara="1" wrap="square" lIns="100568" tIns="100568" rIns="100568" bIns="100568" anchor="t" anchorCtr="0">
            <a:spAutoFit/>
          </a:bodyPr>
          <a:lstStyle/>
          <a:p>
            <a:pPr algn="ctr">
              <a:buClr>
                <a:srgbClr val="000000"/>
              </a:buClr>
              <a:buSzPts val="1200"/>
            </a:pPr>
            <a:r>
              <a:rPr lang="en-US" sz="1320">
                <a:solidFill>
                  <a:srgbClr val="000000"/>
                </a:solidFill>
                <a:latin typeface="Average"/>
                <a:ea typeface="Average"/>
                <a:cs typeface="Average"/>
                <a:sym typeface="Average"/>
              </a:rPr>
              <a:t>Unions</a:t>
            </a:r>
            <a:endParaRPr sz="1320">
              <a:solidFill>
                <a:srgbClr val="000000"/>
              </a:solidFill>
              <a:latin typeface="Average"/>
              <a:ea typeface="Average"/>
              <a:cs typeface="Average"/>
              <a:sym typeface="Average"/>
            </a:endParaRPr>
          </a:p>
        </p:txBody>
      </p:sp>
      <p:pic>
        <p:nvPicPr>
          <p:cNvPr id="251" name="Google Shape;251;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71922" y="2448604"/>
            <a:ext cx="3952207" cy="2506660"/>
          </a:xfrm>
          <a:prstGeom prst="rect">
            <a:avLst/>
          </a:prstGeom>
          <a:noFill/>
          <a:ln>
            <a:noFill/>
          </a:ln>
        </p:spPr>
      </p:pic>
      <p:pic>
        <p:nvPicPr>
          <p:cNvPr id="252" name="Google Shape;252;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 y="3688149"/>
            <a:ext cx="2771920" cy="3026976"/>
          </a:xfrm>
          <a:prstGeom prst="rect">
            <a:avLst/>
          </a:prstGeom>
          <a:noFill/>
          <a:ln>
            <a:noFill/>
          </a:ln>
        </p:spPr>
      </p:pic>
      <p:sp>
        <p:nvSpPr>
          <p:cNvPr id="253" name="Google Shape;253;p16"/>
          <p:cNvSpPr txBox="1"/>
          <p:nvPr/>
        </p:nvSpPr>
        <p:spPr>
          <a:xfrm>
            <a:off x="1" y="6045735"/>
            <a:ext cx="1876988" cy="710932"/>
          </a:xfrm>
          <a:prstGeom prst="rect">
            <a:avLst/>
          </a:prstGeom>
          <a:noFill/>
          <a:ln>
            <a:noFill/>
          </a:ln>
        </p:spPr>
        <p:txBody>
          <a:bodyPr spcFirstLastPara="1" wrap="square" lIns="100568" tIns="100568" rIns="100568" bIns="100568" anchor="t" anchorCtr="0">
            <a:spAutoFit/>
          </a:bodyPr>
          <a:lstStyle/>
          <a:p>
            <a:pPr>
              <a:buClr>
                <a:srgbClr val="000000"/>
              </a:buClr>
              <a:buSzPts val="1000"/>
            </a:pPr>
            <a:r>
              <a:rPr lang="en-US" sz="1100">
                <a:solidFill>
                  <a:srgbClr val="000000"/>
                </a:solidFill>
                <a:latin typeface="Georgia"/>
                <a:ea typeface="Georgia"/>
                <a:cs typeface="Georgia"/>
                <a:sym typeface="Georgia"/>
              </a:rPr>
              <a:t>Demolition Permits since 2007 are mostly East of Main Street</a:t>
            </a:r>
            <a:endParaRPr sz="1100">
              <a:solidFill>
                <a:srgbClr val="000000"/>
              </a:solidFill>
              <a:latin typeface="Georgia"/>
              <a:ea typeface="Georgia"/>
              <a:cs typeface="Georgia"/>
              <a:sym typeface="Georgia"/>
            </a:endParaRPr>
          </a:p>
        </p:txBody>
      </p:sp>
      <p:pic>
        <p:nvPicPr>
          <p:cNvPr id="254" name="Google Shape;254;p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2421036"/>
            <a:ext cx="2771920" cy="1325248"/>
          </a:xfrm>
          <a:prstGeom prst="rect">
            <a:avLst/>
          </a:prstGeom>
          <a:noFill/>
          <a:ln>
            <a:noFill/>
          </a:ln>
        </p:spPr>
      </p:pic>
      <p:pic>
        <p:nvPicPr>
          <p:cNvPr id="255" name="Google Shape;255;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330875" y="3688153"/>
            <a:ext cx="3727526" cy="3068515"/>
          </a:xfrm>
          <a:prstGeom prst="rect">
            <a:avLst/>
          </a:prstGeom>
          <a:noFill/>
          <a:ln>
            <a:noFill/>
          </a:ln>
        </p:spPr>
      </p:pic>
    </p:spTree>
    <p:extLst>
      <p:ext uri="{BB962C8B-B14F-4D97-AF65-F5344CB8AC3E}">
        <p14:creationId xmlns:p14="http://schemas.microsoft.com/office/powerpoint/2010/main" val="577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 name="Google Shape;79;p3"/>
          <p:cNvSpPr/>
          <p:nvPr/>
        </p:nvSpPr>
        <p:spPr>
          <a:xfrm>
            <a:off x="-275" y="1011737"/>
            <a:ext cx="10058675" cy="6456108"/>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89" name="Google Shape;89;geb987ca4ee_0_0"/>
          <p:cNvSpPr/>
          <p:nvPr/>
        </p:nvSpPr>
        <p:spPr>
          <a:xfrm>
            <a:off x="-275" y="228600"/>
            <a:ext cx="10058400" cy="812460"/>
          </a:xfrm>
          <a:prstGeom prst="rect">
            <a:avLst/>
          </a:prstGeom>
          <a:solidFill>
            <a:srgbClr val="AAE0F9"/>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90" name="Google Shape;90;geb987ca4ee_0_0"/>
          <p:cNvSpPr txBox="1"/>
          <p:nvPr/>
        </p:nvSpPr>
        <p:spPr>
          <a:xfrm>
            <a:off x="262075" y="217150"/>
            <a:ext cx="9796050" cy="818653"/>
          </a:xfrm>
          <a:prstGeom prst="rect">
            <a:avLst/>
          </a:prstGeom>
          <a:noFill/>
          <a:ln>
            <a:noFill/>
          </a:ln>
        </p:spPr>
        <p:txBody>
          <a:bodyPr spcFirstLastPara="1" wrap="square" lIns="100568" tIns="100568" rIns="100568" bIns="100568" anchor="t" anchorCtr="0">
            <a:spAutoFit/>
          </a:bodyPr>
          <a:lstStyle/>
          <a:p>
            <a:pPr>
              <a:buClr>
                <a:srgbClr val="000000"/>
              </a:buClr>
              <a:buSzPts val="3600"/>
            </a:pPr>
            <a:r>
              <a:rPr lang="en-US" sz="4000" dirty="0" smtClean="0">
                <a:latin typeface="Garamond" panose="02020404030301010803" pitchFamily="18" charset="0"/>
                <a:ea typeface="Libre Baskerville"/>
                <a:cs typeface="Libre Baskerville"/>
                <a:sym typeface="Libre Baskerville"/>
              </a:rPr>
              <a:t>Letter from Lou Jean Fleron</a:t>
            </a:r>
            <a:endParaRPr sz="4000" dirty="0">
              <a:latin typeface="Garamond" panose="02020404030301010803" pitchFamily="18" charset="0"/>
              <a:ea typeface="Libre Baskerville"/>
              <a:cs typeface="Libre Baskerville"/>
              <a:sym typeface="Libre Baskerville"/>
            </a:endParaRPr>
          </a:p>
        </p:txBody>
      </p:sp>
      <p:sp>
        <p:nvSpPr>
          <p:cNvPr id="2" name="Rectangle 1"/>
          <p:cNvSpPr/>
          <p:nvPr/>
        </p:nvSpPr>
        <p:spPr>
          <a:xfrm>
            <a:off x="149759" y="1424613"/>
            <a:ext cx="9777191" cy="5659434"/>
          </a:xfrm>
          <a:prstGeom prst="rect">
            <a:avLst/>
          </a:prstGeom>
        </p:spPr>
        <p:txBody>
          <a:bodyPr wrap="square">
            <a:spAutoFit/>
          </a:bodyPr>
          <a:lstStyle/>
          <a:p>
            <a:pPr>
              <a:lnSpc>
                <a:spcPct val="105000"/>
              </a:lnSpc>
              <a:spcAft>
                <a:spcPts val="660"/>
              </a:spcAft>
            </a:pPr>
            <a:r>
              <a:rPr lang="en-US" sz="1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To Be a High Road Builder: Appreciation and Reflection</a:t>
            </a:r>
          </a:p>
          <a:p>
            <a:pPr>
              <a:lnSpc>
                <a:spcPct val="105000"/>
              </a:lnSpc>
              <a:spcAft>
                <a:spcPts val="660"/>
              </a:spcAft>
            </a:pP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 June 2009, five ILR undergraduates assembled in Buffalo for the first summer of High Road Fellowships.  Not quite five months after the inauguration of Barack Obama, it was a time of high hopes; a signal that America had reached some higher ground.  It was a wonderful summer, and the next year 14 Fellows came, then 18, after that 20 and 24.  The 2021 crew brings the total to 231 High Roaders and Democracy Summer Fellows, coming from more than half the US states and 4 continents, working with almost 50 organizations, building a Better Buffalo.  But numbers aren’t the story.</a:t>
            </a:r>
          </a:p>
          <a:p>
            <a:pPr>
              <a:lnSpc>
                <a:spcPct val="105000"/>
              </a:lnSpc>
              <a:spcAft>
                <a:spcPts val="660"/>
              </a:spcAft>
            </a:pP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story is what High Road Fellows have accomplished in this community and what they have gone on to accomplish in this world.  The story is the people who make this all possible.  To them I am unendingly grateful: colleagues and leaders at Cornell, ILR Buffalo colleagues, Partnership for the Public Good, Buffalo community leaders and activists who generously share their knowledge and their journeys with High Roaders.  I am truly honored to be a High Road Builder.  </a:t>
            </a:r>
          </a:p>
          <a:p>
            <a:pPr>
              <a:lnSpc>
                <a:spcPct val="105000"/>
              </a:lnSpc>
              <a:spcAft>
                <a:spcPts val="660"/>
              </a:spcAft>
            </a:pP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last two High Road Fellowship summers have been experienced virtually, giving more meaning to the challenge to “think globally, act locally.”  High Roaders have been making it work simultaneously in Buffalo and in their own communities.  In very difficult, yet promising times.  </a:t>
            </a:r>
          </a:p>
          <a:p>
            <a:pPr>
              <a:lnSpc>
                <a:spcPct val="105000"/>
              </a:lnSpc>
              <a:spcAft>
                <a:spcPts val="660"/>
              </a:spcAft>
            </a:pP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pandemic-induced reflection of 2020 and 2021 has more clearly revealed systemic flaws in our democracy.  As we’ve had our masks on, we are taking our blinders off!  All around us we see gross inequalities, deep and painful racism and intolerance, frightening climate change and rampant misinformation.  </a:t>
            </a:r>
          </a:p>
        </p:txBody>
      </p:sp>
    </p:spTree>
    <p:extLst>
      <p:ext uri="{BB962C8B-B14F-4D97-AF65-F5344CB8AC3E}">
        <p14:creationId xmlns:p14="http://schemas.microsoft.com/office/powerpoint/2010/main" val="2877418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7"/>
          <p:cNvSpPr/>
          <p:nvPr/>
        </p:nvSpPr>
        <p:spPr>
          <a:xfrm>
            <a:off x="0" y="1057275"/>
            <a:ext cx="10058400" cy="5657850"/>
          </a:xfrm>
          <a:prstGeom prst="rect">
            <a:avLst/>
          </a:prstGeom>
          <a:solidFill>
            <a:srgbClr val="AAE0F9"/>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61" name="Google Shape;261;p17"/>
          <p:cNvSpPr txBox="1"/>
          <p:nvPr/>
        </p:nvSpPr>
        <p:spPr>
          <a:xfrm>
            <a:off x="690219" y="5900611"/>
            <a:ext cx="2674862" cy="677076"/>
          </a:xfrm>
          <a:prstGeom prst="rect">
            <a:avLst/>
          </a:prstGeom>
          <a:noFill/>
          <a:ln>
            <a:noFill/>
          </a:ln>
        </p:spPr>
        <p:txBody>
          <a:bodyPr spcFirstLastPara="1" wrap="square" lIns="100568" tIns="100568" rIns="100568" bIns="100568" anchor="t" anchorCtr="0">
            <a:spAutoFit/>
          </a:bodyPr>
          <a:lstStyle/>
          <a:p>
            <a:pPr>
              <a:buClr>
                <a:srgbClr val="000000"/>
              </a:buClr>
              <a:buSzPts val="3300"/>
            </a:pPr>
            <a:r>
              <a:rPr lang="en-US" sz="3080">
                <a:solidFill>
                  <a:srgbClr val="777777"/>
                </a:solidFill>
                <a:latin typeface="Baskervville"/>
                <a:ea typeface="Baskervville"/>
                <a:cs typeface="Baskervville"/>
                <a:sym typeface="Baskervville"/>
              </a:rPr>
              <a:t>History</a:t>
            </a:r>
            <a:endParaRPr sz="3630">
              <a:solidFill>
                <a:srgbClr val="777777"/>
              </a:solidFill>
              <a:latin typeface="Baskervville"/>
              <a:ea typeface="Baskervville"/>
              <a:cs typeface="Baskervville"/>
              <a:sym typeface="Baskervville"/>
            </a:endParaRPr>
          </a:p>
        </p:txBody>
      </p:sp>
      <p:sp>
        <p:nvSpPr>
          <p:cNvPr id="262" name="Google Shape;262;p17"/>
          <p:cNvSpPr txBox="1"/>
          <p:nvPr/>
        </p:nvSpPr>
        <p:spPr>
          <a:xfrm>
            <a:off x="254269" y="1948579"/>
            <a:ext cx="1878573" cy="677076"/>
          </a:xfrm>
          <a:prstGeom prst="rect">
            <a:avLst/>
          </a:prstGeom>
          <a:noFill/>
          <a:ln>
            <a:noFill/>
          </a:ln>
        </p:spPr>
        <p:txBody>
          <a:bodyPr spcFirstLastPara="1" wrap="square" lIns="100568" tIns="100568" rIns="100568" bIns="100568" anchor="t" anchorCtr="0">
            <a:spAutoFit/>
          </a:bodyPr>
          <a:lstStyle/>
          <a:p>
            <a:pPr>
              <a:buClr>
                <a:srgbClr val="000000"/>
              </a:buClr>
              <a:buSzPts val="3300"/>
            </a:pPr>
            <a:r>
              <a:rPr lang="en-US" sz="3080">
                <a:solidFill>
                  <a:schemeClr val="accent3"/>
                </a:solidFill>
                <a:latin typeface="Baskervville"/>
                <a:ea typeface="Baskervville"/>
                <a:cs typeface="Baskervville"/>
                <a:sym typeface="Baskervville"/>
              </a:rPr>
              <a:t>Future</a:t>
            </a:r>
            <a:endParaRPr sz="3080">
              <a:solidFill>
                <a:schemeClr val="accent3"/>
              </a:solidFill>
              <a:latin typeface="Baskervville"/>
              <a:ea typeface="Baskervville"/>
              <a:cs typeface="Baskervville"/>
              <a:sym typeface="Baskervville"/>
            </a:endParaRPr>
          </a:p>
        </p:txBody>
      </p:sp>
      <p:sp>
        <p:nvSpPr>
          <p:cNvPr id="263" name="Google Shape;263;p17"/>
          <p:cNvSpPr txBox="1"/>
          <p:nvPr/>
        </p:nvSpPr>
        <p:spPr>
          <a:xfrm>
            <a:off x="289074" y="2571653"/>
            <a:ext cx="1566692" cy="1218763"/>
          </a:xfrm>
          <a:prstGeom prst="rect">
            <a:avLst/>
          </a:prstGeom>
          <a:noFill/>
          <a:ln>
            <a:noFill/>
          </a:ln>
        </p:spPr>
        <p:txBody>
          <a:bodyPr spcFirstLastPara="1" wrap="square" lIns="100568" tIns="100568" rIns="100568" bIns="100568" anchor="t" anchorCtr="0">
            <a:spAutoFit/>
          </a:bodyPr>
          <a:lstStyle/>
          <a:p>
            <a:pPr algn="just">
              <a:buClr>
                <a:srgbClr val="000000"/>
              </a:buClr>
              <a:buSzPts val="1400"/>
            </a:pPr>
            <a:r>
              <a:rPr lang="en-US" sz="1320">
                <a:solidFill>
                  <a:schemeClr val="accent3"/>
                </a:solidFill>
                <a:latin typeface="Times New Roman"/>
                <a:ea typeface="Times New Roman"/>
                <a:cs typeface="Times New Roman"/>
                <a:sym typeface="Times New Roman"/>
              </a:rPr>
              <a:t>The Sky, the vine, the mushrooms, the tree, the concept of weeds. Sustainable Growth. Open sky. </a:t>
            </a:r>
            <a:endParaRPr sz="1320">
              <a:solidFill>
                <a:schemeClr val="accent3"/>
              </a:solidFill>
              <a:latin typeface="Times New Roman"/>
              <a:ea typeface="Times New Roman"/>
              <a:cs typeface="Times New Roman"/>
              <a:sym typeface="Times New Roman"/>
            </a:endParaRPr>
          </a:p>
        </p:txBody>
      </p:sp>
      <p:sp>
        <p:nvSpPr>
          <p:cNvPr id="264" name="Google Shape;264;p17"/>
          <p:cNvSpPr txBox="1"/>
          <p:nvPr/>
        </p:nvSpPr>
        <p:spPr>
          <a:xfrm>
            <a:off x="487177" y="5906681"/>
            <a:ext cx="8838060" cy="440088"/>
          </a:xfrm>
          <a:prstGeom prst="rect">
            <a:avLst/>
          </a:prstGeom>
          <a:noFill/>
          <a:ln>
            <a:noFill/>
          </a:ln>
        </p:spPr>
        <p:txBody>
          <a:bodyPr spcFirstLastPara="1" wrap="square" lIns="100568" tIns="100568" rIns="100568" bIns="100568" anchor="t" anchorCtr="0">
            <a:spAutoFit/>
          </a:bodyPr>
          <a:lstStyle/>
          <a:p>
            <a:pPr>
              <a:buClr>
                <a:srgbClr val="000000"/>
              </a:buClr>
              <a:buSzPts val="1400"/>
            </a:pPr>
            <a:endParaRPr sz="1540">
              <a:solidFill>
                <a:srgbClr val="000000"/>
              </a:solidFill>
              <a:latin typeface="Arial"/>
              <a:ea typeface="Arial"/>
              <a:cs typeface="Arial"/>
              <a:sym typeface="Arial"/>
            </a:endParaRPr>
          </a:p>
        </p:txBody>
      </p:sp>
      <p:sp>
        <p:nvSpPr>
          <p:cNvPr id="265" name="Google Shape;265;p17"/>
          <p:cNvSpPr txBox="1"/>
          <p:nvPr/>
        </p:nvSpPr>
        <p:spPr>
          <a:xfrm>
            <a:off x="2376238" y="5985192"/>
            <a:ext cx="3358122" cy="609365"/>
          </a:xfrm>
          <a:prstGeom prst="rect">
            <a:avLst/>
          </a:prstGeom>
          <a:noFill/>
          <a:ln>
            <a:noFill/>
          </a:ln>
        </p:spPr>
        <p:txBody>
          <a:bodyPr spcFirstLastPara="1" wrap="square" lIns="100568" tIns="100568" rIns="100568" bIns="100568" anchor="t" anchorCtr="0">
            <a:spAutoFit/>
          </a:bodyPr>
          <a:lstStyle/>
          <a:p>
            <a:pPr>
              <a:buClr>
                <a:srgbClr val="000000"/>
              </a:buClr>
              <a:buSzPts val="1400"/>
            </a:pPr>
            <a:r>
              <a:rPr lang="en-US" sz="1320">
                <a:solidFill>
                  <a:srgbClr val="777777"/>
                </a:solidFill>
                <a:latin typeface="Times New Roman"/>
                <a:ea typeface="Times New Roman"/>
                <a:cs typeface="Times New Roman"/>
                <a:sym typeface="Times New Roman"/>
              </a:rPr>
              <a:t>The engine, Industrialism, Rust, Groundwork as both a challenge and opportunity. </a:t>
            </a:r>
            <a:endParaRPr sz="1320">
              <a:solidFill>
                <a:srgbClr val="777777"/>
              </a:solidFill>
              <a:latin typeface="Times New Roman"/>
              <a:ea typeface="Times New Roman"/>
              <a:cs typeface="Times New Roman"/>
              <a:sym typeface="Times New Roman"/>
            </a:endParaRPr>
          </a:p>
        </p:txBody>
      </p:sp>
      <p:sp>
        <p:nvSpPr>
          <p:cNvPr id="266" name="Google Shape;266;p17"/>
          <p:cNvSpPr/>
          <p:nvPr/>
        </p:nvSpPr>
        <p:spPr>
          <a:xfrm>
            <a:off x="6411105" y="2086506"/>
            <a:ext cx="3647296" cy="4628620"/>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pic>
        <p:nvPicPr>
          <p:cNvPr id="267" name="Google Shape;267;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18114" y="1336343"/>
            <a:ext cx="3647296" cy="4401208"/>
          </a:xfrm>
          <a:prstGeom prst="rect">
            <a:avLst/>
          </a:prstGeom>
          <a:noFill/>
          <a:ln>
            <a:noFill/>
          </a:ln>
        </p:spPr>
      </p:pic>
      <p:sp>
        <p:nvSpPr>
          <p:cNvPr id="268" name="Google Shape;268;p17"/>
          <p:cNvSpPr/>
          <p:nvPr/>
        </p:nvSpPr>
        <p:spPr>
          <a:xfrm>
            <a:off x="6092356" y="1544367"/>
            <a:ext cx="2519083" cy="796498"/>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69" name="Google Shape;269;p17"/>
          <p:cNvSpPr/>
          <p:nvPr/>
        </p:nvSpPr>
        <p:spPr>
          <a:xfrm>
            <a:off x="5884164" y="1544553"/>
            <a:ext cx="2979802" cy="575498"/>
          </a:xfrm>
          <a:prstGeom prst="rect">
            <a:avLst/>
          </a:prstGeom>
          <a:solidFill>
            <a:srgbClr val="822215"/>
          </a:solidFill>
          <a:ln>
            <a:noFill/>
          </a:ln>
        </p:spPr>
        <p:txBody>
          <a:bodyPr spcFirstLastPara="1" wrap="square" lIns="100568" tIns="50270" rIns="100568" bIns="50270" anchor="t" anchorCtr="0">
            <a:spAutoFit/>
          </a:bodyPr>
          <a:lstStyle/>
          <a:p>
            <a:pPr algn="ctr"/>
            <a:r>
              <a:rPr lang="en-US" sz="3080" dirty="0">
                <a:solidFill>
                  <a:schemeClr val="lt1"/>
                </a:solidFill>
                <a:latin typeface="+mj-lt"/>
                <a:ea typeface="Baskervville"/>
                <a:cs typeface="Baskervville"/>
                <a:sym typeface="Baskervville"/>
              </a:rPr>
              <a:t>Regrowth</a:t>
            </a:r>
            <a:endParaRPr sz="3080" dirty="0">
              <a:solidFill>
                <a:schemeClr val="lt1"/>
              </a:solidFill>
              <a:latin typeface="+mj-lt"/>
              <a:ea typeface="Arial"/>
              <a:cs typeface="Arial"/>
              <a:sym typeface="Arial"/>
            </a:endParaRPr>
          </a:p>
        </p:txBody>
      </p:sp>
      <p:sp>
        <p:nvSpPr>
          <p:cNvPr id="270" name="Google Shape;270;p17"/>
          <p:cNvSpPr txBox="1"/>
          <p:nvPr/>
        </p:nvSpPr>
        <p:spPr>
          <a:xfrm>
            <a:off x="6783573" y="2571651"/>
            <a:ext cx="2863130" cy="3656341"/>
          </a:xfrm>
          <a:prstGeom prst="rect">
            <a:avLst/>
          </a:prstGeom>
          <a:noFill/>
          <a:ln>
            <a:noFill/>
          </a:ln>
        </p:spPr>
        <p:txBody>
          <a:bodyPr spcFirstLastPara="1" wrap="square" lIns="100568" tIns="50270" rIns="100568" bIns="50270" anchor="t" anchorCtr="0">
            <a:spAutoFit/>
          </a:bodyPr>
          <a:lstStyle/>
          <a:p>
            <a:r>
              <a:rPr lang="en-US" sz="1540" dirty="0">
                <a:solidFill>
                  <a:srgbClr val="000000"/>
                </a:solidFill>
                <a:latin typeface="Arial"/>
                <a:ea typeface="Arial"/>
                <a:cs typeface="Arial"/>
                <a:sym typeface="Arial"/>
              </a:rPr>
              <a:t>The painting to the left titled “Regrowth” (acrylic on paper) was created by Lizzie Taber for the High Road Showcase. The engine represents Buffalo’s position as a rust belt city and Lizzie’s placement with Citizens for Regional Transit. The sky represents the growth and potential Buffalo has. The 22 Native NY plants  associated with spring and early summer represent the 22 High Road Fellows and healthy, sustainable growth.</a:t>
            </a:r>
            <a:endParaRPr sz="1980" dirty="0"/>
          </a:p>
        </p:txBody>
      </p:sp>
    </p:spTree>
    <p:extLst>
      <p:ext uri="{BB962C8B-B14F-4D97-AF65-F5344CB8AC3E}">
        <p14:creationId xmlns:p14="http://schemas.microsoft.com/office/powerpoint/2010/main" val="3382866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8"/>
          <p:cNvSpPr/>
          <p:nvPr/>
        </p:nvSpPr>
        <p:spPr>
          <a:xfrm>
            <a:off x="0" y="1057275"/>
            <a:ext cx="10058400" cy="5657850"/>
          </a:xfrm>
          <a:prstGeom prst="rect">
            <a:avLst/>
          </a:prstGeom>
          <a:solidFill>
            <a:srgbClr val="AAE0F9"/>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76" name="Google Shape;276;p18"/>
          <p:cNvSpPr txBox="1"/>
          <p:nvPr/>
        </p:nvSpPr>
        <p:spPr>
          <a:xfrm>
            <a:off x="190908" y="1833142"/>
            <a:ext cx="4270225" cy="7143462"/>
          </a:xfrm>
          <a:prstGeom prst="rect">
            <a:avLst/>
          </a:prstGeom>
          <a:noFill/>
          <a:ln>
            <a:noFill/>
          </a:ln>
        </p:spPr>
        <p:txBody>
          <a:bodyPr spcFirstLastPara="1" wrap="square" lIns="100568" tIns="100568" rIns="100568" bIns="100568" anchor="t" anchorCtr="0">
            <a:spAutoFit/>
          </a:bodyPr>
          <a:lstStyle/>
          <a:p>
            <a:pPr algn="just"/>
            <a:r>
              <a:rPr lang="en-US" sz="1100">
                <a:solidFill>
                  <a:srgbClr val="777777"/>
                </a:solidFill>
                <a:latin typeface="Arial"/>
                <a:ea typeface="Arial"/>
                <a:cs typeface="Arial"/>
                <a:sym typeface="Arial"/>
              </a:rPr>
              <a:t>Dear Mẹ,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Why is the American Dream so far away? </a:t>
            </a:r>
            <a:endParaRPr sz="1980"/>
          </a:p>
          <a:p>
            <a:pPr algn="just"/>
            <a:r>
              <a:rPr lang="en-US" sz="1100">
                <a:solidFill>
                  <a:srgbClr val="777777"/>
                </a:solidFill>
                <a:latin typeface="Arial"/>
                <a:ea typeface="Arial"/>
                <a:cs typeface="Arial"/>
                <a:sym typeface="Arial"/>
              </a:rPr>
              <a:t>It’s not like what uncle Hai describes,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My America,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Is not San Jose filled with sunshine,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Is not open highways with stylish sports cars,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Is not six-figured jobs right after graduation,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Nor a democracy with justice</a:t>
            </a:r>
            <a:endParaRPr sz="1980"/>
          </a:p>
          <a:p>
            <a:pPr algn="just"/>
            <a:r>
              <a:rPr lang="en-US" sz="1100">
                <a:solidFill>
                  <a:srgbClr val="777777"/>
                </a:solidFill>
                <a:latin typeface="Arial"/>
                <a:ea typeface="Arial"/>
                <a:cs typeface="Arial"/>
                <a:sym typeface="Arial"/>
              </a:rPr>
              <a:t>and </a:t>
            </a:r>
            <a:endParaRPr sz="1980"/>
          </a:p>
          <a:p>
            <a:pPr algn="just"/>
            <a:r>
              <a:rPr lang="en-US" sz="1100">
                <a:solidFill>
                  <a:srgbClr val="777777"/>
                </a:solidFill>
                <a:latin typeface="Arial"/>
                <a:ea typeface="Arial"/>
                <a:cs typeface="Arial"/>
                <a:sym typeface="Arial"/>
              </a:rPr>
              <a:t>Freedom like what others say, Mẹ ạ!</a:t>
            </a:r>
            <a:endParaRPr sz="1980"/>
          </a:p>
          <a:p>
            <a:pPr algn="just"/>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My America,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In the city of Buffalo with freezing winter,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With neighborhoods segregated by race and ethnicity,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With 4 people living in one single junk room</a:t>
            </a:r>
            <a:endParaRPr sz="1980"/>
          </a:p>
          <a:p>
            <a:pPr algn="just"/>
            <a:r>
              <a:rPr lang="en-US" sz="1100">
                <a:solidFill>
                  <a:srgbClr val="777777"/>
                </a:solidFill>
                <a:latin typeface="Arial"/>
                <a:ea typeface="Arial"/>
                <a:cs typeface="Arial"/>
                <a:sym typeface="Arial"/>
              </a:rPr>
              <a:t>With people overwhelming themselves </a:t>
            </a:r>
            <a:endParaRPr sz="1980"/>
          </a:p>
          <a:p>
            <a:pPr algn="just"/>
            <a:r>
              <a:rPr lang="en-US" sz="1100">
                <a:solidFill>
                  <a:srgbClr val="777777"/>
                </a:solidFill>
                <a:latin typeface="Arial"/>
                <a:ea typeface="Arial"/>
                <a:cs typeface="Arial"/>
                <a:sym typeface="Arial"/>
              </a:rPr>
              <a:t>with 2-3 jobs just to survive.</a:t>
            </a:r>
            <a:endParaRPr sz="1980"/>
          </a:p>
          <a:p>
            <a:pPr algn="just"/>
            <a:r>
              <a:rPr lang="en-US" sz="1100">
                <a:solidFill>
                  <a:srgbClr val="777777"/>
                </a:solidFill>
                <a:latin typeface="Arial"/>
                <a:ea typeface="Arial"/>
                <a:cs typeface="Arial"/>
                <a:sym typeface="Arial"/>
              </a:rPr>
              <a:t>Wis the American Dream Mẹ?</a:t>
            </a:r>
            <a:endParaRPr sz="1980"/>
          </a:p>
          <a:p>
            <a:pPr algn="just"/>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Dear Mẹ,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Maybe-</a:t>
            </a:r>
            <a:endParaRPr sz="1980"/>
          </a:p>
          <a:p>
            <a:pPr algn="just"/>
            <a:r>
              <a:rPr lang="en-US" sz="1100">
                <a:solidFill>
                  <a:srgbClr val="777777"/>
                </a:solidFill>
                <a:latin typeface="Arial"/>
                <a:ea typeface="Arial"/>
                <a:cs typeface="Arial"/>
                <a:sym typeface="Arial"/>
              </a:rPr>
              <a:t>Capitalism failed us! </a:t>
            </a:r>
            <a:endParaRPr sz="1980"/>
          </a:p>
          <a:p>
            <a:pPr algn="just"/>
            <a:r>
              <a:rPr lang="en-US" sz="1100">
                <a:solidFill>
                  <a:srgbClr val="777777"/>
                </a:solidFill>
                <a:latin typeface="Arial"/>
                <a:ea typeface="Arial"/>
                <a:cs typeface="Arial"/>
                <a:sym typeface="Arial"/>
              </a:rPr>
              <a:t>The American Dream is an unreal dream,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Is an endless exile, </a:t>
            </a:r>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The more we try to reach, the farther it is.</a:t>
            </a:r>
            <a:endParaRPr sz="1980"/>
          </a:p>
          <a:p>
            <a:pPr algn="just"/>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But…</a:t>
            </a:r>
            <a:endParaRPr sz="1980"/>
          </a:p>
          <a:p>
            <a:pPr algn="just"/>
            <a:r>
              <a:rPr lang="en-US" sz="1100">
                <a:solidFill>
                  <a:srgbClr val="777777"/>
                </a:solidFill>
                <a:latin typeface="Arial"/>
                <a:ea typeface="Arial"/>
                <a:cs typeface="Arial"/>
                <a:sym typeface="Arial"/>
              </a:rPr>
              <a:t>I have trust in America Mẹ!</a:t>
            </a:r>
            <a:endParaRPr sz="1980"/>
          </a:p>
          <a:p>
            <a:pPr algn="just"/>
            <a:endParaRPr sz="1100">
              <a:solidFill>
                <a:srgbClr val="777777"/>
              </a:solidFill>
              <a:latin typeface="Arial"/>
              <a:ea typeface="Arial"/>
              <a:cs typeface="Arial"/>
              <a:sym typeface="Arial"/>
            </a:endParaRPr>
          </a:p>
          <a:p>
            <a:pPr algn="just"/>
            <a:endParaRPr sz="1320">
              <a:solidFill>
                <a:schemeClr val="dk1"/>
              </a:solidFill>
              <a:latin typeface="Arial"/>
              <a:ea typeface="Arial"/>
              <a:cs typeface="Arial"/>
              <a:sym typeface="Arial"/>
            </a:endParaRPr>
          </a:p>
          <a:p>
            <a:pPr algn="just"/>
            <a:endParaRPr sz="2640">
              <a:solidFill>
                <a:schemeClr val="dk1"/>
              </a:solidFill>
              <a:latin typeface="Arial"/>
              <a:ea typeface="Arial"/>
              <a:cs typeface="Arial"/>
              <a:sym typeface="Arial"/>
            </a:endParaRPr>
          </a:p>
          <a:p>
            <a:pPr algn="just"/>
            <a:endParaRPr sz="2640">
              <a:solidFill>
                <a:schemeClr val="dk1"/>
              </a:solidFill>
              <a:latin typeface="Times New Roman"/>
              <a:ea typeface="Times New Roman"/>
              <a:cs typeface="Times New Roman"/>
              <a:sym typeface="Times New Roman"/>
            </a:endParaRPr>
          </a:p>
          <a:p>
            <a:pPr algn="just"/>
            <a:endParaRPr sz="2640">
              <a:solidFill>
                <a:schemeClr val="dk1"/>
              </a:solidFill>
              <a:latin typeface="Times New Roman"/>
              <a:ea typeface="Times New Roman"/>
              <a:cs typeface="Times New Roman"/>
              <a:sym typeface="Times New Roman"/>
            </a:endParaRPr>
          </a:p>
          <a:p>
            <a:pPr algn="just"/>
            <a:r>
              <a:rPr lang="en-US" sz="2640">
                <a:solidFill>
                  <a:schemeClr val="dk1"/>
                </a:solidFill>
                <a:latin typeface="Times New Roman"/>
                <a:ea typeface="Times New Roman"/>
                <a:cs typeface="Times New Roman"/>
                <a:sym typeface="Times New Roman"/>
              </a:rPr>
              <a:t> </a:t>
            </a:r>
            <a:endParaRPr sz="1980"/>
          </a:p>
          <a:p>
            <a:pPr algn="just"/>
            <a:endParaRPr sz="1320">
              <a:solidFill>
                <a:schemeClr val="dk1"/>
              </a:solidFill>
              <a:latin typeface="Times New Roman"/>
              <a:ea typeface="Times New Roman"/>
              <a:cs typeface="Times New Roman"/>
              <a:sym typeface="Times New Roman"/>
            </a:endParaRPr>
          </a:p>
        </p:txBody>
      </p:sp>
      <p:sp>
        <p:nvSpPr>
          <p:cNvPr id="277" name="Google Shape;277;p18"/>
          <p:cNvSpPr txBox="1"/>
          <p:nvPr/>
        </p:nvSpPr>
        <p:spPr>
          <a:xfrm>
            <a:off x="487177" y="5906681"/>
            <a:ext cx="8838060" cy="440088"/>
          </a:xfrm>
          <a:prstGeom prst="rect">
            <a:avLst/>
          </a:prstGeom>
          <a:noFill/>
          <a:ln>
            <a:noFill/>
          </a:ln>
        </p:spPr>
        <p:txBody>
          <a:bodyPr spcFirstLastPara="1" wrap="square" lIns="100568" tIns="100568" rIns="100568" bIns="100568" anchor="t" anchorCtr="0">
            <a:spAutoFit/>
          </a:bodyPr>
          <a:lstStyle/>
          <a:p>
            <a:pPr>
              <a:buClr>
                <a:srgbClr val="000000"/>
              </a:buClr>
              <a:buSzPts val="1400"/>
            </a:pPr>
            <a:endParaRPr sz="1540">
              <a:solidFill>
                <a:srgbClr val="000000"/>
              </a:solidFill>
              <a:latin typeface="Arial"/>
              <a:ea typeface="Arial"/>
              <a:cs typeface="Arial"/>
              <a:sym typeface="Arial"/>
            </a:endParaRPr>
          </a:p>
        </p:txBody>
      </p:sp>
      <p:sp>
        <p:nvSpPr>
          <p:cNvPr id="278" name="Google Shape;278;p18"/>
          <p:cNvSpPr/>
          <p:nvPr/>
        </p:nvSpPr>
        <p:spPr>
          <a:xfrm>
            <a:off x="8152657" y="2086510"/>
            <a:ext cx="1905747" cy="3451949"/>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79" name="Google Shape;279;p18"/>
          <p:cNvSpPr/>
          <p:nvPr/>
        </p:nvSpPr>
        <p:spPr>
          <a:xfrm>
            <a:off x="1005843" y="1136998"/>
            <a:ext cx="6854597" cy="568902"/>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80" name="Google Shape;280;p18"/>
          <p:cNvSpPr/>
          <p:nvPr/>
        </p:nvSpPr>
        <p:spPr>
          <a:xfrm>
            <a:off x="2028970" y="1305838"/>
            <a:ext cx="6176385" cy="575498"/>
          </a:xfrm>
          <a:prstGeom prst="rect">
            <a:avLst/>
          </a:prstGeom>
          <a:solidFill>
            <a:srgbClr val="822215"/>
          </a:solidFill>
          <a:ln>
            <a:noFill/>
          </a:ln>
        </p:spPr>
        <p:txBody>
          <a:bodyPr spcFirstLastPara="1" wrap="square" lIns="100568" tIns="50270" rIns="100568" bIns="50270" anchor="t" anchorCtr="0">
            <a:spAutoFit/>
          </a:bodyPr>
          <a:lstStyle/>
          <a:p>
            <a:pPr algn="ctr"/>
            <a:r>
              <a:rPr lang="en-US" sz="3080">
                <a:solidFill>
                  <a:schemeClr val="lt1"/>
                </a:solidFill>
                <a:latin typeface="Baskervville"/>
                <a:ea typeface="Baskervville"/>
                <a:cs typeface="Baskervville"/>
                <a:sym typeface="Baskervville"/>
              </a:rPr>
              <a:t>Buffalo and the American Dream</a:t>
            </a:r>
            <a:endParaRPr sz="3080">
              <a:solidFill>
                <a:schemeClr val="lt1"/>
              </a:solidFill>
              <a:latin typeface="Arial"/>
              <a:ea typeface="Arial"/>
              <a:cs typeface="Arial"/>
              <a:sym typeface="Arial"/>
            </a:endParaRPr>
          </a:p>
        </p:txBody>
      </p:sp>
      <p:sp>
        <p:nvSpPr>
          <p:cNvPr id="281" name="Google Shape;281;p18"/>
          <p:cNvSpPr txBox="1"/>
          <p:nvPr/>
        </p:nvSpPr>
        <p:spPr>
          <a:xfrm>
            <a:off x="8157658" y="2542902"/>
            <a:ext cx="1900745" cy="2539112"/>
          </a:xfrm>
          <a:prstGeom prst="rect">
            <a:avLst/>
          </a:prstGeom>
          <a:noFill/>
          <a:ln>
            <a:noFill/>
          </a:ln>
        </p:spPr>
        <p:txBody>
          <a:bodyPr spcFirstLastPara="1" wrap="square" lIns="100568" tIns="50270" rIns="100568" bIns="50270" anchor="t" anchorCtr="0">
            <a:spAutoFit/>
          </a:bodyPr>
          <a:lstStyle/>
          <a:p>
            <a:r>
              <a:rPr lang="en-US" sz="1320">
                <a:solidFill>
                  <a:srgbClr val="000000"/>
                </a:solidFill>
                <a:latin typeface="Arial"/>
                <a:ea typeface="Arial"/>
                <a:cs typeface="Arial"/>
                <a:sym typeface="Arial"/>
              </a:rPr>
              <a:t>The Poem “Buffalo and the American Dream” was written by Ahn Dao Truc Lam from Ho Chi Minh, Vietnam in preparation for the High Road Showcase.. </a:t>
            </a:r>
            <a:r>
              <a:rPr lang="en-US" sz="1320">
                <a:solidFill>
                  <a:schemeClr val="dk1"/>
                </a:solidFill>
                <a:latin typeface="Arial"/>
                <a:ea typeface="Arial"/>
                <a:cs typeface="Arial"/>
                <a:sym typeface="Arial"/>
              </a:rPr>
              <a:t>Mẹ, which means Mom in English, was retained in Vietnamese to honor Anh’s mother. </a:t>
            </a:r>
            <a:endParaRPr sz="1320">
              <a:solidFill>
                <a:srgbClr val="000000"/>
              </a:solidFill>
              <a:latin typeface="Arial"/>
              <a:ea typeface="Arial"/>
              <a:cs typeface="Arial"/>
              <a:sym typeface="Arial"/>
            </a:endParaRPr>
          </a:p>
        </p:txBody>
      </p:sp>
      <p:sp>
        <p:nvSpPr>
          <p:cNvPr id="282" name="Google Shape;282;p18"/>
          <p:cNvSpPr txBox="1"/>
          <p:nvPr/>
        </p:nvSpPr>
        <p:spPr>
          <a:xfrm>
            <a:off x="4466131" y="2430880"/>
            <a:ext cx="3686524" cy="4570438"/>
          </a:xfrm>
          <a:prstGeom prst="rect">
            <a:avLst/>
          </a:prstGeom>
          <a:noFill/>
          <a:ln>
            <a:noFill/>
          </a:ln>
        </p:spPr>
        <p:txBody>
          <a:bodyPr spcFirstLastPara="1" wrap="square" lIns="100568" tIns="50270" rIns="100568" bIns="50270" anchor="t" anchorCtr="0">
            <a:spAutoFit/>
          </a:bodyPr>
          <a:lstStyle/>
          <a:p>
            <a:pPr algn="just"/>
            <a:r>
              <a:rPr lang="en-US" sz="1100">
                <a:solidFill>
                  <a:srgbClr val="777777"/>
                </a:solidFill>
                <a:latin typeface="Arial"/>
                <a:ea typeface="Arial"/>
                <a:cs typeface="Arial"/>
                <a:sym typeface="Arial"/>
              </a:rPr>
              <a:t>My America-</a:t>
            </a:r>
            <a:endParaRPr sz="1980"/>
          </a:p>
          <a:p>
            <a:pPr algn="just"/>
            <a:r>
              <a:rPr lang="en-US" sz="1100">
                <a:solidFill>
                  <a:srgbClr val="777777"/>
                </a:solidFill>
                <a:latin typeface="Arial"/>
                <a:ea typeface="Arial"/>
                <a:cs typeface="Arial"/>
                <a:sym typeface="Arial"/>
              </a:rPr>
              <a:t>Is the city of Buffalo with freezing winter, </a:t>
            </a:r>
            <a:endParaRPr sz="1980"/>
          </a:p>
          <a:p>
            <a:pPr algn="just"/>
            <a:r>
              <a:rPr lang="en-US" sz="1100">
                <a:solidFill>
                  <a:srgbClr val="777777"/>
                </a:solidFill>
                <a:latin typeface="Arial"/>
                <a:ea typeface="Arial"/>
                <a:cs typeface="Arial"/>
                <a:sym typeface="Arial"/>
              </a:rPr>
              <a:t>With hearts warmed by kind empathy, </a:t>
            </a:r>
            <a:endParaRPr sz="1980"/>
          </a:p>
          <a:p>
            <a:pPr algn="just"/>
            <a:r>
              <a:rPr lang="en-US" sz="1100">
                <a:solidFill>
                  <a:srgbClr val="777777"/>
                </a:solidFill>
                <a:latin typeface="Arial"/>
                <a:ea typeface="Arial"/>
                <a:cs typeface="Arial"/>
                <a:sym typeface="Arial"/>
              </a:rPr>
              <a:t>With brave humans always ready to fight for justice, </a:t>
            </a:r>
            <a:endParaRPr sz="1980"/>
          </a:p>
          <a:p>
            <a:pPr algn="just"/>
            <a:r>
              <a:rPr lang="en-US" sz="1100">
                <a:solidFill>
                  <a:srgbClr val="777777"/>
                </a:solidFill>
                <a:latin typeface="Arial"/>
                <a:ea typeface="Arial"/>
                <a:cs typeface="Arial"/>
                <a:sym typeface="Arial"/>
              </a:rPr>
              <a:t>And with young people heading </a:t>
            </a:r>
            <a:endParaRPr sz="1980"/>
          </a:p>
          <a:p>
            <a:pPr algn="just"/>
            <a:r>
              <a:rPr lang="en-US" sz="1100">
                <a:solidFill>
                  <a:srgbClr val="777777"/>
                </a:solidFill>
                <a:latin typeface="Arial"/>
                <a:ea typeface="Arial"/>
                <a:cs typeface="Arial"/>
                <a:sym typeface="Arial"/>
              </a:rPr>
              <a:t>towards their communities, </a:t>
            </a:r>
            <a:endParaRPr sz="1980"/>
          </a:p>
          <a:p>
            <a:pPr algn="just"/>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My America-</a:t>
            </a:r>
            <a:endParaRPr sz="1980"/>
          </a:p>
          <a:p>
            <a:pPr algn="just"/>
            <a:r>
              <a:rPr lang="en-US" sz="1100">
                <a:solidFill>
                  <a:srgbClr val="777777"/>
                </a:solidFill>
                <a:latin typeface="Arial"/>
                <a:ea typeface="Arial"/>
                <a:cs typeface="Arial"/>
                <a:sym typeface="Arial"/>
              </a:rPr>
              <a:t>Is where I can see passports with different colors, </a:t>
            </a:r>
            <a:endParaRPr sz="1980"/>
          </a:p>
          <a:p>
            <a:pPr algn="just"/>
            <a:r>
              <a:rPr lang="en-US" sz="1100">
                <a:solidFill>
                  <a:srgbClr val="777777"/>
                </a:solidFill>
                <a:latin typeface="Arial"/>
                <a:ea typeface="Arial"/>
                <a:cs typeface="Arial"/>
                <a:sym typeface="Arial"/>
              </a:rPr>
              <a:t>Is where I understand my identity more </a:t>
            </a:r>
            <a:endParaRPr sz="1980"/>
          </a:p>
          <a:p>
            <a:pPr algn="just"/>
            <a:r>
              <a:rPr lang="en-US" sz="1100">
                <a:solidFill>
                  <a:srgbClr val="777777"/>
                </a:solidFill>
                <a:latin typeface="Arial"/>
                <a:ea typeface="Arial"/>
                <a:cs typeface="Arial"/>
                <a:sym typeface="Arial"/>
              </a:rPr>
              <a:t>than ever before, </a:t>
            </a:r>
            <a:endParaRPr sz="1980"/>
          </a:p>
          <a:p>
            <a:pPr algn="just"/>
            <a:r>
              <a:rPr lang="en-US" sz="1100">
                <a:solidFill>
                  <a:srgbClr val="777777"/>
                </a:solidFill>
                <a:latin typeface="Arial"/>
                <a:ea typeface="Arial"/>
                <a:cs typeface="Arial"/>
                <a:sym typeface="Arial"/>
              </a:rPr>
              <a:t>Is where I stand up for what I believe in life, </a:t>
            </a:r>
            <a:endParaRPr sz="1980"/>
          </a:p>
          <a:p>
            <a:pPr algn="just"/>
            <a:r>
              <a:rPr lang="en-US" sz="1100">
                <a:solidFill>
                  <a:srgbClr val="777777"/>
                </a:solidFill>
                <a:latin typeface="Arial"/>
                <a:ea typeface="Arial"/>
                <a:cs typeface="Arial"/>
                <a:sym typeface="Arial"/>
              </a:rPr>
              <a:t>And is also where my voice gets heard by others. </a:t>
            </a:r>
            <a:endParaRPr sz="1980"/>
          </a:p>
          <a:p>
            <a:pPr algn="just"/>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Dear Mẹ, </a:t>
            </a:r>
            <a:endParaRPr sz="1980"/>
          </a:p>
          <a:p>
            <a:pPr algn="just"/>
            <a:r>
              <a:rPr lang="en-US" sz="1100">
                <a:solidFill>
                  <a:srgbClr val="777777"/>
                </a:solidFill>
                <a:latin typeface="Arial"/>
                <a:ea typeface="Arial"/>
                <a:cs typeface="Arial"/>
                <a:sym typeface="Arial"/>
              </a:rPr>
              <a:t>America does not teach me to become a billionaire</a:t>
            </a:r>
            <a:endParaRPr sz="1980"/>
          </a:p>
          <a:p>
            <a:pPr algn="just"/>
            <a:r>
              <a:rPr lang="en-US" sz="1100">
                <a:solidFill>
                  <a:srgbClr val="777777"/>
                </a:solidFill>
                <a:latin typeface="Arial"/>
                <a:ea typeface="Arial"/>
                <a:cs typeface="Arial"/>
                <a:sym typeface="Arial"/>
              </a:rPr>
              <a:t>But…</a:t>
            </a:r>
            <a:endParaRPr sz="1980"/>
          </a:p>
          <a:p>
            <a:pPr algn="just"/>
            <a:r>
              <a:rPr lang="en-US" sz="1100">
                <a:solidFill>
                  <a:srgbClr val="777777"/>
                </a:solidFill>
                <a:latin typeface="Arial"/>
                <a:ea typeface="Arial"/>
                <a:cs typeface="Arial"/>
                <a:sym typeface="Arial"/>
              </a:rPr>
              <a:t>It teaches me to have trust in humans, </a:t>
            </a:r>
            <a:endParaRPr sz="1980"/>
          </a:p>
          <a:p>
            <a:pPr algn="just"/>
            <a:r>
              <a:rPr lang="en-US" sz="1100">
                <a:solidFill>
                  <a:srgbClr val="777777"/>
                </a:solidFill>
                <a:latin typeface="Arial"/>
                <a:ea typeface="Arial"/>
                <a:cs typeface="Arial"/>
                <a:sym typeface="Arial"/>
              </a:rPr>
              <a:t>It teaches me to be confident in my own voice, </a:t>
            </a:r>
            <a:endParaRPr sz="1980"/>
          </a:p>
          <a:p>
            <a:pPr algn="just"/>
            <a:r>
              <a:rPr lang="en-US" sz="1100">
                <a:solidFill>
                  <a:srgbClr val="777777"/>
                </a:solidFill>
                <a:latin typeface="Arial"/>
                <a:ea typeface="Arial"/>
                <a:cs typeface="Arial"/>
                <a:sym typeface="Arial"/>
              </a:rPr>
              <a:t>It teaches me to thrive for my community. </a:t>
            </a:r>
            <a:endParaRPr sz="1980"/>
          </a:p>
          <a:p>
            <a:pPr algn="just"/>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Yes Mẹ, America does not teach me to be an American. </a:t>
            </a:r>
            <a:endParaRPr sz="1980"/>
          </a:p>
          <a:p>
            <a:pPr algn="just"/>
            <a:endParaRPr sz="1100">
              <a:solidFill>
                <a:srgbClr val="777777"/>
              </a:solidFill>
              <a:latin typeface="Arial"/>
              <a:ea typeface="Arial"/>
              <a:cs typeface="Arial"/>
              <a:sym typeface="Arial"/>
            </a:endParaRPr>
          </a:p>
          <a:p>
            <a:pPr algn="just"/>
            <a:r>
              <a:rPr lang="en-US" sz="1100">
                <a:solidFill>
                  <a:srgbClr val="777777"/>
                </a:solidFill>
                <a:latin typeface="Arial"/>
                <a:ea typeface="Arial"/>
                <a:cs typeface="Arial"/>
                <a:sym typeface="Arial"/>
              </a:rPr>
              <a:t>But…</a:t>
            </a:r>
            <a:endParaRPr sz="1980"/>
          </a:p>
          <a:p>
            <a:pPr algn="just"/>
            <a:r>
              <a:rPr lang="en-US" sz="1100">
                <a:solidFill>
                  <a:srgbClr val="777777"/>
                </a:solidFill>
                <a:latin typeface="Arial"/>
                <a:ea typeface="Arial"/>
                <a:cs typeface="Arial"/>
                <a:sym typeface="Arial"/>
              </a:rPr>
              <a:t>It teaches me to become a better Vietnamese. </a:t>
            </a:r>
            <a:endParaRPr sz="1980"/>
          </a:p>
          <a:p>
            <a:endParaRPr sz="1540">
              <a:solidFill>
                <a:srgbClr val="000000"/>
              </a:solidFill>
              <a:latin typeface="Arial"/>
              <a:ea typeface="Arial"/>
              <a:cs typeface="Arial"/>
              <a:sym typeface="Arial"/>
            </a:endParaRPr>
          </a:p>
        </p:txBody>
      </p:sp>
    </p:spTree>
    <p:extLst>
      <p:ext uri="{BB962C8B-B14F-4D97-AF65-F5344CB8AC3E}">
        <p14:creationId xmlns:p14="http://schemas.microsoft.com/office/powerpoint/2010/main" val="917519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9"/>
          <p:cNvSpPr/>
          <p:nvPr/>
        </p:nvSpPr>
        <p:spPr>
          <a:xfrm>
            <a:off x="0" y="1057275"/>
            <a:ext cx="10058400" cy="5657850"/>
          </a:xfrm>
          <a:prstGeom prst="rect">
            <a:avLst/>
          </a:prstGeom>
          <a:solidFill>
            <a:srgbClr val="AAE0F9"/>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89" name="Google Shape;289;p19"/>
          <p:cNvSpPr txBox="1"/>
          <p:nvPr/>
        </p:nvSpPr>
        <p:spPr>
          <a:xfrm>
            <a:off x="487177" y="5906681"/>
            <a:ext cx="8838060" cy="440088"/>
          </a:xfrm>
          <a:prstGeom prst="rect">
            <a:avLst/>
          </a:prstGeom>
          <a:noFill/>
          <a:ln>
            <a:noFill/>
          </a:ln>
        </p:spPr>
        <p:txBody>
          <a:bodyPr spcFirstLastPara="1" wrap="square" lIns="100568" tIns="100568" rIns="100568" bIns="100568" anchor="t" anchorCtr="0">
            <a:spAutoFit/>
          </a:bodyPr>
          <a:lstStyle/>
          <a:p>
            <a:pPr>
              <a:buClr>
                <a:srgbClr val="000000"/>
              </a:buClr>
              <a:buSzPts val="1400"/>
            </a:pPr>
            <a:endParaRPr sz="1540">
              <a:solidFill>
                <a:srgbClr val="000000"/>
              </a:solidFill>
              <a:latin typeface="Arial"/>
              <a:ea typeface="Arial"/>
              <a:cs typeface="Arial"/>
              <a:sym typeface="Arial"/>
            </a:endParaRPr>
          </a:p>
        </p:txBody>
      </p:sp>
      <p:sp>
        <p:nvSpPr>
          <p:cNvPr id="290" name="Google Shape;290;p19"/>
          <p:cNvSpPr/>
          <p:nvPr/>
        </p:nvSpPr>
        <p:spPr>
          <a:xfrm>
            <a:off x="4602729" y="1196737"/>
            <a:ext cx="5329943" cy="1748524"/>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91" name="Google Shape;291;p19"/>
          <p:cNvSpPr/>
          <p:nvPr/>
        </p:nvSpPr>
        <p:spPr>
          <a:xfrm>
            <a:off x="139727" y="1196740"/>
            <a:ext cx="4076822" cy="1523495"/>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292" name="Google Shape;292;p19"/>
          <p:cNvSpPr/>
          <p:nvPr/>
        </p:nvSpPr>
        <p:spPr>
          <a:xfrm>
            <a:off x="384339" y="1421767"/>
            <a:ext cx="4076822" cy="1523450"/>
          </a:xfrm>
          <a:prstGeom prst="rect">
            <a:avLst/>
          </a:prstGeom>
          <a:solidFill>
            <a:srgbClr val="822215"/>
          </a:solidFill>
          <a:ln>
            <a:noFill/>
          </a:ln>
        </p:spPr>
        <p:txBody>
          <a:bodyPr spcFirstLastPara="1" wrap="square" lIns="100568" tIns="50270" rIns="100568" bIns="50270" anchor="t" anchorCtr="0">
            <a:spAutoFit/>
          </a:bodyPr>
          <a:lstStyle/>
          <a:p>
            <a:pPr algn="ctr"/>
            <a:r>
              <a:rPr lang="en-US" sz="3080">
                <a:solidFill>
                  <a:schemeClr val="lt1"/>
                </a:solidFill>
                <a:latin typeface="Libre Baskerville"/>
                <a:ea typeface="Libre Baskerville"/>
                <a:cs typeface="Libre Baskerville"/>
                <a:sym typeface="Libre Baskerville"/>
              </a:rPr>
              <a:t>The Things They Carried on the High Road</a:t>
            </a:r>
            <a:endParaRPr sz="1980"/>
          </a:p>
        </p:txBody>
      </p:sp>
      <p:sp>
        <p:nvSpPr>
          <p:cNvPr id="293" name="Google Shape;293;p19"/>
          <p:cNvSpPr txBox="1"/>
          <p:nvPr/>
        </p:nvSpPr>
        <p:spPr>
          <a:xfrm>
            <a:off x="4921926" y="1373021"/>
            <a:ext cx="4595623" cy="1320317"/>
          </a:xfrm>
          <a:prstGeom prst="rect">
            <a:avLst/>
          </a:prstGeom>
          <a:noFill/>
          <a:ln>
            <a:noFill/>
          </a:ln>
        </p:spPr>
        <p:txBody>
          <a:bodyPr spcFirstLastPara="1" wrap="square" lIns="100568" tIns="50270" rIns="100568" bIns="50270" anchor="t" anchorCtr="0">
            <a:spAutoFit/>
          </a:bodyPr>
          <a:lstStyle/>
          <a:p>
            <a:pPr algn="just"/>
            <a:r>
              <a:rPr lang="en-US" sz="1320" dirty="0">
                <a:solidFill>
                  <a:schemeClr val="dk1"/>
                </a:solidFill>
                <a:latin typeface="Calibri" panose="020F0502020204030204" pitchFamily="34" charset="0"/>
                <a:cs typeface="Calibri" panose="020F0502020204030204" pitchFamily="34" charset="0"/>
                <a:sym typeface="Arial"/>
              </a:rPr>
              <a:t>Each summer, one of the highlights of the High Road Fellowship program is a workshop with Aitina Fareed-Cooke. Aitina crafts a poem with the fellows, exhibiting how words and lyricism and poetry can be used to communicate High Road values and shape a movement. Please find below the poem written collectively by the 2021 cohort of High Road Fellows. </a:t>
            </a:r>
            <a:endParaRPr sz="1980" dirty="0">
              <a:latin typeface="Calibri" panose="020F0502020204030204" pitchFamily="34" charset="0"/>
              <a:cs typeface="Calibri" panose="020F0502020204030204" pitchFamily="34" charset="0"/>
            </a:endParaRPr>
          </a:p>
        </p:txBody>
      </p:sp>
      <p:sp>
        <p:nvSpPr>
          <p:cNvPr id="9" name="Google Shape;288;p19"/>
          <p:cNvSpPr txBox="1"/>
          <p:nvPr/>
        </p:nvSpPr>
        <p:spPr>
          <a:xfrm>
            <a:off x="543596" y="3170291"/>
            <a:ext cx="4631673" cy="3453221"/>
          </a:xfrm>
          <a:prstGeom prst="rect">
            <a:avLst/>
          </a:prstGeom>
          <a:noFill/>
          <a:ln>
            <a:noFill/>
          </a:ln>
        </p:spPr>
        <p:txBody>
          <a:bodyPr spcFirstLastPara="1" wrap="square" lIns="100568" tIns="100568" rIns="100568" bIns="100568" anchor="t" anchorCtr="0">
            <a:spAutoFit/>
          </a:bodyPr>
          <a:lstStyle/>
          <a:p>
            <a:r>
              <a:rPr lang="en-US" sz="1430" dirty="0">
                <a:solidFill>
                  <a:srgbClr val="777777"/>
                </a:solidFill>
                <a:latin typeface="Calibri" panose="020F0502020204030204" pitchFamily="34" charset="0"/>
                <a:cs typeface="Calibri" panose="020F0502020204030204" pitchFamily="34" charset="0"/>
                <a:sym typeface="Arial"/>
              </a:rPr>
              <a:t>They carried half used hand sanitizer</a:t>
            </a:r>
            <a:endParaRPr sz="1430" dirty="0">
              <a:latin typeface="Calibri" panose="020F0502020204030204" pitchFamily="34" charset="0"/>
              <a:cs typeface="Calibri" panose="020F0502020204030204" pitchFamily="34" charset="0"/>
            </a:endParaRPr>
          </a:p>
          <a:p>
            <a:r>
              <a:rPr lang="en-US" sz="1430" dirty="0">
                <a:solidFill>
                  <a:srgbClr val="777777"/>
                </a:solidFill>
                <a:latin typeface="Calibri" panose="020F0502020204030204" pitchFamily="34" charset="0"/>
                <a:cs typeface="Calibri" panose="020F0502020204030204" pitchFamily="34" charset="0"/>
                <a:sym typeface="Arial"/>
              </a:rPr>
              <a:t>The killer of 99.9% of germs. </a:t>
            </a:r>
            <a:endParaRPr sz="1430" dirty="0">
              <a:latin typeface="Calibri" panose="020F0502020204030204" pitchFamily="34" charset="0"/>
              <a:cs typeface="Calibri" panose="020F0502020204030204" pitchFamily="34" charset="0"/>
            </a:endParaRPr>
          </a:p>
          <a:p>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They carried </a:t>
            </a:r>
            <a:r>
              <a:rPr lang="en-US" sz="1430" dirty="0" err="1">
                <a:solidFill>
                  <a:srgbClr val="777777"/>
                </a:solidFill>
                <a:latin typeface="Calibri" panose="020F0502020204030204" pitchFamily="34" charset="0"/>
                <a:cs typeface="Calibri" panose="020F0502020204030204" pitchFamily="34" charset="0"/>
                <a:sym typeface="Arial"/>
              </a:rPr>
              <a:t>AirPods</a:t>
            </a:r>
            <a:r>
              <a:rPr lang="en-US" sz="1430" dirty="0">
                <a:solidFill>
                  <a:srgbClr val="777777"/>
                </a:solidFill>
                <a:latin typeface="Calibri" panose="020F0502020204030204" pitchFamily="34" charset="0"/>
                <a:cs typeface="Calibri" panose="020F0502020204030204" pitchFamily="34" charset="0"/>
                <a:sym typeface="Arial"/>
              </a:rPr>
              <a:t> Pro, </a:t>
            </a:r>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 killer of 99.9% of distractions. </a:t>
            </a:r>
            <a:endParaRPr sz="1430" dirty="0">
              <a:latin typeface="Calibri" panose="020F0502020204030204" pitchFamily="34" charset="0"/>
              <a:cs typeface="Calibri" panose="020F0502020204030204" pitchFamily="34" charset="0"/>
            </a:endParaRPr>
          </a:p>
          <a:p>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They carried crumpled passports with tattered stamps, </a:t>
            </a:r>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Capturing 99.9% of countries. </a:t>
            </a:r>
            <a:endParaRPr sz="1430" dirty="0">
              <a:latin typeface="Calibri" panose="020F0502020204030204" pitchFamily="34" charset="0"/>
              <a:cs typeface="Calibri" panose="020F0502020204030204" pitchFamily="34" charset="0"/>
            </a:endParaRPr>
          </a:p>
          <a:p>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They carried well-loved, worn out photographs, </a:t>
            </a:r>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Capturing 99.9% of memories. </a:t>
            </a:r>
            <a:endParaRPr sz="1430" dirty="0">
              <a:latin typeface="Calibri" panose="020F0502020204030204" pitchFamily="34" charset="0"/>
              <a:cs typeface="Calibri" panose="020F0502020204030204" pitchFamily="34" charset="0"/>
            </a:endParaRPr>
          </a:p>
          <a:p>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They carried a scratched lighter, </a:t>
            </a:r>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Taking 99 tries to start a flickering fire. </a:t>
            </a:r>
            <a:endParaRPr sz="1430" dirty="0">
              <a:latin typeface="Calibri" panose="020F0502020204030204" pitchFamily="34" charset="0"/>
              <a:cs typeface="Calibri" panose="020F0502020204030204" pitchFamily="34" charset="0"/>
            </a:endParaRPr>
          </a:p>
          <a:p>
            <a:pPr algn="just"/>
            <a:endParaRPr sz="1100" dirty="0">
              <a:solidFill>
                <a:srgbClr val="777777"/>
              </a:solidFill>
              <a:latin typeface="Arial"/>
              <a:ea typeface="Arial"/>
              <a:cs typeface="Arial"/>
              <a:sym typeface="Arial"/>
            </a:endParaRPr>
          </a:p>
        </p:txBody>
      </p:sp>
      <p:sp>
        <p:nvSpPr>
          <p:cNvPr id="288" name="Google Shape;288;p19"/>
          <p:cNvSpPr txBox="1"/>
          <p:nvPr/>
        </p:nvSpPr>
        <p:spPr>
          <a:xfrm>
            <a:off x="5300999" y="2945261"/>
            <a:ext cx="4631673" cy="3470148"/>
          </a:xfrm>
          <a:prstGeom prst="rect">
            <a:avLst/>
          </a:prstGeom>
          <a:noFill/>
          <a:ln>
            <a:noFill/>
          </a:ln>
        </p:spPr>
        <p:txBody>
          <a:bodyPr spcFirstLastPara="1" wrap="square" lIns="100568" tIns="100568" rIns="100568" bIns="100568" anchor="t" anchorCtr="0">
            <a:spAutoFit/>
          </a:bodyPr>
          <a:lstStyle/>
          <a:p>
            <a:endParaRPr sz="121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They carried a battered journal, </a:t>
            </a:r>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Taking in 99 well-guarded secrets. </a:t>
            </a:r>
            <a:endParaRPr sz="1430" dirty="0">
              <a:latin typeface="Calibri" panose="020F0502020204030204" pitchFamily="34" charset="0"/>
              <a:cs typeface="Calibri" panose="020F0502020204030204" pitchFamily="34" charset="0"/>
            </a:endParaRPr>
          </a:p>
          <a:p>
            <a:r>
              <a:rPr lang="en-US" sz="1430" dirty="0">
                <a:solidFill>
                  <a:srgbClr val="777777"/>
                </a:solidFill>
                <a:latin typeface="Calibri" panose="020F0502020204030204" pitchFamily="34" charset="0"/>
                <a:cs typeface="Calibri" panose="020F0502020204030204" pitchFamily="34" charset="0"/>
                <a:sym typeface="Arial"/>
              </a:rPr>
              <a:t>They carried nostalgia in their bones and hope hung in the air, Take care. </a:t>
            </a:r>
            <a:endParaRPr sz="1430" dirty="0">
              <a:latin typeface="Calibri" panose="020F0502020204030204" pitchFamily="34" charset="0"/>
              <a:cs typeface="Calibri" panose="020F0502020204030204" pitchFamily="34" charset="0"/>
            </a:endParaRPr>
          </a:p>
          <a:p>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They carried stories on their tongues and progress in their view, </a:t>
            </a:r>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Stay true. </a:t>
            </a:r>
            <a:endParaRPr sz="1430" dirty="0">
              <a:latin typeface="Calibri" panose="020F0502020204030204" pitchFamily="34" charset="0"/>
              <a:cs typeface="Calibri" panose="020F0502020204030204" pitchFamily="34" charset="0"/>
            </a:endParaRPr>
          </a:p>
          <a:p>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They carried friendship, freedom, focus. </a:t>
            </a:r>
            <a:endParaRPr sz="1430" dirty="0">
              <a:latin typeface="Calibri" panose="020F0502020204030204" pitchFamily="34" charset="0"/>
              <a:cs typeface="Calibri" panose="020F0502020204030204" pitchFamily="34" charset="0"/>
            </a:endParaRPr>
          </a:p>
          <a:p>
            <a:r>
              <a:rPr lang="en-US" sz="1430" dirty="0">
                <a:solidFill>
                  <a:srgbClr val="777777"/>
                </a:solidFill>
                <a:latin typeface="Calibri" panose="020F0502020204030204" pitchFamily="34" charset="0"/>
                <a:cs typeface="Calibri" panose="020F0502020204030204" pitchFamily="34" charset="0"/>
                <a:sym typeface="Arial"/>
              </a:rPr>
              <a:t>They carried pride, persistence, purpose. </a:t>
            </a:r>
            <a:endParaRPr sz="1430" dirty="0">
              <a:latin typeface="Calibri" panose="020F0502020204030204" pitchFamily="34" charset="0"/>
              <a:cs typeface="Calibri" panose="020F0502020204030204" pitchFamily="34" charset="0"/>
            </a:endParaRPr>
          </a:p>
          <a:p>
            <a:endParaRPr sz="1430" dirty="0">
              <a:solidFill>
                <a:srgbClr val="777777"/>
              </a:solidFill>
              <a:latin typeface="Calibri" panose="020F0502020204030204" pitchFamily="34" charset="0"/>
              <a:cs typeface="Calibri" panose="020F0502020204030204" pitchFamily="34" charset="0"/>
              <a:sym typeface="Arial"/>
            </a:endParaRPr>
          </a:p>
          <a:p>
            <a:r>
              <a:rPr lang="en-US" sz="1430" dirty="0">
                <a:solidFill>
                  <a:srgbClr val="777777"/>
                </a:solidFill>
                <a:latin typeface="Calibri" panose="020F0502020204030204" pitchFamily="34" charset="0"/>
                <a:cs typeface="Calibri" panose="020F0502020204030204" pitchFamily="34" charset="0"/>
                <a:sym typeface="Arial"/>
              </a:rPr>
              <a:t>This all they carried on the High Road, </a:t>
            </a:r>
            <a:endParaRPr sz="1430" dirty="0">
              <a:solidFill>
                <a:srgbClr val="777777"/>
              </a:solidFill>
              <a:latin typeface="Calibri" panose="020F0502020204030204" pitchFamily="34" charset="0"/>
              <a:cs typeface="Calibri" panose="020F0502020204030204" pitchFamily="34" charset="0"/>
              <a:sym typeface="Arial"/>
            </a:endParaRPr>
          </a:p>
          <a:p>
            <a:r>
              <a:rPr lang="en-US" sz="1430" b="1" dirty="0">
                <a:solidFill>
                  <a:srgbClr val="777777"/>
                </a:solidFill>
                <a:latin typeface="Calibri" panose="020F0502020204030204" pitchFamily="34" charset="0"/>
                <a:cs typeface="Calibri" panose="020F0502020204030204" pitchFamily="34" charset="0"/>
                <a:sym typeface="Arial"/>
              </a:rPr>
              <a:t>And in the end it was all worth it. </a:t>
            </a:r>
            <a:endParaRPr sz="143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191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0"/>
          <p:cNvSpPr/>
          <p:nvPr/>
        </p:nvSpPr>
        <p:spPr>
          <a:xfrm>
            <a:off x="0" y="1050677"/>
            <a:ext cx="10058400" cy="6950323"/>
          </a:xfrm>
          <a:prstGeom prst="rect">
            <a:avLst/>
          </a:prstGeom>
          <a:solidFill>
            <a:srgbClr val="AAE0F9"/>
          </a:solidFill>
          <a:ln>
            <a:noFill/>
          </a:ln>
        </p:spPr>
        <p:txBody>
          <a:bodyPr spcFirstLastPara="1" wrap="square" lIns="100568" tIns="100568" rIns="100568" bIns="100568" anchor="ctr" anchorCtr="0">
            <a:noAutofit/>
          </a:bodyPr>
          <a:lstStyle/>
          <a:p>
            <a:pPr algn="ctr">
              <a:buClr>
                <a:srgbClr val="000000"/>
              </a:buClr>
              <a:buSzPts val="1800"/>
            </a:pPr>
            <a:endParaRPr sz="1980">
              <a:solidFill>
                <a:schemeClr val="lt1"/>
              </a:solidFill>
              <a:latin typeface="Arial"/>
              <a:ea typeface="Arial"/>
              <a:cs typeface="Arial"/>
              <a:sym typeface="Arial"/>
            </a:endParaRPr>
          </a:p>
        </p:txBody>
      </p:sp>
      <p:sp>
        <p:nvSpPr>
          <p:cNvPr id="299" name="Google Shape;299;p20"/>
          <p:cNvSpPr/>
          <p:nvPr/>
        </p:nvSpPr>
        <p:spPr>
          <a:xfrm>
            <a:off x="304801" y="2171456"/>
            <a:ext cx="3345139" cy="5677144"/>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300" name="Google Shape;300;p20"/>
          <p:cNvSpPr txBox="1"/>
          <p:nvPr/>
        </p:nvSpPr>
        <p:spPr>
          <a:xfrm>
            <a:off x="5893844" y="2633301"/>
            <a:ext cx="4737582" cy="338510"/>
          </a:xfrm>
          <a:prstGeom prst="rect">
            <a:avLst/>
          </a:prstGeom>
          <a:noFill/>
          <a:ln>
            <a:noFill/>
          </a:ln>
        </p:spPr>
        <p:txBody>
          <a:bodyPr spcFirstLastPara="1" wrap="square" lIns="100568" tIns="50270" rIns="100568" bIns="50270" anchor="t" anchorCtr="0">
            <a:spAutoFit/>
          </a:bodyPr>
          <a:lstStyle/>
          <a:p>
            <a:r>
              <a:rPr lang="en-US" sz="1540">
                <a:solidFill>
                  <a:srgbClr val="000000"/>
                </a:solidFill>
                <a:latin typeface="Arial"/>
                <a:ea typeface="Arial"/>
                <a:cs typeface="Arial"/>
                <a:sym typeface="Arial"/>
              </a:rPr>
              <a:t>   </a:t>
            </a:r>
            <a:endParaRPr sz="1980"/>
          </a:p>
        </p:txBody>
      </p:sp>
      <p:sp>
        <p:nvSpPr>
          <p:cNvPr id="301" name="Google Shape;301;p20"/>
          <p:cNvSpPr txBox="1"/>
          <p:nvPr/>
        </p:nvSpPr>
        <p:spPr>
          <a:xfrm>
            <a:off x="536220" y="1186925"/>
            <a:ext cx="8173926" cy="812498"/>
          </a:xfrm>
          <a:prstGeom prst="rect">
            <a:avLst/>
          </a:prstGeom>
          <a:noFill/>
          <a:ln>
            <a:noFill/>
          </a:ln>
        </p:spPr>
        <p:txBody>
          <a:bodyPr spcFirstLastPara="1" wrap="square" lIns="100568" tIns="100568" rIns="100568" bIns="100568" anchor="t" anchorCtr="0">
            <a:spAutoFit/>
          </a:bodyPr>
          <a:lstStyle/>
          <a:p>
            <a:pPr>
              <a:buClr>
                <a:srgbClr val="000000"/>
              </a:buClr>
              <a:buSzPts val="3300"/>
            </a:pPr>
            <a:r>
              <a:rPr lang="en-US" sz="3960">
                <a:solidFill>
                  <a:schemeClr val="dk1"/>
                </a:solidFill>
                <a:latin typeface="Baskervville"/>
                <a:ea typeface="Baskervville"/>
                <a:cs typeface="Baskervville"/>
                <a:sym typeface="Baskervville"/>
              </a:rPr>
              <a:t>High Road Showcase Speakers</a:t>
            </a:r>
            <a:endParaRPr sz="3960">
              <a:solidFill>
                <a:schemeClr val="dk1"/>
              </a:solidFill>
              <a:latin typeface="Baskervville"/>
              <a:ea typeface="Baskervville"/>
              <a:cs typeface="Baskervville"/>
              <a:sym typeface="Baskervville"/>
            </a:endParaRPr>
          </a:p>
        </p:txBody>
      </p:sp>
      <p:sp>
        <p:nvSpPr>
          <p:cNvPr id="303" name="Google Shape;303;p20"/>
          <p:cNvSpPr/>
          <p:nvPr/>
        </p:nvSpPr>
        <p:spPr>
          <a:xfrm>
            <a:off x="71878" y="1998958"/>
            <a:ext cx="1879468" cy="1754191"/>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305" name="Google Shape;305;p20"/>
          <p:cNvSpPr txBox="1"/>
          <p:nvPr/>
        </p:nvSpPr>
        <p:spPr>
          <a:xfrm>
            <a:off x="2154397" y="2413457"/>
            <a:ext cx="1466666" cy="914052"/>
          </a:xfrm>
          <a:prstGeom prst="rect">
            <a:avLst/>
          </a:prstGeom>
          <a:noFill/>
          <a:ln>
            <a:noFill/>
          </a:ln>
        </p:spPr>
        <p:txBody>
          <a:bodyPr spcFirstLastPara="1" wrap="square" lIns="100568" tIns="50270" rIns="100568" bIns="50270" anchor="t" anchorCtr="0">
            <a:spAutoFit/>
          </a:bodyPr>
          <a:lstStyle/>
          <a:p>
            <a:r>
              <a:rPr lang="en-US" sz="2640" dirty="0">
                <a:solidFill>
                  <a:schemeClr val="lt1"/>
                </a:solidFill>
                <a:latin typeface="Libre Baskerville"/>
                <a:ea typeface="Libre Baskerville"/>
                <a:cs typeface="Libre Baskerville"/>
                <a:sym typeface="Libre Baskerville"/>
              </a:rPr>
              <a:t>Paul Russell</a:t>
            </a:r>
            <a:endParaRPr sz="1320" dirty="0"/>
          </a:p>
        </p:txBody>
      </p:sp>
      <p:sp>
        <p:nvSpPr>
          <p:cNvPr id="306" name="Google Shape;306;p20"/>
          <p:cNvSpPr txBox="1"/>
          <p:nvPr/>
        </p:nvSpPr>
        <p:spPr>
          <a:xfrm>
            <a:off x="7729150" y="2277818"/>
            <a:ext cx="1858652" cy="914052"/>
          </a:xfrm>
          <a:prstGeom prst="rect">
            <a:avLst/>
          </a:prstGeom>
          <a:noFill/>
          <a:ln>
            <a:noFill/>
          </a:ln>
        </p:spPr>
        <p:txBody>
          <a:bodyPr spcFirstLastPara="1" wrap="square" lIns="100568" tIns="50270" rIns="100568" bIns="50270" anchor="t" anchorCtr="0">
            <a:spAutoFit/>
          </a:bodyPr>
          <a:lstStyle/>
          <a:p>
            <a:r>
              <a:rPr lang="en-US" sz="2640" dirty="0">
                <a:solidFill>
                  <a:schemeClr val="lt1"/>
                </a:solidFill>
                <a:latin typeface="Libre Baskerville"/>
                <a:ea typeface="Libre Baskerville"/>
                <a:cs typeface="Libre Baskerville"/>
                <a:sym typeface="Libre Baskerville"/>
              </a:rPr>
              <a:t>India Walton</a:t>
            </a:r>
            <a:endParaRPr sz="2640" dirty="0"/>
          </a:p>
        </p:txBody>
      </p:sp>
      <p:sp>
        <p:nvSpPr>
          <p:cNvPr id="15" name="Google Shape;299;p20"/>
          <p:cNvSpPr/>
          <p:nvPr/>
        </p:nvSpPr>
        <p:spPr>
          <a:xfrm>
            <a:off x="3954741" y="2160503"/>
            <a:ext cx="6011874" cy="5677144"/>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304" name="Google Shape;304;p20"/>
          <p:cNvSpPr/>
          <p:nvPr/>
        </p:nvSpPr>
        <p:spPr>
          <a:xfrm>
            <a:off x="3763428" y="1998958"/>
            <a:ext cx="1879468" cy="1754191"/>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pic>
        <p:nvPicPr>
          <p:cNvPr id="307" name="Google Shape;307;p20" descr="The Unconventional and Honest Music of Paul Russell | The Cornell Daily Su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5399" y="2314774"/>
            <a:ext cx="1617633" cy="1754191"/>
          </a:xfrm>
          <a:prstGeom prst="rect">
            <a:avLst/>
          </a:prstGeom>
          <a:noFill/>
          <a:ln>
            <a:noFill/>
          </a:ln>
        </p:spPr>
      </p:pic>
      <p:pic>
        <p:nvPicPr>
          <p:cNvPr id="308" name="Google Shape;308;p20" descr="India Walton on Running to Be Buffalo's First Female Mayo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97746" y="2241510"/>
            <a:ext cx="1736463" cy="1827456"/>
          </a:xfrm>
          <a:prstGeom prst="rect">
            <a:avLst/>
          </a:prstGeom>
          <a:noFill/>
          <a:ln>
            <a:noFill/>
          </a:ln>
        </p:spPr>
      </p:pic>
      <p:sp>
        <p:nvSpPr>
          <p:cNvPr id="309" name="Google Shape;309;p20"/>
          <p:cNvSpPr txBox="1"/>
          <p:nvPr/>
        </p:nvSpPr>
        <p:spPr>
          <a:xfrm>
            <a:off x="448342" y="3598301"/>
            <a:ext cx="3045180" cy="3979507"/>
          </a:xfrm>
          <a:prstGeom prst="rect">
            <a:avLst/>
          </a:prstGeom>
          <a:noFill/>
          <a:ln>
            <a:noFill/>
          </a:ln>
        </p:spPr>
        <p:txBody>
          <a:bodyPr spcFirstLastPara="1" wrap="square" lIns="100568" tIns="50270" rIns="100568" bIns="50270" anchor="t" anchorCtr="0">
            <a:spAutoFit/>
          </a:bodyPr>
          <a:lstStyle/>
          <a:p>
            <a:r>
              <a:rPr lang="en-US" sz="1600" b="1" dirty="0" smtClean="0">
                <a:solidFill>
                  <a:schemeClr val="bg1"/>
                </a:solidFill>
              </a:rPr>
              <a:t>				Singer and 				Musician</a:t>
            </a:r>
            <a:endParaRPr lang="en-US" sz="1600" dirty="0">
              <a:solidFill>
                <a:schemeClr val="bg1"/>
              </a:solidFill>
            </a:endParaRPr>
          </a:p>
          <a:p>
            <a:r>
              <a:rPr lang="en-US" sz="1540" dirty="0" smtClean="0">
                <a:solidFill>
                  <a:schemeClr val="lt1"/>
                </a:solidFill>
                <a:latin typeface="Calibri" panose="020F0502020204030204" pitchFamily="34" charset="0"/>
                <a:cs typeface="Calibri" panose="020F0502020204030204" pitchFamily="34" charset="0"/>
                <a:sym typeface="Arial"/>
              </a:rPr>
              <a:t>Paul graduated from the</a:t>
            </a:r>
            <a:r>
              <a:rPr lang="en-US" sz="1980" dirty="0" smtClean="0">
                <a:latin typeface="Calibri" panose="020F0502020204030204" pitchFamily="34" charset="0"/>
                <a:cs typeface="Calibri" panose="020F0502020204030204" pitchFamily="34" charset="0"/>
                <a:sym typeface="Arial"/>
              </a:rPr>
              <a:t> </a:t>
            </a:r>
            <a:r>
              <a:rPr lang="en-US" sz="1540" dirty="0" smtClean="0">
                <a:solidFill>
                  <a:schemeClr val="lt1"/>
                </a:solidFill>
                <a:latin typeface="Calibri" panose="020F0502020204030204" pitchFamily="34" charset="0"/>
                <a:cs typeface="Calibri" panose="020F0502020204030204" pitchFamily="34" charset="0"/>
                <a:sym typeface="Arial"/>
              </a:rPr>
              <a:t>ILR </a:t>
            </a:r>
            <a:r>
              <a:rPr lang="en-US" sz="1540" dirty="0">
                <a:solidFill>
                  <a:schemeClr val="lt1"/>
                </a:solidFill>
                <a:latin typeface="Calibri" panose="020F0502020204030204" pitchFamily="34" charset="0"/>
                <a:cs typeface="Calibri" panose="020F0502020204030204" pitchFamily="34" charset="0"/>
                <a:sym typeface="Arial"/>
              </a:rPr>
              <a:t>School in 2019 after completing the High Road Fellowship in 2016 where he was placed at Partnership for the Public Good. Since graduating, Paul Russell has continued the tradition of reflection through writing music which he started on the High Road. Russell’s songs have gained popularity nationwide, but “Black and Blue in Dallas” which was written for Russell’s High Road Graduation Showcase will always be our favorite. </a:t>
            </a:r>
            <a:endParaRPr sz="1980" dirty="0">
              <a:latin typeface="Calibri" panose="020F0502020204030204" pitchFamily="34" charset="0"/>
              <a:cs typeface="Calibri" panose="020F0502020204030204" pitchFamily="34" charset="0"/>
            </a:endParaRPr>
          </a:p>
        </p:txBody>
      </p:sp>
      <p:sp>
        <p:nvSpPr>
          <p:cNvPr id="14" name="Google Shape;309;p20"/>
          <p:cNvSpPr txBox="1"/>
          <p:nvPr/>
        </p:nvSpPr>
        <p:spPr>
          <a:xfrm>
            <a:off x="4327815" y="2827483"/>
            <a:ext cx="5638800" cy="4964392"/>
          </a:xfrm>
          <a:prstGeom prst="rect">
            <a:avLst/>
          </a:prstGeom>
          <a:noFill/>
          <a:ln>
            <a:noFill/>
          </a:ln>
        </p:spPr>
        <p:txBody>
          <a:bodyPr spcFirstLastPara="1" wrap="square" lIns="100568" tIns="50270" rIns="100568" bIns="50270" anchor="t" anchorCtr="0">
            <a:spAutoFit/>
          </a:bodyPr>
          <a:lstStyle/>
          <a:p>
            <a:r>
              <a:rPr lang="en-US" sz="1400" b="1" dirty="0" smtClean="0">
                <a:solidFill>
                  <a:schemeClr val="bg1"/>
                </a:solidFill>
              </a:rPr>
              <a:t>				Buffalo </a:t>
            </a:r>
            <a:r>
              <a:rPr lang="en-US" sz="1400" b="1" dirty="0">
                <a:solidFill>
                  <a:schemeClr val="bg1"/>
                </a:solidFill>
              </a:rPr>
              <a:t>Community Member and former </a:t>
            </a:r>
            <a:endParaRPr lang="en-US" sz="1400" b="1" dirty="0" smtClean="0">
              <a:solidFill>
                <a:schemeClr val="bg1"/>
              </a:solidFill>
            </a:endParaRPr>
          </a:p>
          <a:p>
            <a:r>
              <a:rPr lang="en-US" sz="1400" b="1" dirty="0">
                <a:solidFill>
                  <a:schemeClr val="bg1"/>
                </a:solidFill>
              </a:rPr>
              <a:t>	</a:t>
            </a:r>
            <a:r>
              <a:rPr lang="en-US" sz="1400" b="1" dirty="0" smtClean="0">
                <a:solidFill>
                  <a:schemeClr val="bg1"/>
                </a:solidFill>
              </a:rPr>
              <a:t>			Founding </a:t>
            </a:r>
            <a:r>
              <a:rPr lang="en-US" sz="1400" b="1" dirty="0">
                <a:solidFill>
                  <a:schemeClr val="bg1"/>
                </a:solidFill>
              </a:rPr>
              <a:t>Executive Director of the Fruit </a:t>
            </a:r>
            <a:r>
              <a:rPr lang="en-US" sz="1400" b="1" dirty="0" smtClean="0">
                <a:solidFill>
                  <a:schemeClr val="bg1"/>
                </a:solidFill>
              </a:rPr>
              <a:t>Belt</a:t>
            </a:r>
          </a:p>
          <a:p>
            <a:r>
              <a:rPr lang="en-US" sz="1400" b="1" dirty="0">
                <a:solidFill>
                  <a:schemeClr val="bg1"/>
                </a:solidFill>
              </a:rPr>
              <a:t>	</a:t>
            </a:r>
            <a:r>
              <a:rPr lang="en-US" sz="1400" b="1" dirty="0" smtClean="0">
                <a:solidFill>
                  <a:schemeClr val="bg1"/>
                </a:solidFill>
              </a:rPr>
              <a:t>			Community </a:t>
            </a:r>
            <a:r>
              <a:rPr lang="en-US" sz="1400" b="1" dirty="0">
                <a:solidFill>
                  <a:schemeClr val="bg1"/>
                </a:solidFill>
              </a:rPr>
              <a:t>Land Trust</a:t>
            </a:r>
            <a:endParaRPr lang="en-US" sz="1400" dirty="0">
              <a:solidFill>
                <a:schemeClr val="bg1"/>
              </a:solidFill>
            </a:endParaRPr>
          </a:p>
          <a:p>
            <a:r>
              <a:rPr lang="en-US" sz="1400" dirty="0" smtClean="0">
                <a:solidFill>
                  <a:schemeClr val="bg1"/>
                </a:solidFill>
              </a:rPr>
              <a:t>				</a:t>
            </a:r>
            <a:r>
              <a:rPr lang="en-US" sz="1300" dirty="0" smtClean="0">
                <a:solidFill>
                  <a:schemeClr val="bg1"/>
                </a:solidFill>
              </a:rPr>
              <a:t>Born </a:t>
            </a:r>
            <a:r>
              <a:rPr lang="en-US" sz="1300" dirty="0">
                <a:solidFill>
                  <a:schemeClr val="bg1"/>
                </a:solidFill>
              </a:rPr>
              <a:t>and raised on Buffalo’s East Side as one of </a:t>
            </a:r>
            <a:r>
              <a:rPr lang="en-US" sz="1300" dirty="0" smtClean="0">
                <a:solidFill>
                  <a:schemeClr val="bg1"/>
                </a:solidFill>
              </a:rPr>
              <a:t>				six </a:t>
            </a:r>
            <a:r>
              <a:rPr lang="en-US" sz="1300" dirty="0">
                <a:solidFill>
                  <a:schemeClr val="bg1"/>
                </a:solidFill>
              </a:rPr>
              <a:t>children, India became a full-time working </a:t>
            </a:r>
            <a:r>
              <a:rPr lang="en-US" sz="1300" dirty="0" smtClean="0">
                <a:solidFill>
                  <a:schemeClr val="bg1"/>
                </a:solidFill>
              </a:rPr>
              <a:t>					mother </a:t>
            </a:r>
            <a:r>
              <a:rPr lang="en-US" sz="1300" dirty="0">
                <a:solidFill>
                  <a:schemeClr val="bg1"/>
                </a:solidFill>
              </a:rPr>
              <a:t>at the age of just 14. She earned her GED while pregnant with twins who were born prematurely, an experience that inspired her to become a nurse in the same NICU where her boys’ lives were saved. As a healthcare worker, India became a representative in the 1199 SEIU union, standing up for both workers and patients from picket lines in Buffalo to the steps of the U.S. Supreme Court, where she was invited to speak at a national women’s rights rally in 2014.</a:t>
            </a:r>
          </a:p>
          <a:p>
            <a:r>
              <a:rPr lang="en-US" sz="1300" dirty="0">
                <a:solidFill>
                  <a:schemeClr val="bg1"/>
                </a:solidFill>
              </a:rPr>
              <a:t>Continuing to serve as a nurse in Buffalo Public Schools, India witnessed the health disparities among our most vulnerable citizens and became determined to change the systems that cause these injustices. India’s commitment to systemic change called her to become a community organizer for Open Buffalo, establishing herself as a thought leader on a wide range of issues including criminal justice reform and fair housing. Her work on the latter led her to be named the founding executive director of the Fruit Belt Community Land Trust, for which she worked with longtime residents to develop permanently affordable housing.</a:t>
            </a:r>
          </a:p>
          <a:p>
            <a:r>
              <a:rPr lang="en-US" sz="1300" dirty="0">
                <a:solidFill>
                  <a:schemeClr val="bg1"/>
                </a:solidFill>
              </a:rPr>
              <a:t>In 2021, India became the Buffalo mayoral Democratic primary winner, but was ultimately defeated by a write-in campaign launched by incumbent mayor Byron Brown.</a:t>
            </a:r>
          </a:p>
        </p:txBody>
      </p:sp>
      <p:sp>
        <p:nvSpPr>
          <p:cNvPr id="16" name="Google Shape;305;p20"/>
          <p:cNvSpPr txBox="1"/>
          <p:nvPr/>
        </p:nvSpPr>
        <p:spPr>
          <a:xfrm>
            <a:off x="6640846" y="2379407"/>
            <a:ext cx="2517523" cy="507787"/>
          </a:xfrm>
          <a:prstGeom prst="rect">
            <a:avLst/>
          </a:prstGeom>
          <a:noFill/>
          <a:ln>
            <a:noFill/>
          </a:ln>
        </p:spPr>
        <p:txBody>
          <a:bodyPr spcFirstLastPara="1" wrap="square" lIns="100568" tIns="50270" rIns="100568" bIns="50270" anchor="t" anchorCtr="0">
            <a:spAutoFit/>
          </a:bodyPr>
          <a:lstStyle/>
          <a:p>
            <a:r>
              <a:rPr lang="en-US" sz="2640" dirty="0" smtClean="0">
                <a:solidFill>
                  <a:schemeClr val="lt1"/>
                </a:solidFill>
                <a:latin typeface="Libre Baskerville"/>
                <a:sym typeface="Libre Baskerville"/>
              </a:rPr>
              <a:t>India Walton</a:t>
            </a:r>
            <a:endParaRPr sz="1320" dirty="0"/>
          </a:p>
        </p:txBody>
      </p:sp>
    </p:spTree>
    <p:extLst>
      <p:ext uri="{BB962C8B-B14F-4D97-AF65-F5344CB8AC3E}">
        <p14:creationId xmlns:p14="http://schemas.microsoft.com/office/powerpoint/2010/main" val="4192988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p:nvPr/>
        </p:nvSpPr>
        <p:spPr>
          <a:xfrm>
            <a:off x="-7395" y="314058"/>
            <a:ext cx="10096295" cy="604426"/>
          </a:xfrm>
          <a:prstGeom prst="rect">
            <a:avLst/>
          </a:prstGeom>
          <a:solidFill>
            <a:srgbClr val="AAE0F9"/>
          </a:solidFill>
          <a:ln w="76200" cap="flat" cmpd="sng">
            <a:solidFill>
              <a:srgbClr val="AAE0F9"/>
            </a:solidFill>
            <a:prstDash val="solid"/>
            <a:round/>
            <a:headEnd type="none" w="sm" len="sm"/>
            <a:tailEnd type="none" w="sm" len="sm"/>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315" name="Google Shape;315;p21"/>
          <p:cNvSpPr txBox="1"/>
          <p:nvPr/>
        </p:nvSpPr>
        <p:spPr>
          <a:xfrm>
            <a:off x="1619269" y="972326"/>
            <a:ext cx="1594717" cy="1218763"/>
          </a:xfrm>
          <a:prstGeom prst="rect">
            <a:avLst/>
          </a:prstGeom>
          <a:noFill/>
          <a:ln>
            <a:noFill/>
          </a:ln>
        </p:spPr>
        <p:txBody>
          <a:bodyPr spcFirstLastPara="1" wrap="square" lIns="100568" tIns="100568" rIns="100568" bIns="100568" anchor="t" anchorCtr="0">
            <a:spAutoFit/>
          </a:bodyPr>
          <a:lstStyle/>
          <a:p>
            <a:pPr algn="ctr"/>
            <a:r>
              <a:rPr lang="en-US" sz="1540" b="1" dirty="0">
                <a:solidFill>
                  <a:srgbClr val="822215"/>
                </a:solidFill>
                <a:latin typeface="Oswald"/>
                <a:ea typeface="Oswald"/>
                <a:cs typeface="Oswald"/>
                <a:sym typeface="Oswald"/>
              </a:rPr>
              <a:t>Cathy Creighton</a:t>
            </a:r>
            <a:endParaRPr sz="1980" dirty="0"/>
          </a:p>
          <a:p>
            <a:pPr algn="ctr"/>
            <a:endParaRPr sz="880" b="1" dirty="0">
              <a:solidFill>
                <a:srgbClr val="822215"/>
              </a:solidFill>
              <a:latin typeface="Oswald"/>
              <a:ea typeface="Oswald"/>
              <a:cs typeface="Oswald"/>
              <a:sym typeface="Oswald"/>
            </a:endParaRPr>
          </a:p>
          <a:p>
            <a:pPr algn="ctr">
              <a:buClr>
                <a:srgbClr val="000000"/>
              </a:buClr>
              <a:buSzPts val="1200"/>
            </a:pPr>
            <a:r>
              <a:rPr lang="en-US" sz="1320" b="1" dirty="0">
                <a:solidFill>
                  <a:srgbClr val="822215"/>
                </a:solidFill>
                <a:latin typeface="Arial"/>
                <a:ea typeface="Arial"/>
                <a:cs typeface="Arial"/>
                <a:sym typeface="Arial"/>
              </a:rPr>
              <a:t>ILR Buffalo </a:t>
            </a:r>
            <a:endParaRPr lang="en-US" sz="1320" b="1" dirty="0" smtClean="0">
              <a:solidFill>
                <a:srgbClr val="822215"/>
              </a:solidFill>
              <a:latin typeface="Arial"/>
              <a:ea typeface="Arial"/>
              <a:cs typeface="Arial"/>
              <a:sym typeface="Arial"/>
            </a:endParaRPr>
          </a:p>
          <a:p>
            <a:pPr algn="ctr">
              <a:buClr>
                <a:srgbClr val="000000"/>
              </a:buClr>
              <a:buSzPts val="1200"/>
            </a:pPr>
            <a:r>
              <a:rPr lang="en-US" sz="1320" b="1" dirty="0" smtClean="0">
                <a:solidFill>
                  <a:srgbClr val="822215"/>
                </a:solidFill>
                <a:latin typeface="Arial"/>
                <a:ea typeface="Arial"/>
                <a:cs typeface="Arial"/>
                <a:sym typeface="Arial"/>
              </a:rPr>
              <a:t>Co-Lab </a:t>
            </a:r>
            <a:r>
              <a:rPr lang="en-US" sz="1320" b="1" dirty="0">
                <a:solidFill>
                  <a:srgbClr val="822215"/>
                </a:solidFill>
                <a:latin typeface="Arial"/>
                <a:ea typeface="Arial"/>
                <a:cs typeface="Arial"/>
                <a:sym typeface="Arial"/>
              </a:rPr>
              <a:t>Director</a:t>
            </a:r>
            <a:endParaRPr sz="1320" dirty="0">
              <a:solidFill>
                <a:srgbClr val="822215"/>
              </a:solidFill>
              <a:latin typeface="Arial"/>
              <a:ea typeface="Arial"/>
              <a:cs typeface="Arial"/>
              <a:sym typeface="Arial"/>
            </a:endParaRPr>
          </a:p>
        </p:txBody>
      </p:sp>
      <p:pic>
        <p:nvPicPr>
          <p:cNvPr id="316" name="Google Shape;31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35930" y="955479"/>
            <a:ext cx="1646574" cy="1762241"/>
          </a:xfrm>
          <a:prstGeom prst="rect">
            <a:avLst/>
          </a:prstGeom>
          <a:noFill/>
          <a:ln>
            <a:noFill/>
          </a:ln>
        </p:spPr>
      </p:pic>
      <p:pic>
        <p:nvPicPr>
          <p:cNvPr id="317" name="Google Shape;317;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312272" y="969115"/>
            <a:ext cx="1868812" cy="1765448"/>
          </a:xfrm>
          <a:prstGeom prst="rect">
            <a:avLst/>
          </a:prstGeom>
          <a:noFill/>
          <a:ln>
            <a:noFill/>
          </a:ln>
        </p:spPr>
      </p:pic>
      <p:pic>
        <p:nvPicPr>
          <p:cNvPr id="318" name="Google Shape;318;p2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3" y="923658"/>
            <a:ext cx="1736649" cy="1810906"/>
          </a:xfrm>
          <a:prstGeom prst="rect">
            <a:avLst/>
          </a:prstGeom>
          <a:noFill/>
          <a:ln>
            <a:noFill/>
          </a:ln>
        </p:spPr>
      </p:pic>
      <p:sp>
        <p:nvSpPr>
          <p:cNvPr id="319" name="Google Shape;319;p21"/>
          <p:cNvSpPr txBox="1"/>
          <p:nvPr/>
        </p:nvSpPr>
        <p:spPr>
          <a:xfrm>
            <a:off x="5145908" y="969117"/>
            <a:ext cx="1646574" cy="1591173"/>
          </a:xfrm>
          <a:prstGeom prst="rect">
            <a:avLst/>
          </a:prstGeom>
          <a:noFill/>
          <a:ln>
            <a:noFill/>
          </a:ln>
        </p:spPr>
        <p:txBody>
          <a:bodyPr spcFirstLastPara="1" wrap="square" lIns="100568" tIns="100568" rIns="100568" bIns="100568" anchor="t" anchorCtr="0">
            <a:spAutoFit/>
          </a:bodyPr>
          <a:lstStyle/>
          <a:p>
            <a:pPr algn="ctr"/>
            <a:r>
              <a:rPr lang="en-US" sz="1540" b="1">
                <a:solidFill>
                  <a:srgbClr val="822215"/>
                </a:solidFill>
                <a:latin typeface="Oswald"/>
                <a:ea typeface="Oswald"/>
                <a:cs typeface="Oswald"/>
                <a:sym typeface="Oswald"/>
              </a:rPr>
              <a:t>Kricky Ksiazek</a:t>
            </a:r>
            <a:endParaRPr sz="1540" b="1">
              <a:solidFill>
                <a:srgbClr val="822215"/>
              </a:solidFill>
              <a:latin typeface="Oswald"/>
              <a:ea typeface="Oswald"/>
              <a:cs typeface="Oswald"/>
              <a:sym typeface="Oswald"/>
            </a:endParaRPr>
          </a:p>
          <a:p>
            <a:pPr algn="ctr"/>
            <a:endParaRPr sz="880" b="1">
              <a:solidFill>
                <a:srgbClr val="822215"/>
              </a:solidFill>
              <a:latin typeface="Oswald"/>
              <a:ea typeface="Oswald"/>
              <a:cs typeface="Oswald"/>
              <a:sym typeface="Oswald"/>
            </a:endParaRPr>
          </a:p>
          <a:p>
            <a:pPr algn="ctr"/>
            <a:r>
              <a:rPr lang="en-US" sz="1320" b="1">
                <a:solidFill>
                  <a:srgbClr val="822215"/>
                </a:solidFill>
                <a:latin typeface="Arial"/>
                <a:ea typeface="Arial"/>
                <a:cs typeface="Arial"/>
                <a:sym typeface="Arial"/>
              </a:rPr>
              <a:t>Collaboration &amp; Research Specialist; High Road Fellowship Co-Coordinator</a:t>
            </a:r>
            <a:endParaRPr sz="1320">
              <a:solidFill>
                <a:srgbClr val="822215"/>
              </a:solidFill>
              <a:latin typeface="Arial"/>
              <a:ea typeface="Arial"/>
              <a:cs typeface="Arial"/>
              <a:sym typeface="Arial"/>
            </a:endParaRPr>
          </a:p>
        </p:txBody>
      </p:sp>
      <p:sp>
        <p:nvSpPr>
          <p:cNvPr id="320" name="Google Shape;320;p21"/>
          <p:cNvSpPr txBox="1"/>
          <p:nvPr/>
        </p:nvSpPr>
        <p:spPr>
          <a:xfrm>
            <a:off x="8427787" y="962667"/>
            <a:ext cx="1646574" cy="1421895"/>
          </a:xfrm>
          <a:prstGeom prst="rect">
            <a:avLst/>
          </a:prstGeom>
          <a:noFill/>
          <a:ln>
            <a:noFill/>
          </a:ln>
        </p:spPr>
        <p:txBody>
          <a:bodyPr spcFirstLastPara="1" wrap="square" lIns="100568" tIns="100568" rIns="100568" bIns="100568" anchor="t" anchorCtr="0">
            <a:spAutoFit/>
          </a:bodyPr>
          <a:lstStyle/>
          <a:p>
            <a:pPr algn="ctr"/>
            <a:r>
              <a:rPr lang="en-US" sz="1540" b="1" dirty="0">
                <a:solidFill>
                  <a:srgbClr val="822215"/>
                </a:solidFill>
                <a:latin typeface="Oswald"/>
                <a:ea typeface="Oswald"/>
                <a:cs typeface="Oswald"/>
                <a:sym typeface="Oswald"/>
              </a:rPr>
              <a:t>Micaela F. Lipman</a:t>
            </a:r>
            <a:endParaRPr sz="1980" dirty="0"/>
          </a:p>
          <a:p>
            <a:pPr algn="ctr"/>
            <a:endParaRPr sz="880" b="1" dirty="0">
              <a:solidFill>
                <a:srgbClr val="822215"/>
              </a:solidFill>
              <a:latin typeface="Oswald"/>
              <a:ea typeface="Oswald"/>
              <a:cs typeface="Oswald"/>
              <a:sym typeface="Oswald"/>
            </a:endParaRPr>
          </a:p>
          <a:p>
            <a:pPr algn="ctr"/>
            <a:r>
              <a:rPr lang="en-US" sz="1320" b="1" dirty="0">
                <a:solidFill>
                  <a:srgbClr val="822215"/>
                </a:solidFill>
                <a:latin typeface="Arial"/>
                <a:ea typeface="Arial"/>
                <a:cs typeface="Arial"/>
                <a:sym typeface="Arial"/>
              </a:rPr>
              <a:t>High Road </a:t>
            </a:r>
            <a:endParaRPr sz="1980" dirty="0"/>
          </a:p>
          <a:p>
            <a:pPr algn="ctr"/>
            <a:r>
              <a:rPr lang="en-US" sz="1320" b="1" dirty="0">
                <a:solidFill>
                  <a:srgbClr val="822215"/>
                </a:solidFill>
                <a:latin typeface="Arial"/>
                <a:ea typeface="Arial"/>
                <a:cs typeface="Arial"/>
                <a:sym typeface="Arial"/>
              </a:rPr>
              <a:t>Fellowship </a:t>
            </a:r>
            <a:endParaRPr lang="en-US" sz="1320" b="1" dirty="0" smtClean="0">
              <a:solidFill>
                <a:srgbClr val="822215"/>
              </a:solidFill>
              <a:latin typeface="Arial"/>
              <a:ea typeface="Arial"/>
              <a:cs typeface="Arial"/>
              <a:sym typeface="Arial"/>
            </a:endParaRPr>
          </a:p>
          <a:p>
            <a:pPr algn="ctr"/>
            <a:r>
              <a:rPr lang="en-US" sz="1320" b="1" dirty="0" smtClean="0">
                <a:solidFill>
                  <a:srgbClr val="822215"/>
                </a:solidFill>
                <a:latin typeface="Arial"/>
                <a:ea typeface="Arial"/>
                <a:cs typeface="Arial"/>
                <a:sym typeface="Arial"/>
              </a:rPr>
              <a:t>Co-Coordinator</a:t>
            </a:r>
            <a:endParaRPr sz="1320" dirty="0">
              <a:solidFill>
                <a:srgbClr val="822215"/>
              </a:solidFill>
              <a:latin typeface="Arial"/>
              <a:ea typeface="Arial"/>
              <a:cs typeface="Arial"/>
              <a:sym typeface="Arial"/>
            </a:endParaRPr>
          </a:p>
        </p:txBody>
      </p:sp>
      <p:sp>
        <p:nvSpPr>
          <p:cNvPr id="321" name="Google Shape;321;p21"/>
          <p:cNvSpPr/>
          <p:nvPr/>
        </p:nvSpPr>
        <p:spPr>
          <a:xfrm>
            <a:off x="0" y="2717720"/>
            <a:ext cx="10058400" cy="4570499"/>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322" name="Google Shape;322;p21"/>
          <p:cNvSpPr txBox="1"/>
          <p:nvPr/>
        </p:nvSpPr>
        <p:spPr>
          <a:xfrm>
            <a:off x="6792482" y="2849842"/>
            <a:ext cx="3159167" cy="2945377"/>
          </a:xfrm>
          <a:prstGeom prst="rect">
            <a:avLst/>
          </a:prstGeom>
          <a:noFill/>
          <a:ln>
            <a:noFill/>
          </a:ln>
        </p:spPr>
        <p:txBody>
          <a:bodyPr spcFirstLastPara="1" wrap="square" lIns="100568" tIns="50270" rIns="100568" bIns="50270" anchor="t" anchorCtr="0">
            <a:spAutoFit/>
          </a:bodyPr>
          <a:lstStyle/>
          <a:p>
            <a:r>
              <a:rPr lang="en-US" sz="1155" dirty="0">
                <a:solidFill>
                  <a:schemeClr val="lt1"/>
                </a:solidFill>
                <a:latin typeface="Arial"/>
                <a:ea typeface="Arial"/>
                <a:cs typeface="Arial"/>
                <a:sym typeface="Arial"/>
              </a:rPr>
              <a:t>Micaela Lipman was a High Road Fellow herself in 2012 while completing her bachelor’s degree in Development Sociology at Cornell University. Since graduation in 2015, she worked in academia and the nonprofit sector to explore creative solutions where food policy, economic equality, and community organizing meet. She has worked on county-level projects with food policy councils, regional projects in upstate New York, and international projects in Uganda, Rwanda, Ecuador, and Colombia. Micaela is currently a doctoral program at the University of Buffalo in Urban and Regional Planning. Lipman researches community development as a tool to counter systemic inequities. </a:t>
            </a:r>
            <a:endParaRPr sz="1980" dirty="0"/>
          </a:p>
        </p:txBody>
      </p:sp>
      <p:sp>
        <p:nvSpPr>
          <p:cNvPr id="323" name="Google Shape;323;p21"/>
          <p:cNvSpPr/>
          <p:nvPr/>
        </p:nvSpPr>
        <p:spPr>
          <a:xfrm>
            <a:off x="-402910" y="304800"/>
            <a:ext cx="5639074" cy="710919"/>
          </a:xfrm>
          <a:prstGeom prst="rect">
            <a:avLst/>
          </a:prstGeom>
          <a:noFill/>
          <a:ln>
            <a:noFill/>
          </a:ln>
        </p:spPr>
        <p:txBody>
          <a:bodyPr spcFirstLastPara="1" wrap="square" lIns="100568" tIns="50270" rIns="100568" bIns="50270" anchor="t" anchorCtr="0">
            <a:spAutoFit/>
          </a:bodyPr>
          <a:lstStyle/>
          <a:p>
            <a:pPr algn="ctr"/>
            <a:r>
              <a:rPr lang="en-US" sz="3960" dirty="0">
                <a:solidFill>
                  <a:schemeClr val="dk1"/>
                </a:solidFill>
                <a:latin typeface="Libre Baskerville"/>
                <a:ea typeface="Libre Baskerville"/>
                <a:cs typeface="Libre Baskerville"/>
                <a:sym typeface="Libre Baskerville"/>
              </a:rPr>
              <a:t>Faculty and Staff</a:t>
            </a:r>
            <a:endParaRPr sz="1980" dirty="0"/>
          </a:p>
        </p:txBody>
      </p:sp>
      <p:sp>
        <p:nvSpPr>
          <p:cNvPr id="13" name="Google Shape;322;p21"/>
          <p:cNvSpPr txBox="1"/>
          <p:nvPr/>
        </p:nvSpPr>
        <p:spPr>
          <a:xfrm>
            <a:off x="66832" y="2792991"/>
            <a:ext cx="3428351" cy="4533504"/>
          </a:xfrm>
          <a:prstGeom prst="rect">
            <a:avLst/>
          </a:prstGeom>
          <a:noFill/>
          <a:ln>
            <a:noFill/>
          </a:ln>
        </p:spPr>
        <p:txBody>
          <a:bodyPr spcFirstLastPara="1" wrap="square" lIns="100568" tIns="50270" rIns="100568" bIns="50270" anchor="t" anchorCtr="0">
            <a:spAutoFit/>
          </a:bodyPr>
          <a:lstStyle/>
          <a:p>
            <a:r>
              <a:rPr lang="en-US" sz="1200" dirty="0">
                <a:solidFill>
                  <a:schemeClr val="bg1"/>
                </a:solidFill>
              </a:rPr>
              <a:t>Catherine Creighton is the Director of Cornell University ILR Buffalo Co-Lab.  </a:t>
            </a:r>
            <a:r>
              <a:rPr lang="en-US" sz="1200" dirty="0" smtClean="0">
                <a:solidFill>
                  <a:schemeClr val="bg1"/>
                </a:solidFill>
              </a:rPr>
              <a:t>She is </a:t>
            </a:r>
            <a:r>
              <a:rPr lang="en-US" sz="1200" dirty="0">
                <a:solidFill>
                  <a:schemeClr val="bg1"/>
                </a:solidFill>
              </a:rPr>
              <a:t>a graduate of Cornell University’s ILR </a:t>
            </a:r>
            <a:r>
              <a:rPr lang="en-US" sz="1200" dirty="0" smtClean="0">
                <a:solidFill>
                  <a:schemeClr val="bg1"/>
                </a:solidFill>
              </a:rPr>
              <a:t>School ‘87, </a:t>
            </a:r>
            <a:r>
              <a:rPr lang="en-US" sz="1200" dirty="0">
                <a:solidFill>
                  <a:schemeClr val="bg1"/>
                </a:solidFill>
              </a:rPr>
              <a:t>and later attended Boston University School of Law.  For thirty years, </a:t>
            </a:r>
            <a:r>
              <a:rPr lang="en-US" sz="1200" dirty="0" smtClean="0">
                <a:solidFill>
                  <a:schemeClr val="bg1"/>
                </a:solidFill>
              </a:rPr>
              <a:t>she </a:t>
            </a:r>
            <a:r>
              <a:rPr lang="en-US" sz="1200" dirty="0">
                <a:solidFill>
                  <a:schemeClr val="bg1"/>
                </a:solidFill>
              </a:rPr>
              <a:t>worked as an attorney in the field of labor relations, first as a field attorney for the NLRB, and then as a union-side labor attorney where she co-founded the firm Creighton, Pearce, Johnsen &amp; Giroux.  </a:t>
            </a:r>
            <a:r>
              <a:rPr lang="en-US" sz="1200" dirty="0" smtClean="0">
                <a:solidFill>
                  <a:schemeClr val="bg1"/>
                </a:solidFill>
              </a:rPr>
              <a:t>She represented </a:t>
            </a:r>
            <a:r>
              <a:rPr lang="en-US" sz="1200" dirty="0">
                <a:solidFill>
                  <a:schemeClr val="bg1"/>
                </a:solidFill>
              </a:rPr>
              <a:t>private and public sector unions in NLRB and PERB matters, arbitration, contract negotiations, and general litigation.  </a:t>
            </a:r>
            <a:r>
              <a:rPr lang="en-US" sz="1200" dirty="0" smtClean="0">
                <a:solidFill>
                  <a:schemeClr val="bg1"/>
                </a:solidFill>
              </a:rPr>
              <a:t>Cathy also </a:t>
            </a:r>
            <a:r>
              <a:rPr lang="en-US" sz="1200" dirty="0">
                <a:solidFill>
                  <a:schemeClr val="bg1"/>
                </a:solidFill>
              </a:rPr>
              <a:t>represented individual workers in discrimination matters, Federal and State litigation, employment contracts, severance agreements, and wage theft cases. </a:t>
            </a:r>
          </a:p>
          <a:p>
            <a:r>
              <a:rPr lang="en-US" sz="1200" dirty="0">
                <a:solidFill>
                  <a:schemeClr val="bg1"/>
                </a:solidFill>
              </a:rPr>
              <a:t>Early in her career, </a:t>
            </a:r>
            <a:r>
              <a:rPr lang="en-US" sz="1200" dirty="0" smtClean="0">
                <a:solidFill>
                  <a:schemeClr val="bg1"/>
                </a:solidFill>
              </a:rPr>
              <a:t>she served </a:t>
            </a:r>
            <a:r>
              <a:rPr lang="en-US" sz="1200" dirty="0">
                <a:solidFill>
                  <a:schemeClr val="bg1"/>
                </a:solidFill>
              </a:rPr>
              <a:t>as an adjunct instructor in the Labor Studies program of the Cornell University ILR Extension.  She has lectured for Continuing Legal Education programs for the AFL-CIO, Cornell University, and the National Labor Relations Board and has written for legal publications. She has also conducted numerous labor union officer and stewards’ training workshops. </a:t>
            </a:r>
          </a:p>
        </p:txBody>
      </p:sp>
      <p:sp>
        <p:nvSpPr>
          <p:cNvPr id="14" name="Google Shape;322;p21"/>
          <p:cNvSpPr txBox="1"/>
          <p:nvPr/>
        </p:nvSpPr>
        <p:spPr>
          <a:xfrm>
            <a:off x="3466697" y="2849842"/>
            <a:ext cx="3315103" cy="4164172"/>
          </a:xfrm>
          <a:prstGeom prst="rect">
            <a:avLst/>
          </a:prstGeom>
          <a:noFill/>
          <a:ln>
            <a:noFill/>
          </a:ln>
        </p:spPr>
        <p:txBody>
          <a:bodyPr spcFirstLastPara="1" wrap="square" lIns="100568" tIns="50270" rIns="100568" bIns="50270" anchor="t" anchorCtr="0">
            <a:spAutoFit/>
          </a:bodyPr>
          <a:lstStyle/>
          <a:p>
            <a:r>
              <a:rPr lang="en-US" sz="1100" dirty="0" err="1" smtClean="0">
                <a:solidFill>
                  <a:schemeClr val="bg1"/>
                </a:solidFill>
              </a:rPr>
              <a:t>Kricky</a:t>
            </a:r>
            <a:r>
              <a:rPr lang="en-US" sz="1100" dirty="0" smtClean="0">
                <a:solidFill>
                  <a:schemeClr val="bg1"/>
                </a:solidFill>
              </a:rPr>
              <a:t> Ksiazek is </a:t>
            </a:r>
            <a:r>
              <a:rPr lang="en-US" sz="1100" dirty="0">
                <a:solidFill>
                  <a:schemeClr val="bg1"/>
                </a:solidFill>
              </a:rPr>
              <a:t>the </a:t>
            </a:r>
            <a:r>
              <a:rPr lang="en-US" sz="1100" dirty="0" smtClean="0">
                <a:solidFill>
                  <a:schemeClr val="bg1"/>
                </a:solidFill>
              </a:rPr>
              <a:t>High Road Fellowship Coordinator and Collaboration </a:t>
            </a:r>
            <a:r>
              <a:rPr lang="en-US" sz="1100" dirty="0">
                <a:solidFill>
                  <a:schemeClr val="bg1"/>
                </a:solidFill>
              </a:rPr>
              <a:t>and Research Specialist working on Buffalo Commons, a joint collaboration between Cornell ILR Buffalo Co-Lab and Partnership for the Public Good. The goal of Buffalo Commons is to facilitate the network of researchers and partners on Buffalo-Niagara focused research and to disseminate this information in the digital library. She earned an MPA in Education Policy &amp; American Indian Studies from Cornell University, holds a Master of Arts degree in Elementary Education from the University of New Mexico and a BA in Economics and Peace Studies from the University of Notre Dame. A native western New Yorker, she is Seneca, hawk clan, and Polish. She worked with the NACA Inspired Schools Network on developing an Indigenous Education Knowledge Management system, supporting and developing community-designed and led schools for Native students. She served as the Director of Strategic Initiatives and Partnerships for Teach For America's Native Alliance Initiative, building a strong community of Native leaders focused on culturally responsive education and was a middle school math teacher in the Pueblo of Laguna. </a:t>
            </a:r>
            <a:endParaRPr sz="1100" dirty="0">
              <a:solidFill>
                <a:schemeClr val="bg1"/>
              </a:solidFill>
            </a:endParaRPr>
          </a:p>
        </p:txBody>
      </p:sp>
    </p:spTree>
    <p:extLst>
      <p:ext uri="{BB962C8B-B14F-4D97-AF65-F5344CB8AC3E}">
        <p14:creationId xmlns:p14="http://schemas.microsoft.com/office/powerpoint/2010/main" val="3709571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2"/>
          <p:cNvSpPr/>
          <p:nvPr/>
        </p:nvSpPr>
        <p:spPr>
          <a:xfrm>
            <a:off x="7507360" y="1664714"/>
            <a:ext cx="2561893" cy="1679527"/>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330" name="Google Shape;330;p22"/>
          <p:cNvSpPr/>
          <p:nvPr/>
        </p:nvSpPr>
        <p:spPr>
          <a:xfrm>
            <a:off x="4519467" y="1656716"/>
            <a:ext cx="1838344" cy="1679527"/>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331" name="Google Shape;331;p22"/>
          <p:cNvSpPr/>
          <p:nvPr/>
        </p:nvSpPr>
        <p:spPr>
          <a:xfrm>
            <a:off x="1048335" y="1648065"/>
            <a:ext cx="1838344" cy="1679527"/>
          </a:xfrm>
          <a:prstGeom prst="rect">
            <a:avLst/>
          </a:prstGeom>
          <a:solidFill>
            <a:srgbClr val="84B1C5"/>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pic>
        <p:nvPicPr>
          <p:cNvPr id="332" name="Google Shape;332;p22" descr="Buffalo Co-Lab announces visiting activist scholars | Cornell Chronicl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56414" y="1744411"/>
            <a:ext cx="1482634" cy="1771927"/>
          </a:xfrm>
          <a:prstGeom prst="rect">
            <a:avLst/>
          </a:prstGeom>
          <a:noFill/>
          <a:ln>
            <a:noFill/>
          </a:ln>
        </p:spPr>
      </p:pic>
      <p:pic>
        <p:nvPicPr>
          <p:cNvPr id="333" name="Google Shape;333;p22" descr="Creating equitable opportunity in Buffalo and beyond | Cornell Chronicle"/>
          <p:cNvPicPr preferRelativeResize="0"/>
          <p:nvPr/>
        </p:nvPicPr>
        <p:blipFill rotWithShape="1">
          <a:blip r:embed="rId4" cstate="email">
            <a:alphaModFix/>
            <a:extLst>
              <a:ext uri="{28A0092B-C50C-407E-A947-70E740481C1C}">
                <a14:useLocalDpi xmlns:a14="http://schemas.microsoft.com/office/drawing/2010/main"/>
              </a:ext>
            </a:extLst>
          </a:blip>
          <a:srcRect b="-981"/>
          <a:stretch/>
        </p:blipFill>
        <p:spPr>
          <a:xfrm>
            <a:off x="198336" y="1748920"/>
            <a:ext cx="2490010" cy="1770214"/>
          </a:xfrm>
          <a:prstGeom prst="rect">
            <a:avLst/>
          </a:prstGeom>
          <a:noFill/>
          <a:ln>
            <a:noFill/>
          </a:ln>
        </p:spPr>
      </p:pic>
      <p:sp>
        <p:nvSpPr>
          <p:cNvPr id="334" name="Google Shape;334;p22"/>
          <p:cNvSpPr txBox="1"/>
          <p:nvPr/>
        </p:nvSpPr>
        <p:spPr>
          <a:xfrm>
            <a:off x="4" y="3476378"/>
            <a:ext cx="3182837" cy="1184907"/>
          </a:xfrm>
          <a:prstGeom prst="rect">
            <a:avLst/>
          </a:prstGeom>
          <a:noFill/>
          <a:ln>
            <a:noFill/>
          </a:ln>
        </p:spPr>
        <p:txBody>
          <a:bodyPr spcFirstLastPara="1" wrap="square" lIns="100568" tIns="100568" rIns="100568" bIns="100568" anchor="t" anchorCtr="0">
            <a:spAutoFit/>
          </a:bodyPr>
          <a:lstStyle/>
          <a:p>
            <a:pPr algn="ctr"/>
            <a:r>
              <a:rPr lang="en-US" sz="1540" b="1" dirty="0">
                <a:solidFill>
                  <a:srgbClr val="822215"/>
                </a:solidFill>
                <a:latin typeface="Oswald"/>
                <a:ea typeface="Oswald"/>
                <a:cs typeface="Oswald"/>
                <a:sym typeface="Oswald"/>
              </a:rPr>
              <a:t>Lou Jean Fleron</a:t>
            </a:r>
            <a:endParaRPr sz="1540" b="1" dirty="0">
              <a:solidFill>
                <a:srgbClr val="822215"/>
              </a:solidFill>
              <a:latin typeface="Oswald"/>
              <a:ea typeface="Oswald"/>
              <a:cs typeface="Oswald"/>
              <a:sym typeface="Oswald"/>
            </a:endParaRPr>
          </a:p>
          <a:p>
            <a:pPr algn="ctr"/>
            <a:endParaRPr sz="880" b="1" dirty="0">
              <a:solidFill>
                <a:srgbClr val="822215"/>
              </a:solidFill>
              <a:latin typeface="Calibri" panose="020F0502020204030204" pitchFamily="34" charset="0"/>
              <a:ea typeface="Oswald"/>
              <a:cs typeface="Calibri" panose="020F0502020204030204" pitchFamily="34" charset="0"/>
              <a:sym typeface="Oswald"/>
            </a:endParaRPr>
          </a:p>
          <a:p>
            <a:pPr algn="ctr"/>
            <a:r>
              <a:rPr lang="en-US" sz="1320" b="1" dirty="0">
                <a:solidFill>
                  <a:srgbClr val="822215"/>
                </a:solidFill>
                <a:latin typeface="Calibri" panose="020F0502020204030204" pitchFamily="34" charset="0"/>
                <a:cs typeface="Calibri" panose="020F0502020204030204" pitchFamily="34" charset="0"/>
                <a:sym typeface="Arial"/>
              </a:rPr>
              <a:t>Senior Political Economy Consultant; </a:t>
            </a:r>
          </a:p>
          <a:p>
            <a:pPr algn="ctr"/>
            <a:r>
              <a:rPr lang="en-US" sz="1320" b="1" dirty="0">
                <a:solidFill>
                  <a:srgbClr val="822215"/>
                </a:solidFill>
                <a:latin typeface="Calibri" panose="020F0502020204030204" pitchFamily="34" charset="0"/>
                <a:cs typeface="Calibri" panose="020F0502020204030204" pitchFamily="34" charset="0"/>
                <a:sym typeface="Arial"/>
              </a:rPr>
              <a:t>High Road Fellowship Founder;</a:t>
            </a:r>
          </a:p>
          <a:p>
            <a:pPr algn="ctr"/>
            <a:r>
              <a:rPr lang="en-US" sz="1320" b="1" dirty="0">
                <a:solidFill>
                  <a:srgbClr val="822215"/>
                </a:solidFill>
                <a:latin typeface="Calibri" panose="020F0502020204030204" pitchFamily="34" charset="0"/>
                <a:cs typeface="Calibri" panose="020F0502020204030204" pitchFamily="34" charset="0"/>
                <a:sym typeface="Arial"/>
              </a:rPr>
              <a:t>PPG Co-Founder</a:t>
            </a:r>
            <a:endParaRPr sz="2200" b="1" dirty="0">
              <a:solidFill>
                <a:srgbClr val="822215"/>
              </a:solidFill>
              <a:latin typeface="Calibri" panose="020F0502020204030204" pitchFamily="34" charset="0"/>
              <a:cs typeface="Calibri" panose="020F0502020204030204" pitchFamily="34" charset="0"/>
              <a:sym typeface="Arial"/>
            </a:endParaRPr>
          </a:p>
        </p:txBody>
      </p:sp>
      <p:sp>
        <p:nvSpPr>
          <p:cNvPr id="335" name="Google Shape;335;p22"/>
          <p:cNvSpPr/>
          <p:nvPr/>
        </p:nvSpPr>
        <p:spPr>
          <a:xfrm>
            <a:off x="35607" y="264999"/>
            <a:ext cx="10096295" cy="604426"/>
          </a:xfrm>
          <a:prstGeom prst="rect">
            <a:avLst/>
          </a:prstGeom>
          <a:solidFill>
            <a:srgbClr val="AAE0F9"/>
          </a:solidFill>
          <a:ln w="76200" cap="flat" cmpd="sng">
            <a:solidFill>
              <a:srgbClr val="AAE0F9"/>
            </a:solidFill>
            <a:prstDash val="solid"/>
            <a:round/>
            <a:headEnd type="none" w="sm" len="sm"/>
            <a:tailEnd type="none" w="sm" len="sm"/>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336" name="Google Shape;336;p22"/>
          <p:cNvSpPr txBox="1"/>
          <p:nvPr/>
        </p:nvSpPr>
        <p:spPr>
          <a:xfrm>
            <a:off x="3304797" y="3500121"/>
            <a:ext cx="3358641" cy="778642"/>
          </a:xfrm>
          <a:prstGeom prst="rect">
            <a:avLst/>
          </a:prstGeom>
          <a:noFill/>
          <a:ln>
            <a:noFill/>
          </a:ln>
        </p:spPr>
        <p:txBody>
          <a:bodyPr spcFirstLastPara="1" wrap="square" lIns="100568" tIns="100568" rIns="100568" bIns="100568" anchor="t" anchorCtr="0">
            <a:spAutoFit/>
          </a:bodyPr>
          <a:lstStyle/>
          <a:p>
            <a:pPr algn="ctr"/>
            <a:r>
              <a:rPr lang="en-US" sz="1540" b="1" dirty="0">
                <a:solidFill>
                  <a:srgbClr val="822215"/>
                </a:solidFill>
                <a:latin typeface="Oswald"/>
                <a:ea typeface="Oswald"/>
                <a:cs typeface="Oswald"/>
                <a:sym typeface="Oswald"/>
              </a:rPr>
              <a:t>Ron Applegate</a:t>
            </a:r>
            <a:endParaRPr sz="1980" dirty="0"/>
          </a:p>
          <a:p>
            <a:pPr algn="ctr"/>
            <a:endParaRPr sz="880" b="1" dirty="0">
              <a:solidFill>
                <a:srgbClr val="822215"/>
              </a:solidFill>
              <a:latin typeface="Oswald"/>
              <a:ea typeface="Oswald"/>
              <a:cs typeface="Oswald"/>
              <a:sym typeface="Oswald"/>
            </a:endParaRPr>
          </a:p>
          <a:p>
            <a:pPr algn="ctr"/>
            <a:r>
              <a:rPr lang="en-US" sz="1320" b="1" dirty="0">
                <a:solidFill>
                  <a:srgbClr val="822215"/>
                </a:solidFill>
                <a:latin typeface="Calibri" panose="020F0502020204030204" pitchFamily="34" charset="0"/>
                <a:cs typeface="Calibri" panose="020F0502020204030204" pitchFamily="34" charset="0"/>
                <a:sym typeface="Arial"/>
              </a:rPr>
              <a:t>Lecturer, Cornell ILR</a:t>
            </a:r>
            <a:endParaRPr sz="1320" dirty="0">
              <a:solidFill>
                <a:srgbClr val="822215"/>
              </a:solidFill>
              <a:latin typeface="Calibri" panose="020F0502020204030204" pitchFamily="34" charset="0"/>
              <a:cs typeface="Calibri" panose="020F0502020204030204" pitchFamily="34" charset="0"/>
              <a:sym typeface="Arial"/>
            </a:endParaRPr>
          </a:p>
        </p:txBody>
      </p:sp>
      <p:sp>
        <p:nvSpPr>
          <p:cNvPr id="337" name="Google Shape;337;p22"/>
          <p:cNvSpPr txBox="1"/>
          <p:nvPr/>
        </p:nvSpPr>
        <p:spPr>
          <a:xfrm>
            <a:off x="6812248" y="4264669"/>
            <a:ext cx="3257005" cy="406233"/>
          </a:xfrm>
          <a:prstGeom prst="rect">
            <a:avLst/>
          </a:prstGeom>
          <a:noFill/>
          <a:ln>
            <a:noFill/>
          </a:ln>
        </p:spPr>
        <p:txBody>
          <a:bodyPr spcFirstLastPara="1" wrap="square" lIns="100568" tIns="100568" rIns="100568" bIns="100568" anchor="t" anchorCtr="0">
            <a:spAutoFit/>
          </a:bodyPr>
          <a:lstStyle/>
          <a:p>
            <a:pPr algn="ctr"/>
            <a:r>
              <a:rPr lang="en-US" sz="1320" b="1" dirty="0">
                <a:solidFill>
                  <a:srgbClr val="822215"/>
                </a:solidFill>
                <a:latin typeface="Calibri" panose="020F0502020204030204" pitchFamily="34" charset="0"/>
                <a:cs typeface="Calibri" panose="020F0502020204030204" pitchFamily="34" charset="0"/>
                <a:sym typeface="Arial"/>
              </a:rPr>
              <a:t>ILR Visiting Activist Scholars</a:t>
            </a:r>
            <a:endParaRPr sz="2640" dirty="0">
              <a:solidFill>
                <a:srgbClr val="822215"/>
              </a:solidFill>
              <a:latin typeface="Calibri" panose="020F0502020204030204" pitchFamily="34" charset="0"/>
              <a:cs typeface="Calibri" panose="020F0502020204030204" pitchFamily="34" charset="0"/>
              <a:sym typeface="Arial"/>
            </a:endParaRPr>
          </a:p>
        </p:txBody>
      </p:sp>
      <p:sp>
        <p:nvSpPr>
          <p:cNvPr id="338" name="Google Shape;338;p22"/>
          <p:cNvSpPr/>
          <p:nvPr/>
        </p:nvSpPr>
        <p:spPr>
          <a:xfrm>
            <a:off x="0" y="4652846"/>
            <a:ext cx="10058400" cy="2297652"/>
          </a:xfrm>
          <a:prstGeom prst="rect">
            <a:avLst/>
          </a:prstGeom>
          <a:solidFill>
            <a:srgbClr val="822215"/>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339" name="Google Shape;339;p22"/>
          <p:cNvSpPr txBox="1"/>
          <p:nvPr/>
        </p:nvSpPr>
        <p:spPr>
          <a:xfrm>
            <a:off x="99429" y="4750595"/>
            <a:ext cx="3182837" cy="1963570"/>
          </a:xfrm>
          <a:prstGeom prst="rect">
            <a:avLst/>
          </a:prstGeom>
          <a:noFill/>
          <a:ln>
            <a:noFill/>
          </a:ln>
        </p:spPr>
        <p:txBody>
          <a:bodyPr spcFirstLastPara="1" wrap="square" lIns="100568" tIns="50270" rIns="100568" bIns="50270" anchor="t" anchorCtr="0">
            <a:spAutoFit/>
          </a:bodyPr>
          <a:lstStyle/>
          <a:p>
            <a:pPr algn="just"/>
            <a:r>
              <a:rPr lang="en-US" sz="1210" dirty="0">
                <a:solidFill>
                  <a:schemeClr val="lt1"/>
                </a:solidFill>
                <a:latin typeface="Calibri" panose="020F0502020204030204" pitchFamily="34" charset="0"/>
                <a:cs typeface="Calibri" panose="020F0502020204030204" pitchFamily="34" charset="0"/>
                <a:sym typeface="Arial"/>
              </a:rPr>
              <a:t>A Cornell ILR extension faculty member since 1976, now emerita, Lou Jean formerly served ILR as statewide director of workforce, industry and economic development, founder and director of the Institute for Industry Studies, director of the Western Region, and director of labor programs. Her teaching and research fields are economic development, labor management relations, and public economic policy.</a:t>
            </a:r>
            <a:endParaRPr sz="1210" dirty="0">
              <a:latin typeface="Calibri" panose="020F0502020204030204" pitchFamily="34" charset="0"/>
              <a:cs typeface="Calibri" panose="020F0502020204030204" pitchFamily="34" charset="0"/>
            </a:endParaRPr>
          </a:p>
        </p:txBody>
      </p:sp>
      <p:sp>
        <p:nvSpPr>
          <p:cNvPr id="340" name="Google Shape;340;p22"/>
          <p:cNvSpPr txBox="1"/>
          <p:nvPr/>
        </p:nvSpPr>
        <p:spPr>
          <a:xfrm>
            <a:off x="3370192" y="4750596"/>
            <a:ext cx="3321117" cy="1404956"/>
          </a:xfrm>
          <a:prstGeom prst="rect">
            <a:avLst/>
          </a:prstGeom>
          <a:noFill/>
          <a:ln>
            <a:noFill/>
          </a:ln>
        </p:spPr>
        <p:txBody>
          <a:bodyPr spcFirstLastPara="1" wrap="square" lIns="100568" tIns="50270" rIns="100568" bIns="50270" anchor="t" anchorCtr="0">
            <a:spAutoFit/>
          </a:bodyPr>
          <a:lstStyle/>
          <a:p>
            <a:pPr algn="just"/>
            <a:r>
              <a:rPr lang="en-US" sz="1210" dirty="0">
                <a:solidFill>
                  <a:schemeClr val="lt1"/>
                </a:solidFill>
                <a:latin typeface="Calibri" panose="020F0502020204030204" pitchFamily="34" charset="0"/>
                <a:cs typeface="Calibri" panose="020F0502020204030204" pitchFamily="34" charset="0"/>
                <a:sym typeface="Arial"/>
              </a:rPr>
              <a:t>An economic and labor historian, Ron is a lecturer at Cornell ILR in the Department of Labor Relations, Law and History. His research interest is in the theory and practice of economic development, with a particular emphasis on collective action to establish inclusive governance and generate equitable outcomes</a:t>
            </a:r>
            <a:r>
              <a:rPr lang="en-US" sz="1210" dirty="0">
                <a:solidFill>
                  <a:schemeClr val="lt1"/>
                </a:solidFill>
                <a:latin typeface="Calibri" panose="020F0502020204030204" pitchFamily="34" charset="0"/>
                <a:cs typeface="Calibri" panose="020F0502020204030204" pitchFamily="34" charset="0"/>
              </a:rPr>
              <a:t>.</a:t>
            </a:r>
            <a:endParaRPr sz="1210" dirty="0">
              <a:solidFill>
                <a:schemeClr val="lt1"/>
              </a:solidFill>
              <a:latin typeface="Calibri" panose="020F0502020204030204" pitchFamily="34" charset="0"/>
              <a:cs typeface="Calibri" panose="020F0502020204030204" pitchFamily="34" charset="0"/>
              <a:sym typeface="Arial"/>
            </a:endParaRPr>
          </a:p>
        </p:txBody>
      </p:sp>
      <p:sp>
        <p:nvSpPr>
          <p:cNvPr id="341" name="Google Shape;341;p22"/>
          <p:cNvSpPr txBox="1"/>
          <p:nvPr/>
        </p:nvSpPr>
        <p:spPr>
          <a:xfrm>
            <a:off x="6867509" y="4750596"/>
            <a:ext cx="3102966" cy="1591160"/>
          </a:xfrm>
          <a:prstGeom prst="rect">
            <a:avLst/>
          </a:prstGeom>
          <a:noFill/>
          <a:ln>
            <a:noFill/>
          </a:ln>
        </p:spPr>
        <p:txBody>
          <a:bodyPr spcFirstLastPara="1" wrap="square" lIns="100568" tIns="50270" rIns="100568" bIns="50270" anchor="t" anchorCtr="0">
            <a:spAutoFit/>
          </a:bodyPr>
          <a:lstStyle/>
          <a:p>
            <a:pPr algn="just"/>
            <a:r>
              <a:rPr lang="en-US" sz="1210" dirty="0">
                <a:solidFill>
                  <a:schemeClr val="lt1"/>
                </a:solidFill>
                <a:latin typeface="Calibri" panose="020F0502020204030204" pitchFamily="34" charset="0"/>
                <a:cs typeface="Calibri" panose="020F0502020204030204" pitchFamily="34" charset="0"/>
                <a:sym typeface="Arial"/>
              </a:rPr>
              <a:t>Ó Súilleabháin and Gresham are public interest lawyers and community leaders who have experience in advocacy, policy negotiations, and advising both government actors and community groups. The focus of Ó Súilleabháin and Gresham’s joint appointment is the role of community members and groups in policy change negotiations. </a:t>
            </a:r>
            <a:endParaRPr sz="1210" dirty="0">
              <a:latin typeface="Calibri" panose="020F0502020204030204" pitchFamily="34" charset="0"/>
              <a:cs typeface="Calibri" panose="020F0502020204030204" pitchFamily="34" charset="0"/>
            </a:endParaRPr>
          </a:p>
        </p:txBody>
      </p:sp>
      <p:sp>
        <p:nvSpPr>
          <p:cNvPr id="342" name="Google Shape;342;p22"/>
          <p:cNvSpPr txBox="1"/>
          <p:nvPr/>
        </p:nvSpPr>
        <p:spPr>
          <a:xfrm>
            <a:off x="6839100" y="3781156"/>
            <a:ext cx="1562788" cy="677076"/>
          </a:xfrm>
          <a:prstGeom prst="rect">
            <a:avLst/>
          </a:prstGeom>
          <a:noFill/>
          <a:ln>
            <a:noFill/>
          </a:ln>
        </p:spPr>
        <p:txBody>
          <a:bodyPr spcFirstLastPara="1" wrap="square" lIns="100568" tIns="100568" rIns="100568" bIns="100568" anchor="t" anchorCtr="0">
            <a:spAutoFit/>
          </a:bodyPr>
          <a:lstStyle/>
          <a:p>
            <a:pPr algn="ctr"/>
            <a:r>
              <a:rPr lang="en-US" sz="1540" b="1">
                <a:solidFill>
                  <a:srgbClr val="822215"/>
                </a:solidFill>
                <a:latin typeface="Oswald"/>
                <a:ea typeface="Oswald"/>
                <a:cs typeface="Oswald"/>
                <a:sym typeface="Oswald"/>
              </a:rPr>
              <a:t>Miles Gresham</a:t>
            </a:r>
            <a:endParaRPr sz="1980"/>
          </a:p>
        </p:txBody>
      </p:sp>
      <p:sp>
        <p:nvSpPr>
          <p:cNvPr id="343" name="Google Shape;343;p22"/>
          <p:cNvSpPr txBox="1"/>
          <p:nvPr/>
        </p:nvSpPr>
        <p:spPr>
          <a:xfrm>
            <a:off x="8428746" y="3656814"/>
            <a:ext cx="1580489" cy="677076"/>
          </a:xfrm>
          <a:prstGeom prst="rect">
            <a:avLst/>
          </a:prstGeom>
          <a:noFill/>
          <a:ln>
            <a:noFill/>
          </a:ln>
        </p:spPr>
        <p:txBody>
          <a:bodyPr spcFirstLastPara="1" wrap="square" lIns="100568" tIns="100568" rIns="100568" bIns="100568" anchor="t" anchorCtr="0">
            <a:spAutoFit/>
          </a:bodyPr>
          <a:lstStyle/>
          <a:p>
            <a:pPr algn="ctr"/>
            <a:r>
              <a:rPr lang="en-US" sz="1540" b="1">
                <a:solidFill>
                  <a:srgbClr val="822215"/>
                </a:solidFill>
                <a:latin typeface="Oswald"/>
                <a:ea typeface="Oswald"/>
                <a:cs typeface="Oswald"/>
                <a:sym typeface="Oswald"/>
              </a:rPr>
              <a:t>Andrea Ó Súilleabháin</a:t>
            </a:r>
            <a:endParaRPr sz="1540" b="1">
              <a:solidFill>
                <a:srgbClr val="822215"/>
              </a:solidFill>
              <a:latin typeface="Oswald"/>
              <a:ea typeface="Oswald"/>
              <a:cs typeface="Oswald"/>
              <a:sym typeface="Oswald"/>
            </a:endParaRPr>
          </a:p>
        </p:txBody>
      </p:sp>
      <p:pic>
        <p:nvPicPr>
          <p:cNvPr id="344" name="Google Shape;344;p22" descr="Ronald Applegate | The ILR School | Cornell University"/>
          <p:cNvPicPr preferRelativeResize="0"/>
          <p:nvPr/>
        </p:nvPicPr>
        <p:blipFill rotWithShape="1">
          <a:blip r:embed="rId5" cstate="email">
            <a:alphaModFix/>
            <a:extLst>
              <a:ext uri="{28A0092B-C50C-407E-A947-70E740481C1C}">
                <a14:useLocalDpi xmlns:a14="http://schemas.microsoft.com/office/drawing/2010/main"/>
              </a:ext>
            </a:extLst>
          </a:blip>
          <a:srcRect l="-725" t="-858"/>
          <a:stretch/>
        </p:blipFill>
        <p:spPr>
          <a:xfrm>
            <a:off x="3669467" y="1728196"/>
            <a:ext cx="2484416" cy="1771927"/>
          </a:xfrm>
          <a:prstGeom prst="rect">
            <a:avLst/>
          </a:prstGeom>
          <a:noFill/>
          <a:ln>
            <a:noFill/>
          </a:ln>
        </p:spPr>
      </p:pic>
      <p:pic>
        <p:nvPicPr>
          <p:cNvPr id="345" name="Google Shape;345;p22" descr="Voting reform tops PPG's advocacy agenda - Buffalo Business Firs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430012" y="1748922"/>
            <a:ext cx="1476031" cy="1751201"/>
          </a:xfrm>
          <a:prstGeom prst="rect">
            <a:avLst/>
          </a:prstGeom>
          <a:noFill/>
          <a:ln>
            <a:noFill/>
          </a:ln>
        </p:spPr>
      </p:pic>
      <p:sp>
        <p:nvSpPr>
          <p:cNvPr id="346" name="Google Shape;346;p22"/>
          <p:cNvSpPr/>
          <p:nvPr/>
        </p:nvSpPr>
        <p:spPr>
          <a:xfrm>
            <a:off x="283387" y="196666"/>
            <a:ext cx="6441393" cy="710919"/>
          </a:xfrm>
          <a:prstGeom prst="rect">
            <a:avLst/>
          </a:prstGeom>
          <a:noFill/>
          <a:ln>
            <a:noFill/>
          </a:ln>
        </p:spPr>
        <p:txBody>
          <a:bodyPr spcFirstLastPara="1" wrap="square" lIns="100568" tIns="50270" rIns="100568" bIns="50270" anchor="t" anchorCtr="0">
            <a:spAutoFit/>
          </a:bodyPr>
          <a:lstStyle/>
          <a:p>
            <a:r>
              <a:rPr lang="en-US" sz="3960" dirty="0">
                <a:solidFill>
                  <a:schemeClr val="dk1"/>
                </a:solidFill>
                <a:latin typeface="Libre Baskerville"/>
                <a:ea typeface="Libre Baskerville"/>
                <a:cs typeface="Libre Baskerville"/>
                <a:sym typeface="Libre Baskerville"/>
              </a:rPr>
              <a:t>Faculty and Staff</a:t>
            </a:r>
            <a:endParaRPr sz="1980" dirty="0"/>
          </a:p>
        </p:txBody>
      </p:sp>
    </p:spTree>
    <p:extLst>
      <p:ext uri="{BB962C8B-B14F-4D97-AF65-F5344CB8AC3E}">
        <p14:creationId xmlns:p14="http://schemas.microsoft.com/office/powerpoint/2010/main" val="4174726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3"/>
          <p:cNvSpPr txBox="1">
            <a:spLocks noGrp="1"/>
          </p:cNvSpPr>
          <p:nvPr>
            <p:ph type="title"/>
          </p:nvPr>
        </p:nvSpPr>
        <p:spPr>
          <a:xfrm>
            <a:off x="342870" y="1546802"/>
            <a:ext cx="9372660" cy="629970"/>
          </a:xfrm>
          <a:prstGeom prst="rect">
            <a:avLst/>
          </a:prstGeom>
          <a:noFill/>
          <a:ln>
            <a:noFill/>
          </a:ln>
        </p:spPr>
        <p:txBody>
          <a:bodyPr spcFirstLastPara="1" vert="horz" wrap="square" lIns="100568" tIns="100568" rIns="100568" bIns="100568" rtlCol="0" anchor="t" anchorCtr="0">
            <a:normAutofit fontScale="90000"/>
          </a:bodyPr>
          <a:lstStyle/>
          <a:p>
            <a:pPr rtl="0"/>
            <a:endParaRPr/>
          </a:p>
        </p:txBody>
      </p:sp>
      <p:sp>
        <p:nvSpPr>
          <p:cNvPr id="352" name="Google Shape;352;p23"/>
          <p:cNvSpPr txBox="1">
            <a:spLocks noGrp="1"/>
          </p:cNvSpPr>
          <p:nvPr>
            <p:ph type="body" idx="1"/>
          </p:nvPr>
        </p:nvSpPr>
        <p:spPr>
          <a:xfrm>
            <a:off x="342870" y="2324998"/>
            <a:ext cx="9372660" cy="3758040"/>
          </a:xfrm>
          <a:prstGeom prst="rect">
            <a:avLst/>
          </a:prstGeom>
          <a:noFill/>
          <a:ln>
            <a:noFill/>
          </a:ln>
        </p:spPr>
        <p:txBody>
          <a:bodyPr spcFirstLastPara="1" vert="horz" wrap="square" lIns="100568" tIns="100568" rIns="100568" bIns="100568" rtlCol="0" anchor="t" anchorCtr="0">
            <a:normAutofit/>
          </a:bodyPr>
          <a:lstStyle/>
          <a:p>
            <a:pPr indent="-251467">
              <a:buNone/>
            </a:pPr>
            <a:endParaRPr/>
          </a:p>
        </p:txBody>
      </p:sp>
      <p:pic>
        <p:nvPicPr>
          <p:cNvPr id="353" name="Google Shape;353;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017561"/>
            <a:ext cx="10058400" cy="5737283"/>
          </a:xfrm>
          <a:prstGeom prst="rect">
            <a:avLst/>
          </a:prstGeom>
          <a:noFill/>
          <a:ln>
            <a:noFill/>
          </a:ln>
        </p:spPr>
      </p:pic>
    </p:spTree>
    <p:extLst>
      <p:ext uri="{BB962C8B-B14F-4D97-AF65-F5344CB8AC3E}">
        <p14:creationId xmlns:p14="http://schemas.microsoft.com/office/powerpoint/2010/main" val="277613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 name="Google Shape;79;p3"/>
          <p:cNvSpPr/>
          <p:nvPr/>
        </p:nvSpPr>
        <p:spPr>
          <a:xfrm>
            <a:off x="-275" y="899828"/>
            <a:ext cx="10071813" cy="6456108"/>
          </a:xfrm>
          <a:prstGeom prst="rect">
            <a:avLst/>
          </a:prstGeom>
          <a:solidFill>
            <a:srgbClr val="AF3128"/>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89" name="Google Shape;89;geb987ca4ee_0_0"/>
          <p:cNvSpPr/>
          <p:nvPr/>
        </p:nvSpPr>
        <p:spPr>
          <a:xfrm>
            <a:off x="-275" y="367510"/>
            <a:ext cx="10058400" cy="569104"/>
          </a:xfrm>
          <a:prstGeom prst="rect">
            <a:avLst/>
          </a:prstGeom>
          <a:solidFill>
            <a:srgbClr val="AAE0F9"/>
          </a:solidFill>
          <a:ln>
            <a:noFill/>
          </a:ln>
        </p:spPr>
        <p:txBody>
          <a:bodyPr spcFirstLastPara="1" wrap="square" lIns="100568" tIns="100568" rIns="100568" bIns="100568" anchor="ctr" anchorCtr="0">
            <a:noAutofit/>
          </a:bodyPr>
          <a:lstStyle/>
          <a:p>
            <a:pPr>
              <a:buClr>
                <a:srgbClr val="000000"/>
              </a:buClr>
              <a:buSzPts val="1400"/>
            </a:pPr>
            <a:endParaRPr sz="1540">
              <a:solidFill>
                <a:srgbClr val="000000"/>
              </a:solidFill>
              <a:latin typeface="Arial"/>
              <a:ea typeface="Arial"/>
              <a:cs typeface="Arial"/>
              <a:sym typeface="Arial"/>
            </a:endParaRPr>
          </a:p>
        </p:txBody>
      </p:sp>
      <p:sp>
        <p:nvSpPr>
          <p:cNvPr id="90" name="Google Shape;90;geb987ca4ee_0_0"/>
          <p:cNvSpPr txBox="1"/>
          <p:nvPr/>
        </p:nvSpPr>
        <p:spPr>
          <a:xfrm>
            <a:off x="100601" y="313524"/>
            <a:ext cx="9796050" cy="677076"/>
          </a:xfrm>
          <a:prstGeom prst="rect">
            <a:avLst/>
          </a:prstGeom>
          <a:noFill/>
          <a:ln>
            <a:noFill/>
          </a:ln>
        </p:spPr>
        <p:txBody>
          <a:bodyPr spcFirstLastPara="1" wrap="square" lIns="100568" tIns="100568" rIns="100568" bIns="100568" anchor="t" anchorCtr="0">
            <a:spAutoFit/>
          </a:bodyPr>
          <a:lstStyle/>
          <a:p>
            <a:pPr>
              <a:buClr>
                <a:srgbClr val="000000"/>
              </a:buClr>
              <a:buSzPts val="3600"/>
            </a:pPr>
            <a:r>
              <a:rPr lang="en-US" sz="3080" dirty="0">
                <a:solidFill>
                  <a:schemeClr val="dk1"/>
                </a:solidFill>
                <a:latin typeface="Garamond" panose="02020404030301010803" pitchFamily="18" charset="0"/>
                <a:ea typeface="Libre Baskerville"/>
                <a:cs typeface="Libre Baskerville"/>
                <a:sym typeface="Libre Baskerville"/>
              </a:rPr>
              <a:t>…continued</a:t>
            </a:r>
            <a:endParaRPr sz="3080" dirty="0">
              <a:solidFill>
                <a:schemeClr val="dk1"/>
              </a:solidFill>
              <a:latin typeface="Garamond" panose="02020404030301010803" pitchFamily="18" charset="0"/>
              <a:ea typeface="Libre Baskerville"/>
              <a:cs typeface="Libre Baskerville"/>
              <a:sym typeface="Libre Baskerville"/>
            </a:endParaRPr>
          </a:p>
        </p:txBody>
      </p:sp>
      <p:sp>
        <p:nvSpPr>
          <p:cNvPr id="2" name="Rectangle 1"/>
          <p:cNvSpPr/>
          <p:nvPr/>
        </p:nvSpPr>
        <p:spPr>
          <a:xfrm>
            <a:off x="154839" y="1140737"/>
            <a:ext cx="9687574" cy="6119047"/>
          </a:xfrm>
          <a:prstGeom prst="rect">
            <a:avLst/>
          </a:prstGeom>
        </p:spPr>
        <p:txBody>
          <a:bodyPr wrap="square">
            <a:spAutoFit/>
          </a:bodyPr>
          <a:lstStyle/>
          <a:p>
            <a:pPr>
              <a:lnSpc>
                <a:spcPct val="105000"/>
              </a:lnSpc>
              <a:spcAft>
                <a:spcPts val="660"/>
              </a:spcAft>
            </a:pPr>
            <a:r>
              <a:rPr lang="en-US" sz="17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To 2021 High Roaders:  Just eight weeks ago I challenged you to be a radical, in the best and original sense of that word: to get to the root of matters.  Get to the root of real community problems, real human and natural world problems, in order to collaborate on creative solutions, to construct more equitable and democratic institutions and policies.  And that is exactly what you have done.   High Road Fellowships are beyond “engaged learning.”  They are experiences of activist learning—learning by making progressive change.  As Angela Davis observed, “I think the importance of doing activist work is precisely because it allows you to give back and to consider yourself not as a single individual who may have achieved whatever, but to be a part of an ongoing historical movement.”</a:t>
            </a:r>
          </a:p>
          <a:p>
            <a:pPr>
              <a:lnSpc>
                <a:spcPct val="105000"/>
              </a:lnSpc>
              <a:spcAft>
                <a:spcPts val="660"/>
              </a:spcAft>
            </a:pPr>
            <a:r>
              <a:rPr lang="en-US" sz="17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The summer of 2021 is proving to be an historical moment for Buffalo, New York, making national and international news for the upset election victory of community activist, India Walton.  You have been a part of a momentous summer in Buffalo—a true testament to the robust civic infrastructure, the democratic and egalitarian organizations and practices that ILR and PPG have helped to build over the years.  </a:t>
            </a:r>
          </a:p>
          <a:p>
            <a:pPr>
              <a:lnSpc>
                <a:spcPct val="105000"/>
              </a:lnSpc>
              <a:spcAft>
                <a:spcPts val="660"/>
              </a:spcAft>
            </a:pPr>
            <a:r>
              <a:rPr lang="en-US" sz="17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As a founder of High Road Fellowships and as someone who has had the honor of witnessing the achievements of all 13 High Road Summers, I must say that you 2021 Fellows have especially understood the role of the arts to produce change.  You have inspired us with your creative use of the arts as they expand our horizons, shake up our assumptions, and bring us together.  </a:t>
            </a:r>
          </a:p>
          <a:p>
            <a:pPr>
              <a:lnSpc>
                <a:spcPct val="105000"/>
              </a:lnSpc>
              <a:spcAft>
                <a:spcPts val="660"/>
              </a:spcAft>
            </a:pPr>
            <a:r>
              <a:rPr lang="en-US" sz="17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That brings us right back where I started—it’s the people!  When Stephen McKinley Henderson expressed his “revolutionary optimism” through a humanistic lens, and when Dania Rajendra advised you to study history, humanities, and theory, they underscored: it’s what we know, how we understand, and what we do, as humankind on this planet, TOGETHER, that will shape the future—and it all starts right where we are, right now!  On the High Road. . .with peace and love.  LJ</a:t>
            </a:r>
            <a:endPar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223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p:nvPr/>
        </p:nvSpPr>
        <p:spPr>
          <a:xfrm>
            <a:off x="157861" y="523380"/>
            <a:ext cx="8416644" cy="1237593"/>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98" name="Google Shape;98;p4"/>
          <p:cNvSpPr/>
          <p:nvPr/>
        </p:nvSpPr>
        <p:spPr>
          <a:xfrm>
            <a:off x="516823" y="897394"/>
            <a:ext cx="9084377" cy="1205860"/>
          </a:xfrm>
          <a:prstGeom prst="rect">
            <a:avLst/>
          </a:prstGeom>
          <a:solidFill>
            <a:srgbClr val="AAE0F9"/>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99" name="Google Shape;99;p4"/>
          <p:cNvSpPr txBox="1"/>
          <p:nvPr/>
        </p:nvSpPr>
        <p:spPr>
          <a:xfrm>
            <a:off x="516823" y="800618"/>
            <a:ext cx="9038172" cy="1218763"/>
          </a:xfrm>
          <a:prstGeom prst="rect">
            <a:avLst/>
          </a:prstGeom>
          <a:noFill/>
          <a:ln>
            <a:noFill/>
          </a:ln>
        </p:spPr>
        <p:txBody>
          <a:bodyPr spcFirstLastPara="1" wrap="square" lIns="100568" tIns="100568" rIns="100568" bIns="100568" anchor="t" anchorCtr="0">
            <a:spAutoFit/>
          </a:bodyPr>
          <a:lstStyle/>
          <a:p>
            <a:pPr algn="ctr">
              <a:buClr>
                <a:srgbClr val="000000"/>
              </a:buClr>
              <a:buSzPts val="7200"/>
            </a:pPr>
            <a:r>
              <a:rPr lang="en-US" sz="6600" dirty="0" smtClean="0">
                <a:solidFill>
                  <a:srgbClr val="822215"/>
                </a:solidFill>
                <a:latin typeface="Garamond" panose="02020404030301010803" pitchFamily="18" charset="0"/>
                <a:ea typeface="Libre Baskerville"/>
                <a:cs typeface="Libre Baskerville"/>
                <a:sym typeface="Libre Baskerville"/>
              </a:rPr>
              <a:t>Snapshot of Fellows</a:t>
            </a:r>
            <a:endParaRPr sz="6600" dirty="0">
              <a:solidFill>
                <a:srgbClr val="822215"/>
              </a:solidFill>
              <a:latin typeface="Garamond" panose="02020404030301010803" pitchFamily="18" charset="0"/>
              <a:ea typeface="Libre Baskerville"/>
              <a:cs typeface="Libre Baskerville"/>
              <a:sym typeface="Libre Baskerville"/>
            </a:endParaRPr>
          </a:p>
        </p:txBody>
      </p:sp>
      <p:sp>
        <p:nvSpPr>
          <p:cNvPr id="100" name="Google Shape;100;p4"/>
          <p:cNvSpPr/>
          <p:nvPr/>
        </p:nvSpPr>
        <p:spPr>
          <a:xfrm>
            <a:off x="0" y="2976520"/>
            <a:ext cx="1311229" cy="36315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01" name="Google Shape;101;p4"/>
          <p:cNvSpPr txBox="1"/>
          <p:nvPr/>
        </p:nvSpPr>
        <p:spPr>
          <a:xfrm>
            <a:off x="214009" y="3104919"/>
            <a:ext cx="2157975" cy="778630"/>
          </a:xfrm>
          <a:prstGeom prst="rect">
            <a:avLst/>
          </a:prstGeom>
          <a:solidFill>
            <a:srgbClr val="84B1C5"/>
          </a:solidFill>
          <a:ln>
            <a:noFill/>
          </a:ln>
        </p:spPr>
        <p:txBody>
          <a:bodyPr spcFirstLastPara="1" wrap="square" lIns="100568" tIns="50270" rIns="100568" bIns="50270" anchor="t" anchorCtr="0">
            <a:spAutoFit/>
          </a:bodyPr>
          <a:lstStyle/>
          <a:p>
            <a:r>
              <a:rPr lang="en-US" sz="2200" dirty="0">
                <a:solidFill>
                  <a:srgbClr val="000000"/>
                </a:solidFill>
                <a:latin typeface="Calibri" panose="020F0502020204030204" pitchFamily="34" charset="0"/>
                <a:cs typeface="Calibri" panose="020F0502020204030204" pitchFamily="34" charset="0"/>
                <a:sym typeface="Arial"/>
              </a:rPr>
              <a:t>2 countries and 11 states </a:t>
            </a:r>
            <a:endParaRPr sz="1980" dirty="0">
              <a:latin typeface="Calibri" panose="020F0502020204030204" pitchFamily="34" charset="0"/>
              <a:cs typeface="Calibri" panose="020F0502020204030204" pitchFamily="34" charset="0"/>
            </a:endParaRPr>
          </a:p>
        </p:txBody>
      </p:sp>
      <p:sp>
        <p:nvSpPr>
          <p:cNvPr id="102" name="Google Shape;102;p4"/>
          <p:cNvSpPr/>
          <p:nvPr/>
        </p:nvSpPr>
        <p:spPr>
          <a:xfrm>
            <a:off x="1510292" y="4572000"/>
            <a:ext cx="1311229" cy="36315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03" name="Google Shape;103;p4"/>
          <p:cNvSpPr txBox="1"/>
          <p:nvPr/>
        </p:nvSpPr>
        <p:spPr>
          <a:xfrm>
            <a:off x="1724300" y="4700400"/>
            <a:ext cx="2238100" cy="440076"/>
          </a:xfrm>
          <a:prstGeom prst="rect">
            <a:avLst/>
          </a:prstGeom>
          <a:solidFill>
            <a:srgbClr val="84B1C5"/>
          </a:solidFill>
          <a:ln>
            <a:noFill/>
          </a:ln>
        </p:spPr>
        <p:txBody>
          <a:bodyPr spcFirstLastPara="1" wrap="square" lIns="100568" tIns="50270" rIns="100568" bIns="50270" anchor="t" anchorCtr="0">
            <a:spAutoFit/>
          </a:bodyPr>
          <a:lstStyle/>
          <a:p>
            <a:r>
              <a:rPr lang="en-US" sz="2200" dirty="0">
                <a:solidFill>
                  <a:srgbClr val="000000"/>
                </a:solidFill>
                <a:latin typeface="Calibri" panose="020F0502020204030204" pitchFamily="34" charset="0"/>
                <a:cs typeface="Calibri" panose="020F0502020204030204" pitchFamily="34" charset="0"/>
                <a:sym typeface="Arial"/>
              </a:rPr>
              <a:t>22 placements</a:t>
            </a:r>
            <a:endParaRPr sz="1980" dirty="0">
              <a:latin typeface="Calibri" panose="020F0502020204030204" pitchFamily="34" charset="0"/>
              <a:cs typeface="Calibri" panose="020F0502020204030204" pitchFamily="34" charset="0"/>
            </a:endParaRPr>
          </a:p>
        </p:txBody>
      </p:sp>
      <p:sp>
        <p:nvSpPr>
          <p:cNvPr id="104" name="Google Shape;104;p4"/>
          <p:cNvSpPr/>
          <p:nvPr/>
        </p:nvSpPr>
        <p:spPr>
          <a:xfrm>
            <a:off x="403054" y="6060924"/>
            <a:ext cx="1311229" cy="36315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05" name="Google Shape;105;p4"/>
          <p:cNvSpPr txBox="1"/>
          <p:nvPr/>
        </p:nvSpPr>
        <p:spPr>
          <a:xfrm>
            <a:off x="617059" y="6189324"/>
            <a:ext cx="2605982" cy="440076"/>
          </a:xfrm>
          <a:prstGeom prst="rect">
            <a:avLst/>
          </a:prstGeom>
          <a:solidFill>
            <a:srgbClr val="84B1C5"/>
          </a:solidFill>
          <a:ln>
            <a:noFill/>
          </a:ln>
        </p:spPr>
        <p:txBody>
          <a:bodyPr spcFirstLastPara="1" wrap="square" lIns="100568" tIns="50270" rIns="100568" bIns="50270" anchor="t" anchorCtr="0">
            <a:spAutoFit/>
          </a:bodyPr>
          <a:lstStyle/>
          <a:p>
            <a:r>
              <a:rPr lang="en-US" sz="2200" dirty="0">
                <a:solidFill>
                  <a:srgbClr val="000000"/>
                </a:solidFill>
                <a:latin typeface="Calibri" panose="020F0502020204030204" pitchFamily="34" charset="0"/>
                <a:cs typeface="Calibri" panose="020F0502020204030204" pitchFamily="34" charset="0"/>
                <a:sym typeface="Arial"/>
              </a:rPr>
              <a:t>4 Cornell colleges</a:t>
            </a:r>
            <a:endParaRPr sz="1980" dirty="0">
              <a:latin typeface="Calibri" panose="020F0502020204030204" pitchFamily="34" charset="0"/>
              <a:cs typeface="Calibri" panose="020F0502020204030204" pitchFamily="34" charset="0"/>
            </a:endParaRPr>
          </a:p>
        </p:txBody>
      </p:sp>
      <p:pic>
        <p:nvPicPr>
          <p:cNvPr id="106" name="Google Shape;106;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92352">
            <a:off x="5288066" y="2730400"/>
            <a:ext cx="4670030" cy="2713805"/>
          </a:xfrm>
          <a:prstGeom prst="rect">
            <a:avLst/>
          </a:prstGeom>
          <a:noFill/>
          <a:ln>
            <a:noFill/>
          </a:ln>
        </p:spPr>
      </p:pic>
      <p:sp>
        <p:nvSpPr>
          <p:cNvPr id="107" name="Google Shape;107;p4"/>
          <p:cNvSpPr/>
          <p:nvPr/>
        </p:nvSpPr>
        <p:spPr>
          <a:xfrm>
            <a:off x="2700185" y="2590800"/>
            <a:ext cx="1311229" cy="36315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08" name="Google Shape;108;p4"/>
          <p:cNvSpPr txBox="1"/>
          <p:nvPr/>
        </p:nvSpPr>
        <p:spPr>
          <a:xfrm>
            <a:off x="2914194" y="2719200"/>
            <a:ext cx="2191206" cy="778630"/>
          </a:xfrm>
          <a:prstGeom prst="rect">
            <a:avLst/>
          </a:prstGeom>
          <a:solidFill>
            <a:srgbClr val="84B1C5"/>
          </a:solidFill>
          <a:ln>
            <a:noFill/>
          </a:ln>
        </p:spPr>
        <p:txBody>
          <a:bodyPr spcFirstLastPara="1" wrap="square" lIns="100568" tIns="50270" rIns="100568" bIns="50270" anchor="t" anchorCtr="0">
            <a:spAutoFit/>
          </a:bodyPr>
          <a:lstStyle/>
          <a:p>
            <a:r>
              <a:rPr lang="en-US" sz="2200" dirty="0">
                <a:solidFill>
                  <a:srgbClr val="000000"/>
                </a:solidFill>
                <a:latin typeface="Calibri" panose="020F0502020204030204" pitchFamily="34" charset="0"/>
                <a:cs typeface="Calibri" panose="020F0502020204030204" pitchFamily="34" charset="0"/>
                <a:sym typeface="Arial"/>
              </a:rPr>
              <a:t>21 High Road Fellows</a:t>
            </a:r>
            <a:endParaRPr sz="1980" dirty="0">
              <a:latin typeface="Calibri" panose="020F0502020204030204" pitchFamily="34" charset="0"/>
              <a:cs typeface="Calibri" panose="020F0502020204030204" pitchFamily="34" charset="0"/>
            </a:endParaRPr>
          </a:p>
        </p:txBody>
      </p:sp>
      <p:sp>
        <p:nvSpPr>
          <p:cNvPr id="109" name="Google Shape;109;p4"/>
          <p:cNvSpPr/>
          <p:nvPr/>
        </p:nvSpPr>
        <p:spPr>
          <a:xfrm>
            <a:off x="4264230" y="5638800"/>
            <a:ext cx="1311229" cy="363154"/>
          </a:xfrm>
          <a:prstGeom prst="rect">
            <a:avLst/>
          </a:prstGeom>
          <a:solidFill>
            <a:srgbClr val="AF3128"/>
          </a:solidFill>
          <a:ln>
            <a:noFill/>
          </a:ln>
        </p:spPr>
        <p:txBody>
          <a:bodyPr spcFirstLastPara="1" wrap="square" lIns="100568" tIns="50270" rIns="100568" bIns="50270" anchor="ctr" anchorCtr="0">
            <a:noAutofit/>
          </a:bodyPr>
          <a:lstStyle/>
          <a:p>
            <a:pPr algn="ctr"/>
            <a:endParaRPr sz="1540">
              <a:solidFill>
                <a:schemeClr val="lt1"/>
              </a:solidFill>
              <a:latin typeface="Arial"/>
              <a:ea typeface="Arial"/>
              <a:cs typeface="Arial"/>
              <a:sym typeface="Arial"/>
            </a:endParaRPr>
          </a:p>
        </p:txBody>
      </p:sp>
      <p:sp>
        <p:nvSpPr>
          <p:cNvPr id="110" name="Google Shape;110;p4"/>
          <p:cNvSpPr txBox="1"/>
          <p:nvPr/>
        </p:nvSpPr>
        <p:spPr>
          <a:xfrm>
            <a:off x="4445317" y="5803778"/>
            <a:ext cx="2260283" cy="778630"/>
          </a:xfrm>
          <a:prstGeom prst="rect">
            <a:avLst/>
          </a:prstGeom>
          <a:solidFill>
            <a:srgbClr val="84B1C5"/>
          </a:solidFill>
          <a:ln>
            <a:noFill/>
          </a:ln>
        </p:spPr>
        <p:txBody>
          <a:bodyPr spcFirstLastPara="1" wrap="square" lIns="100568" tIns="50270" rIns="100568" bIns="50270" anchor="t" anchorCtr="0">
            <a:spAutoFit/>
          </a:bodyPr>
          <a:lstStyle/>
          <a:p>
            <a:r>
              <a:rPr lang="en-US" sz="2200" dirty="0">
                <a:solidFill>
                  <a:srgbClr val="000000"/>
                </a:solidFill>
                <a:latin typeface="Calibri" panose="020F0502020204030204" pitchFamily="34" charset="0"/>
                <a:cs typeface="Calibri" panose="020F0502020204030204" pitchFamily="34" charset="0"/>
                <a:sym typeface="Arial"/>
              </a:rPr>
              <a:t>1 Democracy Summer Fellow</a:t>
            </a:r>
            <a:endParaRPr sz="198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889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Garamond" panose="02020404030301010803" pitchFamily="18" charset="0"/>
            </a:endParaRPr>
          </a:p>
        </p:txBody>
      </p:sp>
      <p:sp>
        <p:nvSpPr>
          <p:cNvPr id="2" name="object 2"/>
          <p:cNvSpPr/>
          <p:nvPr/>
        </p:nvSpPr>
        <p:spPr>
          <a:xfrm>
            <a:off x="5394961" y="238374"/>
            <a:ext cx="4663440" cy="29209"/>
          </a:xfrm>
          <a:custGeom>
            <a:avLst/>
            <a:gdLst/>
            <a:ahLst/>
            <a:cxnLst/>
            <a:rect l="l" t="t" r="r" b="b"/>
            <a:pathLst>
              <a:path w="3752215" h="29209">
                <a:moveTo>
                  <a:pt x="3752153" y="28859"/>
                </a:moveTo>
                <a:lnTo>
                  <a:pt x="0" y="28859"/>
                </a:lnTo>
                <a:lnTo>
                  <a:pt x="0" y="0"/>
                </a:lnTo>
                <a:lnTo>
                  <a:pt x="3752153" y="0"/>
                </a:lnTo>
                <a:lnTo>
                  <a:pt x="3752153" y="28859"/>
                </a:lnTo>
                <a:close/>
              </a:path>
            </a:pathLst>
          </a:custGeom>
          <a:solidFill>
            <a:srgbClr val="E3FFFD"/>
          </a:solidFill>
        </p:spPr>
        <p:txBody>
          <a:bodyPr wrap="square" lIns="0" tIns="0" rIns="0" bIns="0" rtlCol="0"/>
          <a:lstStyle/>
          <a:p>
            <a:endParaRPr sz="1800"/>
          </a:p>
        </p:txBody>
      </p:sp>
      <p:sp>
        <p:nvSpPr>
          <p:cNvPr id="3" name="object 3"/>
          <p:cNvSpPr/>
          <p:nvPr/>
        </p:nvSpPr>
        <p:spPr>
          <a:xfrm flipV="1">
            <a:off x="1" y="7355440"/>
            <a:ext cx="7406640" cy="27432"/>
          </a:xfrm>
          <a:custGeom>
            <a:avLst/>
            <a:gdLst/>
            <a:ahLst/>
            <a:cxnLst/>
            <a:rect l="l" t="t" r="r" b="b"/>
            <a:pathLst>
              <a:path w="7858125" h="40640">
                <a:moveTo>
                  <a:pt x="7858021" y="40492"/>
                </a:moveTo>
                <a:lnTo>
                  <a:pt x="0" y="40492"/>
                </a:lnTo>
                <a:lnTo>
                  <a:pt x="0" y="0"/>
                </a:lnTo>
                <a:lnTo>
                  <a:pt x="7858021" y="0"/>
                </a:lnTo>
                <a:lnTo>
                  <a:pt x="7858021" y="40492"/>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56840"/>
            <a:ext cx="905416" cy="447693"/>
          </a:xfrm>
          <a:prstGeom prst="rect">
            <a:avLst/>
          </a:prstGeom>
        </p:spPr>
      </p:pic>
      <p:grpSp>
        <p:nvGrpSpPr>
          <p:cNvPr id="5" name="object 5"/>
          <p:cNvGrpSpPr/>
          <p:nvPr/>
        </p:nvGrpSpPr>
        <p:grpSpPr>
          <a:xfrm>
            <a:off x="0" y="561374"/>
            <a:ext cx="10058842" cy="6585252"/>
            <a:chOff x="0" y="877564"/>
            <a:chExt cx="10058842" cy="6530809"/>
          </a:xfrm>
        </p:grpSpPr>
        <p:sp>
          <p:nvSpPr>
            <p:cNvPr id="6" name="object 6"/>
            <p:cNvSpPr/>
            <p:nvPr/>
          </p:nvSpPr>
          <p:spPr>
            <a:xfrm>
              <a:off x="0" y="883746"/>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1036956"/>
              <a:ext cx="3066974" cy="3066342"/>
            </a:xfrm>
            <a:prstGeom prst="rect">
              <a:avLst/>
            </a:prstGeom>
          </p:spPr>
        </p:pic>
        <p:sp>
          <p:nvSpPr>
            <p:cNvPr id="8" name="object 8"/>
            <p:cNvSpPr/>
            <p:nvPr/>
          </p:nvSpPr>
          <p:spPr>
            <a:xfrm>
              <a:off x="371301" y="9927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877564"/>
              <a:ext cx="6244590" cy="6530809"/>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496550" y="2299520"/>
              <a:ext cx="2247599" cy="3033269"/>
            </a:xfrm>
            <a:prstGeom prst="rect">
              <a:avLst/>
            </a:prstGeom>
          </p:spPr>
        </p:pic>
        <p:sp>
          <p:nvSpPr>
            <p:cNvPr id="11" name="object 11"/>
            <p:cNvSpPr/>
            <p:nvPr/>
          </p:nvSpPr>
          <p:spPr>
            <a:xfrm>
              <a:off x="7453704" y="2277866"/>
              <a:ext cx="2290445" cy="3076575"/>
            </a:xfrm>
            <a:custGeom>
              <a:avLst/>
              <a:gdLst/>
              <a:ahLst/>
              <a:cxnLst/>
              <a:rect l="l" t="t" r="r" b="b"/>
              <a:pathLst>
                <a:path w="2290445" h="3076575">
                  <a:moveTo>
                    <a:pt x="2045737" y="3076081"/>
                  </a:moveTo>
                  <a:lnTo>
                    <a:pt x="244596" y="3076080"/>
                  </a:lnTo>
                  <a:lnTo>
                    <a:pt x="195327" y="3071112"/>
                  </a:lnTo>
                  <a:lnTo>
                    <a:pt x="149424" y="3056865"/>
                  </a:lnTo>
                  <a:lnTo>
                    <a:pt x="107877" y="3034324"/>
                  </a:lnTo>
                  <a:lnTo>
                    <a:pt x="71672" y="3004475"/>
                  </a:lnTo>
                  <a:lnTo>
                    <a:pt x="41795" y="2968303"/>
                  </a:lnTo>
                  <a:lnTo>
                    <a:pt x="19233" y="2926794"/>
                  </a:lnTo>
                  <a:lnTo>
                    <a:pt x="4972" y="2880934"/>
                  </a:lnTo>
                  <a:lnTo>
                    <a:pt x="0" y="2831708"/>
                  </a:lnTo>
                  <a:lnTo>
                    <a:pt x="79" y="244372"/>
                  </a:lnTo>
                  <a:lnTo>
                    <a:pt x="4972" y="195678"/>
                  </a:lnTo>
                  <a:lnTo>
                    <a:pt x="19233" y="149621"/>
                  </a:lnTo>
                  <a:lnTo>
                    <a:pt x="41795" y="107971"/>
                  </a:lnTo>
                  <a:lnTo>
                    <a:pt x="71672" y="71705"/>
                  </a:lnTo>
                  <a:lnTo>
                    <a:pt x="107877" y="41798"/>
                  </a:lnTo>
                  <a:lnTo>
                    <a:pt x="149464" y="19215"/>
                  </a:lnTo>
                  <a:lnTo>
                    <a:pt x="195342" y="4968"/>
                  </a:lnTo>
                  <a:lnTo>
                    <a:pt x="244599" y="0"/>
                  </a:lnTo>
                  <a:lnTo>
                    <a:pt x="2045737" y="0"/>
                  </a:lnTo>
                  <a:lnTo>
                    <a:pt x="2095014" y="4969"/>
                  </a:lnTo>
                  <a:lnTo>
                    <a:pt x="2140934" y="19227"/>
                  </a:lnTo>
                  <a:lnTo>
                    <a:pt x="2178614" y="39670"/>
                  </a:lnTo>
                  <a:lnTo>
                    <a:pt x="244599" y="39670"/>
                  </a:lnTo>
                  <a:lnTo>
                    <a:pt x="197741" y="45097"/>
                  </a:lnTo>
                  <a:lnTo>
                    <a:pt x="154662" y="60544"/>
                  </a:lnTo>
                  <a:lnTo>
                    <a:pt x="116613" y="84763"/>
                  </a:lnTo>
                  <a:lnTo>
                    <a:pt x="84842" y="116505"/>
                  </a:lnTo>
                  <a:lnTo>
                    <a:pt x="60601" y="154519"/>
                  </a:lnTo>
                  <a:lnTo>
                    <a:pt x="45139" y="197558"/>
                  </a:lnTo>
                  <a:lnTo>
                    <a:pt x="39707" y="244372"/>
                  </a:lnTo>
                  <a:lnTo>
                    <a:pt x="39799" y="2831708"/>
                  </a:lnTo>
                  <a:lnTo>
                    <a:pt x="45139" y="2877978"/>
                  </a:lnTo>
                  <a:lnTo>
                    <a:pt x="60601" y="2921114"/>
                  </a:lnTo>
                  <a:lnTo>
                    <a:pt x="84842" y="2959115"/>
                  </a:lnTo>
                  <a:lnTo>
                    <a:pt x="116613" y="2990773"/>
                  </a:lnTo>
                  <a:lnTo>
                    <a:pt x="154662" y="3014881"/>
                  </a:lnTo>
                  <a:lnTo>
                    <a:pt x="197741" y="3030231"/>
                  </a:lnTo>
                  <a:lnTo>
                    <a:pt x="244599" y="3035616"/>
                  </a:lnTo>
                  <a:lnTo>
                    <a:pt x="2179832" y="3035616"/>
                  </a:lnTo>
                  <a:lnTo>
                    <a:pt x="2141023" y="3056741"/>
                  </a:lnTo>
                  <a:lnTo>
                    <a:pt x="2095041" y="3071078"/>
                  </a:lnTo>
                  <a:lnTo>
                    <a:pt x="2045737" y="3076080"/>
                  </a:lnTo>
                  <a:close/>
                </a:path>
                <a:path w="2290445" h="3076575">
                  <a:moveTo>
                    <a:pt x="2179832" y="3035616"/>
                  </a:moveTo>
                  <a:lnTo>
                    <a:pt x="2045737" y="3035616"/>
                  </a:lnTo>
                  <a:lnTo>
                    <a:pt x="2092844" y="3030189"/>
                  </a:lnTo>
                  <a:lnTo>
                    <a:pt x="2136020" y="3014742"/>
                  </a:lnTo>
                  <a:lnTo>
                    <a:pt x="2174056" y="2990523"/>
                  </a:lnTo>
                  <a:lnTo>
                    <a:pt x="2205744" y="2958782"/>
                  </a:lnTo>
                  <a:lnTo>
                    <a:pt x="2229874" y="2920767"/>
                  </a:lnTo>
                  <a:lnTo>
                    <a:pt x="2245238" y="2877728"/>
                  </a:lnTo>
                  <a:lnTo>
                    <a:pt x="2250537" y="2831708"/>
                  </a:lnTo>
                  <a:lnTo>
                    <a:pt x="2250628" y="244372"/>
                  </a:lnTo>
                  <a:lnTo>
                    <a:pt x="2245197" y="197308"/>
                  </a:lnTo>
                  <a:lnTo>
                    <a:pt x="2229735" y="154172"/>
                  </a:lnTo>
                  <a:lnTo>
                    <a:pt x="2205494" y="116172"/>
                  </a:lnTo>
                  <a:lnTo>
                    <a:pt x="2173723" y="84513"/>
                  </a:lnTo>
                  <a:lnTo>
                    <a:pt x="2135673" y="60406"/>
                  </a:lnTo>
                  <a:lnTo>
                    <a:pt x="2092594" y="45055"/>
                  </a:lnTo>
                  <a:lnTo>
                    <a:pt x="2045737" y="39670"/>
                  </a:lnTo>
                  <a:lnTo>
                    <a:pt x="2178614" y="39670"/>
                  </a:lnTo>
                  <a:lnTo>
                    <a:pt x="2218664" y="71605"/>
                  </a:lnTo>
                  <a:lnTo>
                    <a:pt x="2248541" y="107777"/>
                  </a:lnTo>
                  <a:lnTo>
                    <a:pt x="2271103" y="149286"/>
                  </a:lnTo>
                  <a:lnTo>
                    <a:pt x="2285363" y="195146"/>
                  </a:lnTo>
                  <a:lnTo>
                    <a:pt x="2290336" y="244372"/>
                  </a:lnTo>
                  <a:lnTo>
                    <a:pt x="2290259" y="2831708"/>
                  </a:lnTo>
                  <a:lnTo>
                    <a:pt x="2285591" y="2880174"/>
                  </a:lnTo>
                  <a:lnTo>
                    <a:pt x="2271438" y="2926124"/>
                  </a:lnTo>
                  <a:lnTo>
                    <a:pt x="2248890" y="2967760"/>
                  </a:lnTo>
                  <a:lnTo>
                    <a:pt x="2218962" y="3004078"/>
                  </a:lnTo>
                  <a:lnTo>
                    <a:pt x="2182668" y="3034073"/>
                  </a:lnTo>
                  <a:lnTo>
                    <a:pt x="2179832" y="3035616"/>
                  </a:lnTo>
                  <a:close/>
                </a:path>
              </a:pathLst>
            </a:custGeom>
            <a:solidFill>
              <a:srgbClr val="B40808"/>
            </a:solidFill>
          </p:spPr>
          <p:txBody>
            <a:bodyPr wrap="square" lIns="0" tIns="0" rIns="0" bIns="0" rtlCol="0"/>
            <a:lstStyle/>
            <a:p>
              <a:endParaRPr sz="1800"/>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526504" y="6269142"/>
              <a:ext cx="1162049" cy="1019174"/>
            </a:xfrm>
            <a:prstGeom prst="rect">
              <a:avLst/>
            </a:prstGeom>
          </p:spPr>
        </p:pic>
      </p:grpSp>
      <p:sp>
        <p:nvSpPr>
          <p:cNvPr id="13" name="object 13"/>
          <p:cNvSpPr txBox="1"/>
          <p:nvPr/>
        </p:nvSpPr>
        <p:spPr>
          <a:xfrm>
            <a:off x="7774822" y="7162800"/>
            <a:ext cx="2148094" cy="386644"/>
          </a:xfrm>
          <a:prstGeom prst="rect">
            <a:avLst/>
          </a:prstGeom>
        </p:spPr>
        <p:txBody>
          <a:bodyPr vert="horz" wrap="square" lIns="0" tIns="17145" rIns="0" bIns="0" rtlCol="0">
            <a:spAutoFit/>
          </a:bodyPr>
          <a:lstStyle/>
          <a:p>
            <a:pPr marL="12700">
              <a:spcBef>
                <a:spcPts val="135"/>
              </a:spcBef>
            </a:pPr>
            <a:r>
              <a:rPr sz="2400" b="1" i="1" spc="50" dirty="0">
                <a:solidFill>
                  <a:srgbClr val="E3FFFD"/>
                </a:solidFill>
                <a:latin typeface="Open Sans" panose="020B0606030504020204" pitchFamily="34" charset="0"/>
                <a:ea typeface="Open Sans" panose="020B0606030504020204" pitchFamily="34" charset="0"/>
                <a:cs typeface="Open Sans" panose="020B0606030504020204" pitchFamily="34" charset="0"/>
              </a:rPr>
              <a:t>PUSH</a:t>
            </a:r>
            <a:r>
              <a:rPr sz="2400" b="1" i="1" spc="40" dirty="0">
                <a:solidFill>
                  <a:srgbClr val="E3FFFD"/>
                </a:solidFill>
                <a:latin typeface="Open Sans" panose="020B0606030504020204" pitchFamily="34" charset="0"/>
                <a:ea typeface="Open Sans" panose="020B0606030504020204" pitchFamily="34" charset="0"/>
                <a:cs typeface="Open Sans" panose="020B0606030504020204" pitchFamily="34" charset="0"/>
              </a:rPr>
              <a:t> </a:t>
            </a:r>
            <a:r>
              <a:rPr sz="2400" b="1" i="1" spc="50" dirty="0">
                <a:solidFill>
                  <a:srgbClr val="E3FFFD"/>
                </a:solidFill>
                <a:latin typeface="Open Sans" panose="020B0606030504020204" pitchFamily="34" charset="0"/>
                <a:ea typeface="Open Sans" panose="020B0606030504020204" pitchFamily="34" charset="0"/>
                <a:cs typeface="Open Sans" panose="020B0606030504020204" pitchFamily="34" charset="0"/>
              </a:rPr>
              <a:t>Buffalo</a:t>
            </a:r>
            <a:endParaRPr sz="2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object 14"/>
          <p:cNvSpPr txBox="1"/>
          <p:nvPr/>
        </p:nvSpPr>
        <p:spPr>
          <a:xfrm>
            <a:off x="3981422" y="6012603"/>
            <a:ext cx="990600" cy="197490"/>
          </a:xfrm>
          <a:prstGeom prst="rect">
            <a:avLst/>
          </a:prstGeom>
        </p:spPr>
        <p:txBody>
          <a:bodyPr vert="horz" wrap="square" lIns="0" tIns="12700" rIns="0" bIns="0" rtlCol="0">
            <a:spAutoFit/>
          </a:bodyPr>
          <a:lstStyle/>
          <a:p>
            <a:pPr marL="12700">
              <a:spcBef>
                <a:spcPts val="100"/>
              </a:spcBef>
            </a:pPr>
            <a:r>
              <a:rPr sz="1200" dirty="0">
                <a:solidFill>
                  <a:srgbClr val="B40808"/>
                </a:solidFill>
                <a:latin typeface="Archivo Black"/>
                <a:cs typeface="Archivo Black"/>
              </a:rPr>
              <a:t>SHOUTOUT</a:t>
            </a:r>
            <a:endParaRPr sz="1200" dirty="0">
              <a:latin typeface="Archivo Black"/>
              <a:cs typeface="Archivo Black"/>
            </a:endParaRPr>
          </a:p>
        </p:txBody>
      </p:sp>
      <p:sp>
        <p:nvSpPr>
          <p:cNvPr id="15" name="object 15"/>
          <p:cNvSpPr txBox="1"/>
          <p:nvPr/>
        </p:nvSpPr>
        <p:spPr>
          <a:xfrm>
            <a:off x="3981424" y="6205007"/>
            <a:ext cx="5630411" cy="862287"/>
          </a:xfrm>
          <a:prstGeom prst="rect">
            <a:avLst/>
          </a:prstGeom>
        </p:spPr>
        <p:txBody>
          <a:bodyPr vert="horz" wrap="square" lIns="0" tIns="12700" rIns="0" bIns="0" rtlCol="0">
            <a:spAutoFit/>
          </a:bodyPr>
          <a:lstStyle/>
          <a:p>
            <a:pPr marL="12700" marR="5080">
              <a:lnSpc>
                <a:spcPct val="114599"/>
              </a:lnSpc>
              <a:spcBef>
                <a:spcPts val="100"/>
              </a:spcBef>
            </a:pPr>
            <a:r>
              <a:rPr sz="1200" b="1" spc="45" dirty="0">
                <a:solidFill>
                  <a:srgbClr val="B40808"/>
                </a:solidFill>
                <a:latin typeface="Book Antiqua"/>
                <a:cs typeface="Book Antiqua"/>
              </a:rPr>
              <a:t>I</a:t>
            </a:r>
            <a:r>
              <a:rPr sz="1200" b="1" spc="15" dirty="0">
                <a:solidFill>
                  <a:srgbClr val="B40808"/>
                </a:solidFill>
                <a:latin typeface="Book Antiqua"/>
                <a:cs typeface="Book Antiqua"/>
              </a:rPr>
              <a:t> </a:t>
            </a:r>
            <a:r>
              <a:rPr sz="1200" b="1" spc="170" dirty="0">
                <a:solidFill>
                  <a:srgbClr val="B40808"/>
                </a:solidFill>
                <a:latin typeface="Book Antiqua"/>
                <a:cs typeface="Book Antiqua"/>
              </a:rPr>
              <a:t>am</a:t>
            </a:r>
            <a:r>
              <a:rPr sz="1200" b="1" spc="15" dirty="0">
                <a:solidFill>
                  <a:srgbClr val="B40808"/>
                </a:solidFill>
                <a:latin typeface="Book Antiqua"/>
                <a:cs typeface="Book Antiqua"/>
              </a:rPr>
              <a:t> </a:t>
            </a:r>
            <a:r>
              <a:rPr sz="1200" b="1" spc="80" dirty="0">
                <a:solidFill>
                  <a:srgbClr val="B40808"/>
                </a:solidFill>
                <a:latin typeface="Book Antiqua"/>
                <a:cs typeface="Book Antiqua"/>
              </a:rPr>
              <a:t>grateful</a:t>
            </a:r>
            <a:r>
              <a:rPr sz="1200" b="1" spc="20" dirty="0">
                <a:solidFill>
                  <a:srgbClr val="B40808"/>
                </a:solidFill>
                <a:latin typeface="Book Antiqua"/>
                <a:cs typeface="Book Antiqua"/>
              </a:rPr>
              <a:t> </a:t>
            </a:r>
            <a:r>
              <a:rPr sz="1200" b="1" spc="105" dirty="0">
                <a:solidFill>
                  <a:srgbClr val="B40808"/>
                </a:solidFill>
                <a:latin typeface="Book Antiqua"/>
                <a:cs typeface="Book Antiqua"/>
              </a:rPr>
              <a:t>for</a:t>
            </a:r>
            <a:r>
              <a:rPr sz="1200" b="1" spc="15" dirty="0">
                <a:solidFill>
                  <a:srgbClr val="B40808"/>
                </a:solidFill>
                <a:latin typeface="Book Antiqua"/>
                <a:cs typeface="Book Antiqua"/>
              </a:rPr>
              <a:t> </a:t>
            </a:r>
            <a:r>
              <a:rPr sz="1200" b="1" spc="120" dirty="0">
                <a:solidFill>
                  <a:srgbClr val="B40808"/>
                </a:solidFill>
                <a:latin typeface="Book Antiqua"/>
                <a:cs typeface="Book Antiqua"/>
              </a:rPr>
              <a:t>our</a:t>
            </a:r>
            <a:r>
              <a:rPr sz="1200" b="1" spc="20" dirty="0">
                <a:solidFill>
                  <a:srgbClr val="B40808"/>
                </a:solidFill>
                <a:latin typeface="Book Antiqua"/>
                <a:cs typeface="Book Antiqua"/>
              </a:rPr>
              <a:t> </a:t>
            </a:r>
            <a:r>
              <a:rPr sz="1200" b="1" spc="100" dirty="0">
                <a:solidFill>
                  <a:srgbClr val="B40808"/>
                </a:solidFill>
                <a:latin typeface="Book Antiqua"/>
                <a:cs typeface="Book Antiqua"/>
              </a:rPr>
              <a:t>three</a:t>
            </a:r>
            <a:r>
              <a:rPr sz="1200" b="1" spc="15" dirty="0">
                <a:solidFill>
                  <a:srgbClr val="B40808"/>
                </a:solidFill>
                <a:latin typeface="Book Antiqua"/>
                <a:cs typeface="Book Antiqua"/>
              </a:rPr>
              <a:t> </a:t>
            </a:r>
            <a:r>
              <a:rPr sz="1200" b="1" spc="95" dirty="0">
                <a:solidFill>
                  <a:srgbClr val="B40808"/>
                </a:solidFill>
                <a:latin typeface="Book Antiqua"/>
                <a:cs typeface="Book Antiqua"/>
              </a:rPr>
              <a:t>wonderful</a:t>
            </a:r>
            <a:r>
              <a:rPr sz="1200" b="1" spc="20" dirty="0">
                <a:solidFill>
                  <a:srgbClr val="B40808"/>
                </a:solidFill>
                <a:latin typeface="Book Antiqua"/>
                <a:cs typeface="Book Antiqua"/>
              </a:rPr>
              <a:t> </a:t>
            </a:r>
            <a:r>
              <a:rPr sz="1200" b="1" spc="70" dirty="0">
                <a:solidFill>
                  <a:srgbClr val="B40808"/>
                </a:solidFill>
                <a:latin typeface="Book Antiqua"/>
                <a:cs typeface="Book Antiqua"/>
              </a:rPr>
              <a:t>fellowship</a:t>
            </a:r>
            <a:r>
              <a:rPr sz="1200" b="1" spc="15" dirty="0">
                <a:solidFill>
                  <a:srgbClr val="B40808"/>
                </a:solidFill>
                <a:latin typeface="Book Antiqua"/>
                <a:cs typeface="Book Antiqua"/>
              </a:rPr>
              <a:t> </a:t>
            </a:r>
            <a:r>
              <a:rPr sz="1200" b="1" spc="90" dirty="0">
                <a:solidFill>
                  <a:srgbClr val="B40808"/>
                </a:solidFill>
                <a:latin typeface="Book Antiqua"/>
                <a:cs typeface="Book Antiqua"/>
              </a:rPr>
              <a:t>organizers</a:t>
            </a:r>
            <a:r>
              <a:rPr sz="1200" b="1" spc="20" dirty="0">
                <a:solidFill>
                  <a:srgbClr val="B40808"/>
                </a:solidFill>
                <a:latin typeface="Book Antiqua"/>
                <a:cs typeface="Book Antiqua"/>
              </a:rPr>
              <a:t> </a:t>
            </a:r>
            <a:r>
              <a:rPr sz="1200" b="1" spc="105" dirty="0">
                <a:solidFill>
                  <a:srgbClr val="B40808"/>
                </a:solidFill>
                <a:latin typeface="Book Antiqua"/>
                <a:cs typeface="Book Antiqua"/>
              </a:rPr>
              <a:t>who</a:t>
            </a:r>
            <a:r>
              <a:rPr sz="1200" b="1" spc="15" dirty="0">
                <a:solidFill>
                  <a:srgbClr val="B40808"/>
                </a:solidFill>
                <a:latin typeface="Book Antiqua"/>
                <a:cs typeface="Book Antiqua"/>
              </a:rPr>
              <a:t> </a:t>
            </a:r>
            <a:r>
              <a:rPr sz="1200" b="1" spc="95" dirty="0">
                <a:solidFill>
                  <a:srgbClr val="B40808"/>
                </a:solidFill>
                <a:latin typeface="Book Antiqua"/>
                <a:cs typeface="Book Antiqua"/>
              </a:rPr>
              <a:t>have </a:t>
            </a:r>
            <a:r>
              <a:rPr sz="1200" b="1" spc="-285" dirty="0">
                <a:solidFill>
                  <a:srgbClr val="B40808"/>
                </a:solidFill>
                <a:latin typeface="Book Antiqua"/>
                <a:cs typeface="Book Antiqua"/>
              </a:rPr>
              <a:t> </a:t>
            </a:r>
            <a:r>
              <a:rPr sz="1200" b="1" spc="90" dirty="0">
                <a:solidFill>
                  <a:srgbClr val="B40808"/>
                </a:solidFill>
                <a:latin typeface="Book Antiqua"/>
                <a:cs typeface="Book Antiqua"/>
              </a:rPr>
              <a:t>put </a:t>
            </a:r>
            <a:r>
              <a:rPr sz="1200" b="1" spc="95" dirty="0">
                <a:solidFill>
                  <a:srgbClr val="B40808"/>
                </a:solidFill>
                <a:latin typeface="Book Antiqua"/>
                <a:cs typeface="Book Antiqua"/>
              </a:rPr>
              <a:t>together </a:t>
            </a:r>
            <a:r>
              <a:rPr sz="1200" b="1" spc="125" dirty="0">
                <a:solidFill>
                  <a:srgbClr val="B40808"/>
                </a:solidFill>
                <a:latin typeface="Book Antiqua"/>
                <a:cs typeface="Book Antiqua"/>
              </a:rPr>
              <a:t>some </a:t>
            </a:r>
            <a:r>
              <a:rPr sz="1200" b="1" spc="90" dirty="0">
                <a:solidFill>
                  <a:srgbClr val="B40808"/>
                </a:solidFill>
                <a:latin typeface="Book Antiqua"/>
                <a:cs typeface="Book Antiqua"/>
              </a:rPr>
              <a:t>of the </a:t>
            </a:r>
            <a:r>
              <a:rPr sz="1200" b="1" spc="114" dirty="0">
                <a:solidFill>
                  <a:srgbClr val="B40808"/>
                </a:solidFill>
                <a:latin typeface="Book Antiqua"/>
                <a:cs typeface="Book Antiqua"/>
              </a:rPr>
              <a:t>most </a:t>
            </a:r>
            <a:r>
              <a:rPr sz="1200" b="1" spc="80" dirty="0">
                <a:solidFill>
                  <a:srgbClr val="B40808"/>
                </a:solidFill>
                <a:latin typeface="Book Antiqua"/>
                <a:cs typeface="Book Antiqua"/>
              </a:rPr>
              <a:t>interesting </a:t>
            </a:r>
            <a:r>
              <a:rPr sz="1200" b="1" spc="90" dirty="0">
                <a:solidFill>
                  <a:srgbClr val="B40808"/>
                </a:solidFill>
                <a:latin typeface="Book Antiqua"/>
                <a:cs typeface="Book Antiqua"/>
              </a:rPr>
              <a:t>materials </a:t>
            </a:r>
            <a:r>
              <a:rPr sz="1200" b="1" spc="105" dirty="0">
                <a:solidFill>
                  <a:srgbClr val="B40808"/>
                </a:solidFill>
                <a:latin typeface="Book Antiqua"/>
                <a:cs typeface="Book Antiqua"/>
              </a:rPr>
              <a:t>and </a:t>
            </a:r>
            <a:r>
              <a:rPr sz="1200" b="1" spc="95" dirty="0">
                <a:solidFill>
                  <a:srgbClr val="B40808"/>
                </a:solidFill>
                <a:latin typeface="Book Antiqua"/>
                <a:cs typeface="Book Antiqua"/>
              </a:rPr>
              <a:t>gathered </a:t>
            </a:r>
            <a:r>
              <a:rPr sz="1200" b="1" spc="75" dirty="0">
                <a:solidFill>
                  <a:srgbClr val="B40808"/>
                </a:solidFill>
                <a:latin typeface="Book Antiqua"/>
                <a:cs typeface="Book Antiqua"/>
              </a:rPr>
              <a:t>so </a:t>
            </a:r>
            <a:r>
              <a:rPr sz="1200" b="1" spc="80" dirty="0">
                <a:solidFill>
                  <a:srgbClr val="B40808"/>
                </a:solidFill>
                <a:latin typeface="Book Antiqua"/>
                <a:cs typeface="Book Antiqua"/>
              </a:rPr>
              <a:t> </a:t>
            </a:r>
            <a:r>
              <a:rPr sz="1200" b="1" spc="145" dirty="0">
                <a:solidFill>
                  <a:srgbClr val="B40808"/>
                </a:solidFill>
                <a:latin typeface="Book Antiqua"/>
                <a:cs typeface="Book Antiqua"/>
              </a:rPr>
              <a:t>many </a:t>
            </a:r>
            <a:r>
              <a:rPr sz="1200" b="1" spc="90" dirty="0">
                <a:solidFill>
                  <a:srgbClr val="B40808"/>
                </a:solidFill>
                <a:latin typeface="Book Antiqua"/>
                <a:cs typeface="Book Antiqua"/>
              </a:rPr>
              <a:t>impressive </a:t>
            </a:r>
            <a:r>
              <a:rPr sz="1200" b="1" spc="80" dirty="0">
                <a:solidFill>
                  <a:srgbClr val="B40808"/>
                </a:solidFill>
                <a:latin typeface="Book Antiqua"/>
                <a:cs typeface="Book Antiqua"/>
              </a:rPr>
              <a:t>people. </a:t>
            </a:r>
            <a:r>
              <a:rPr sz="1200" b="1" spc="25" dirty="0">
                <a:solidFill>
                  <a:srgbClr val="B40808"/>
                </a:solidFill>
                <a:latin typeface="Book Antiqua"/>
                <a:cs typeface="Book Antiqua"/>
              </a:rPr>
              <a:t>It's </a:t>
            </a:r>
            <a:r>
              <a:rPr sz="1200" b="1" spc="80" dirty="0">
                <a:solidFill>
                  <a:srgbClr val="B40808"/>
                </a:solidFill>
                <a:latin typeface="Book Antiqua"/>
                <a:cs typeface="Book Antiqua"/>
              </a:rPr>
              <a:t>really </a:t>
            </a:r>
            <a:r>
              <a:rPr sz="1200" b="1" spc="85" dirty="0">
                <a:solidFill>
                  <a:srgbClr val="B40808"/>
                </a:solidFill>
                <a:latin typeface="Book Antiqua"/>
                <a:cs typeface="Book Antiqua"/>
              </a:rPr>
              <a:t>incredible what </a:t>
            </a:r>
            <a:r>
              <a:rPr sz="1200" b="1" spc="95" dirty="0">
                <a:solidFill>
                  <a:srgbClr val="B40808"/>
                </a:solidFill>
                <a:latin typeface="Book Antiqua"/>
                <a:cs typeface="Book Antiqua"/>
              </a:rPr>
              <a:t>they have </a:t>
            </a:r>
            <a:r>
              <a:rPr sz="1200" b="1" spc="75" dirty="0">
                <a:solidFill>
                  <a:srgbClr val="B40808"/>
                </a:solidFill>
                <a:latin typeface="Book Antiqua"/>
                <a:cs typeface="Book Antiqua"/>
              </a:rPr>
              <a:t>pulled </a:t>
            </a:r>
            <a:r>
              <a:rPr sz="1200" b="1" spc="80" dirty="0">
                <a:solidFill>
                  <a:srgbClr val="B40808"/>
                </a:solidFill>
                <a:latin typeface="Book Antiqua"/>
                <a:cs typeface="Book Antiqua"/>
              </a:rPr>
              <a:t> </a:t>
            </a:r>
            <a:r>
              <a:rPr sz="1200" b="1" spc="65" dirty="0">
                <a:solidFill>
                  <a:srgbClr val="B40808"/>
                </a:solidFill>
                <a:latin typeface="Book Antiqua"/>
                <a:cs typeface="Book Antiqua"/>
              </a:rPr>
              <a:t>off.</a:t>
            </a:r>
            <a:endParaRPr sz="1200" dirty="0">
              <a:latin typeface="Book Antiqua"/>
              <a:cs typeface="Book Antiqua"/>
            </a:endParaRPr>
          </a:p>
        </p:txBody>
      </p:sp>
      <p:sp>
        <p:nvSpPr>
          <p:cNvPr id="16" name="object 16"/>
          <p:cNvSpPr txBox="1"/>
          <p:nvPr/>
        </p:nvSpPr>
        <p:spPr>
          <a:xfrm>
            <a:off x="3981425" y="700047"/>
            <a:ext cx="5941491" cy="722377"/>
          </a:xfrm>
          <a:prstGeom prst="rect">
            <a:avLst/>
          </a:prstGeom>
        </p:spPr>
        <p:txBody>
          <a:bodyPr vert="horz" wrap="square" lIns="0" tIns="48895" rIns="0" bIns="0" rtlCol="0">
            <a:spAutoFit/>
          </a:bodyPr>
          <a:lstStyle/>
          <a:p>
            <a:pPr marL="12700">
              <a:spcBef>
                <a:spcPts val="385"/>
              </a:spcBef>
            </a:pPr>
            <a:r>
              <a:rPr sz="1300" dirty="0">
                <a:solidFill>
                  <a:srgbClr val="B40808"/>
                </a:solidFill>
                <a:latin typeface="Archivo Black"/>
                <a:cs typeface="Archivo Black"/>
              </a:rPr>
              <a:t>FAVORITE</a:t>
            </a:r>
            <a:r>
              <a:rPr sz="1300" spc="-50" dirty="0">
                <a:solidFill>
                  <a:srgbClr val="B40808"/>
                </a:solidFill>
                <a:latin typeface="Archivo Black"/>
                <a:cs typeface="Archivo Black"/>
              </a:rPr>
              <a:t> </a:t>
            </a:r>
            <a:r>
              <a:rPr sz="1300" dirty="0">
                <a:solidFill>
                  <a:srgbClr val="B40808"/>
                </a:solidFill>
                <a:latin typeface="Archivo Black"/>
                <a:cs typeface="Archivo Black"/>
              </a:rPr>
              <a:t>MEMORIES</a:t>
            </a:r>
            <a:endParaRPr sz="1300" dirty="0">
              <a:latin typeface="Archivo Black"/>
              <a:cs typeface="Archivo Black"/>
            </a:endParaRPr>
          </a:p>
          <a:p>
            <a:pPr marL="12700" marR="5080">
              <a:lnSpc>
                <a:spcPct val="114599"/>
              </a:lnSpc>
              <a:spcBef>
                <a:spcPts val="75"/>
              </a:spcBef>
            </a:pPr>
            <a:r>
              <a:rPr sz="1300" b="1" spc="80" dirty="0">
                <a:solidFill>
                  <a:srgbClr val="B40808"/>
                </a:solidFill>
                <a:latin typeface="Book Antiqua"/>
                <a:cs typeface="Book Antiqua"/>
              </a:rPr>
              <a:t>Attending </a:t>
            </a:r>
            <a:r>
              <a:rPr sz="1300" b="1" spc="90" dirty="0">
                <a:solidFill>
                  <a:srgbClr val="B40808"/>
                </a:solidFill>
                <a:latin typeface="Book Antiqua"/>
                <a:cs typeface="Book Antiqua"/>
              </a:rPr>
              <a:t>policy </a:t>
            </a:r>
            <a:r>
              <a:rPr sz="1300" b="1" spc="110" dirty="0">
                <a:solidFill>
                  <a:srgbClr val="B40808"/>
                </a:solidFill>
                <a:latin typeface="Book Antiqua"/>
                <a:cs typeface="Book Antiqua"/>
              </a:rPr>
              <a:t>makers </a:t>
            </a:r>
            <a:r>
              <a:rPr sz="1300" b="1" spc="95" dirty="0">
                <a:solidFill>
                  <a:srgbClr val="B40808"/>
                </a:solidFill>
                <a:latin typeface="Book Antiqua"/>
                <a:cs typeface="Book Antiqua"/>
              </a:rPr>
              <a:t>meetings </a:t>
            </a:r>
            <a:r>
              <a:rPr sz="1300" b="1" spc="105" dirty="0">
                <a:solidFill>
                  <a:srgbClr val="B40808"/>
                </a:solidFill>
                <a:latin typeface="Book Antiqua"/>
                <a:cs typeface="Book Antiqua"/>
              </a:rPr>
              <a:t>and </a:t>
            </a:r>
            <a:r>
              <a:rPr sz="1300" b="1" spc="80" dirty="0">
                <a:solidFill>
                  <a:srgbClr val="B40808"/>
                </a:solidFill>
                <a:latin typeface="Book Antiqua"/>
                <a:cs typeface="Book Antiqua"/>
              </a:rPr>
              <a:t>being </a:t>
            </a:r>
            <a:r>
              <a:rPr sz="1300" b="1" spc="120" dirty="0">
                <a:solidFill>
                  <a:srgbClr val="B40808"/>
                </a:solidFill>
                <a:latin typeface="Book Antiqua"/>
                <a:cs typeface="Book Antiqua"/>
              </a:rPr>
              <a:t>amazed </a:t>
            </a:r>
            <a:r>
              <a:rPr sz="1300" b="1" spc="90" dirty="0">
                <a:solidFill>
                  <a:srgbClr val="B40808"/>
                </a:solidFill>
                <a:latin typeface="Book Antiqua"/>
                <a:cs typeface="Book Antiqua"/>
              </a:rPr>
              <a:t>by the </a:t>
            </a:r>
            <a:r>
              <a:rPr sz="1300" b="1" spc="70" dirty="0">
                <a:solidFill>
                  <a:srgbClr val="B40808"/>
                </a:solidFill>
                <a:latin typeface="Book Antiqua"/>
                <a:cs typeface="Book Antiqua"/>
              </a:rPr>
              <a:t>ways </a:t>
            </a:r>
            <a:r>
              <a:rPr sz="1300" b="1" spc="75" dirty="0">
                <a:solidFill>
                  <a:srgbClr val="B40808"/>
                </a:solidFill>
                <a:latin typeface="Book Antiqua"/>
                <a:cs typeface="Book Antiqua"/>
              </a:rPr>
              <a:t> </a:t>
            </a:r>
            <a:r>
              <a:rPr sz="1300" b="1" spc="80" dirty="0">
                <a:solidFill>
                  <a:srgbClr val="B40808"/>
                </a:solidFill>
                <a:latin typeface="Book Antiqua"/>
                <a:cs typeface="Book Antiqua"/>
              </a:rPr>
              <a:t>professional</a:t>
            </a:r>
            <a:r>
              <a:rPr sz="1300" b="1" spc="20" dirty="0">
                <a:solidFill>
                  <a:srgbClr val="B40808"/>
                </a:solidFill>
                <a:latin typeface="Book Antiqua"/>
                <a:cs typeface="Book Antiqua"/>
              </a:rPr>
              <a:t> </a:t>
            </a:r>
            <a:r>
              <a:rPr sz="1300" b="1" spc="65" dirty="0">
                <a:solidFill>
                  <a:srgbClr val="B40808"/>
                </a:solidFill>
                <a:latin typeface="Book Antiqua"/>
                <a:cs typeface="Book Antiqua"/>
              </a:rPr>
              <a:t>adults</a:t>
            </a:r>
            <a:r>
              <a:rPr sz="1300" b="1" spc="25" dirty="0">
                <a:solidFill>
                  <a:srgbClr val="B40808"/>
                </a:solidFill>
                <a:latin typeface="Book Antiqua"/>
                <a:cs typeface="Book Antiqua"/>
              </a:rPr>
              <a:t> </a:t>
            </a:r>
            <a:r>
              <a:rPr sz="1300" b="1" spc="120" dirty="0">
                <a:solidFill>
                  <a:srgbClr val="B40808"/>
                </a:solidFill>
                <a:latin typeface="Book Antiqua"/>
                <a:cs typeface="Book Antiqua"/>
              </a:rPr>
              <a:t>can</a:t>
            </a:r>
            <a:r>
              <a:rPr sz="1300" b="1" spc="25" dirty="0">
                <a:solidFill>
                  <a:srgbClr val="B40808"/>
                </a:solidFill>
                <a:latin typeface="Book Antiqua"/>
                <a:cs typeface="Book Antiqua"/>
              </a:rPr>
              <a:t> </a:t>
            </a:r>
            <a:r>
              <a:rPr sz="1300" b="1" spc="85" dirty="0">
                <a:solidFill>
                  <a:srgbClr val="B40808"/>
                </a:solidFill>
                <a:latin typeface="Book Antiqua"/>
                <a:cs typeface="Book Antiqua"/>
              </a:rPr>
              <a:t>be</a:t>
            </a:r>
            <a:r>
              <a:rPr sz="1300" b="1" spc="20" dirty="0">
                <a:solidFill>
                  <a:srgbClr val="B40808"/>
                </a:solidFill>
                <a:latin typeface="Book Antiqua"/>
                <a:cs typeface="Book Antiqua"/>
              </a:rPr>
              <a:t> </a:t>
            </a:r>
            <a:r>
              <a:rPr sz="1300" b="1" spc="75" dirty="0">
                <a:solidFill>
                  <a:srgbClr val="B40808"/>
                </a:solidFill>
                <a:latin typeface="Book Antiqua"/>
                <a:cs typeface="Book Antiqua"/>
              </a:rPr>
              <a:t>so</a:t>
            </a:r>
            <a:r>
              <a:rPr sz="1300" b="1" spc="25" dirty="0">
                <a:solidFill>
                  <a:srgbClr val="B40808"/>
                </a:solidFill>
                <a:latin typeface="Book Antiqua"/>
                <a:cs typeface="Book Antiqua"/>
              </a:rPr>
              <a:t> </a:t>
            </a:r>
            <a:r>
              <a:rPr sz="1300" b="1" spc="60" dirty="0">
                <a:solidFill>
                  <a:srgbClr val="B40808"/>
                </a:solidFill>
                <a:latin typeface="Book Antiqua"/>
                <a:cs typeface="Book Antiqua"/>
              </a:rPr>
              <a:t>civil</a:t>
            </a:r>
            <a:r>
              <a:rPr sz="1300" b="1" spc="25" dirty="0">
                <a:solidFill>
                  <a:srgbClr val="B40808"/>
                </a:solidFill>
                <a:latin typeface="Book Antiqua"/>
                <a:cs typeface="Book Antiqua"/>
              </a:rPr>
              <a:t> </a:t>
            </a:r>
            <a:r>
              <a:rPr sz="1300" b="1" spc="105" dirty="0">
                <a:solidFill>
                  <a:srgbClr val="B40808"/>
                </a:solidFill>
                <a:latin typeface="Book Antiqua"/>
                <a:cs typeface="Book Antiqua"/>
              </a:rPr>
              <a:t>and</a:t>
            </a:r>
            <a:r>
              <a:rPr sz="1300" b="1" spc="20" dirty="0">
                <a:solidFill>
                  <a:srgbClr val="B40808"/>
                </a:solidFill>
                <a:latin typeface="Book Antiqua"/>
                <a:cs typeface="Book Antiqua"/>
              </a:rPr>
              <a:t> </a:t>
            </a:r>
            <a:r>
              <a:rPr sz="1300" b="1" spc="100" dirty="0">
                <a:solidFill>
                  <a:srgbClr val="B40808"/>
                </a:solidFill>
                <a:latin typeface="Book Antiqua"/>
                <a:cs typeface="Book Antiqua"/>
              </a:rPr>
              <a:t>backhanded</a:t>
            </a:r>
            <a:r>
              <a:rPr sz="1300" b="1" spc="25" dirty="0">
                <a:solidFill>
                  <a:srgbClr val="B40808"/>
                </a:solidFill>
                <a:latin typeface="Book Antiqua"/>
                <a:cs typeface="Book Antiqua"/>
              </a:rPr>
              <a:t> </a:t>
            </a:r>
            <a:r>
              <a:rPr sz="1300" b="1" spc="70" dirty="0">
                <a:solidFill>
                  <a:srgbClr val="B40808"/>
                </a:solidFill>
                <a:latin typeface="Book Antiqua"/>
                <a:cs typeface="Book Antiqua"/>
              </a:rPr>
              <a:t>at</a:t>
            </a:r>
            <a:r>
              <a:rPr sz="1300" b="1" spc="25" dirty="0">
                <a:solidFill>
                  <a:srgbClr val="B40808"/>
                </a:solidFill>
                <a:latin typeface="Book Antiqua"/>
                <a:cs typeface="Book Antiqua"/>
              </a:rPr>
              <a:t> </a:t>
            </a:r>
            <a:r>
              <a:rPr sz="1300" b="1" spc="90" dirty="0">
                <a:solidFill>
                  <a:srgbClr val="B40808"/>
                </a:solidFill>
                <a:latin typeface="Book Antiqua"/>
                <a:cs typeface="Book Antiqua"/>
              </a:rPr>
              <a:t>the</a:t>
            </a:r>
            <a:r>
              <a:rPr sz="1300" b="1" spc="25" dirty="0">
                <a:solidFill>
                  <a:srgbClr val="B40808"/>
                </a:solidFill>
                <a:latin typeface="Book Antiqua"/>
                <a:cs typeface="Book Antiqua"/>
              </a:rPr>
              <a:t> </a:t>
            </a:r>
            <a:r>
              <a:rPr sz="1300" b="1" spc="114" dirty="0">
                <a:solidFill>
                  <a:srgbClr val="B40808"/>
                </a:solidFill>
                <a:latin typeface="Book Antiqua"/>
                <a:cs typeface="Book Antiqua"/>
              </a:rPr>
              <a:t>same</a:t>
            </a:r>
            <a:r>
              <a:rPr sz="1300" b="1" spc="20" dirty="0">
                <a:solidFill>
                  <a:srgbClr val="B40808"/>
                </a:solidFill>
                <a:latin typeface="Book Antiqua"/>
                <a:cs typeface="Book Antiqua"/>
              </a:rPr>
              <a:t> </a:t>
            </a:r>
            <a:r>
              <a:rPr sz="1300" b="1" spc="90" dirty="0">
                <a:solidFill>
                  <a:srgbClr val="B40808"/>
                </a:solidFill>
                <a:latin typeface="Book Antiqua"/>
                <a:cs typeface="Book Antiqua"/>
              </a:rPr>
              <a:t>time</a:t>
            </a:r>
            <a:r>
              <a:rPr sz="1200" b="1" spc="90" dirty="0">
                <a:solidFill>
                  <a:srgbClr val="B40808"/>
                </a:solidFill>
                <a:latin typeface="Book Antiqua"/>
                <a:cs typeface="Book Antiqua"/>
              </a:rPr>
              <a:t>.</a:t>
            </a:r>
            <a:endParaRPr sz="1200" dirty="0">
              <a:latin typeface="Book Antiqua"/>
              <a:cs typeface="Book Antiqua"/>
            </a:endParaRPr>
          </a:p>
        </p:txBody>
      </p:sp>
      <p:sp>
        <p:nvSpPr>
          <p:cNvPr id="17" name="object 17"/>
          <p:cNvSpPr txBox="1"/>
          <p:nvPr/>
        </p:nvSpPr>
        <p:spPr>
          <a:xfrm>
            <a:off x="3981425" y="1490014"/>
            <a:ext cx="3344545" cy="4370171"/>
          </a:xfrm>
          <a:prstGeom prst="rect">
            <a:avLst/>
          </a:prstGeom>
        </p:spPr>
        <p:txBody>
          <a:bodyPr vert="horz" wrap="square" lIns="0" tIns="51435" rIns="0" bIns="0" rtlCol="0">
            <a:spAutoFit/>
          </a:bodyPr>
          <a:lstStyle/>
          <a:p>
            <a:pPr marL="12700">
              <a:spcBef>
                <a:spcPts val="405"/>
              </a:spcBef>
            </a:pPr>
            <a:r>
              <a:rPr sz="1300" spc="-5" dirty="0">
                <a:solidFill>
                  <a:srgbClr val="B40808"/>
                </a:solidFill>
                <a:latin typeface="Archivo Black"/>
                <a:cs typeface="Archivo Black"/>
              </a:rPr>
              <a:t>SUMMER</a:t>
            </a:r>
            <a:r>
              <a:rPr sz="1300" spc="-40" dirty="0">
                <a:solidFill>
                  <a:srgbClr val="B40808"/>
                </a:solidFill>
                <a:latin typeface="Archivo Black"/>
                <a:cs typeface="Archivo Black"/>
              </a:rPr>
              <a:t> </a:t>
            </a:r>
            <a:r>
              <a:rPr sz="1300" spc="-5" dirty="0">
                <a:solidFill>
                  <a:srgbClr val="B40808"/>
                </a:solidFill>
                <a:latin typeface="Archivo Black"/>
                <a:cs typeface="Archivo Black"/>
              </a:rPr>
              <a:t>TAKEAWAY</a:t>
            </a:r>
            <a:endParaRPr sz="1300" dirty="0">
              <a:latin typeface="Archivo Black"/>
              <a:cs typeface="Archivo Black"/>
            </a:endParaRPr>
          </a:p>
          <a:p>
            <a:pPr marL="12700" marR="5080">
              <a:lnSpc>
                <a:spcPct val="114300"/>
              </a:lnSpc>
              <a:spcBef>
                <a:spcPts val="80"/>
              </a:spcBef>
            </a:pPr>
            <a:r>
              <a:rPr sz="1300" b="1" spc="50" dirty="0">
                <a:solidFill>
                  <a:srgbClr val="B40808"/>
                </a:solidFill>
                <a:latin typeface="Book Antiqua"/>
                <a:cs typeface="Book Antiqua"/>
              </a:rPr>
              <a:t>I </a:t>
            </a:r>
            <a:r>
              <a:rPr sz="1300" b="1" spc="105" dirty="0">
                <a:solidFill>
                  <a:srgbClr val="B40808"/>
                </a:solidFill>
                <a:latin typeface="Book Antiqua"/>
                <a:cs typeface="Book Antiqua"/>
              </a:rPr>
              <a:t>have </a:t>
            </a:r>
            <a:r>
              <a:rPr sz="1300" b="1" spc="100" dirty="0">
                <a:solidFill>
                  <a:srgbClr val="B40808"/>
                </a:solidFill>
                <a:latin typeface="Book Antiqua"/>
                <a:cs typeface="Book Antiqua"/>
              </a:rPr>
              <a:t>learned </a:t>
            </a:r>
            <a:r>
              <a:rPr sz="1300" b="1" spc="85" dirty="0">
                <a:solidFill>
                  <a:srgbClr val="B40808"/>
                </a:solidFill>
                <a:latin typeface="Book Antiqua"/>
                <a:cs typeface="Book Antiqua"/>
              </a:rPr>
              <a:t>that </a:t>
            </a:r>
            <a:r>
              <a:rPr sz="1300" b="1" spc="110" dirty="0">
                <a:solidFill>
                  <a:srgbClr val="B40808"/>
                </a:solidFill>
                <a:latin typeface="Book Antiqua"/>
                <a:cs typeface="Book Antiqua"/>
              </a:rPr>
              <a:t>there are </a:t>
            </a:r>
            <a:r>
              <a:rPr sz="1300" b="1" spc="80" dirty="0">
                <a:solidFill>
                  <a:srgbClr val="B40808"/>
                </a:solidFill>
                <a:latin typeface="Book Antiqua"/>
                <a:cs typeface="Book Antiqua"/>
              </a:rPr>
              <a:t>so </a:t>
            </a:r>
            <a:r>
              <a:rPr sz="1300" b="1" spc="155" dirty="0">
                <a:solidFill>
                  <a:srgbClr val="B40808"/>
                </a:solidFill>
                <a:latin typeface="Book Antiqua"/>
                <a:cs typeface="Book Antiqua"/>
              </a:rPr>
              <a:t>many </a:t>
            </a:r>
            <a:r>
              <a:rPr sz="1300" b="1" spc="-310" dirty="0">
                <a:solidFill>
                  <a:srgbClr val="B40808"/>
                </a:solidFill>
                <a:latin typeface="Book Antiqua"/>
                <a:cs typeface="Book Antiqua"/>
              </a:rPr>
              <a:t> </a:t>
            </a:r>
            <a:r>
              <a:rPr sz="1300" b="1" spc="95" dirty="0">
                <a:solidFill>
                  <a:srgbClr val="B40808"/>
                </a:solidFill>
                <a:latin typeface="Book Antiqua"/>
                <a:cs typeface="Book Antiqua"/>
              </a:rPr>
              <a:t>people </a:t>
            </a:r>
            <a:r>
              <a:rPr sz="1300" b="1" spc="90" dirty="0">
                <a:solidFill>
                  <a:srgbClr val="B40808"/>
                </a:solidFill>
                <a:latin typeface="Book Antiqua"/>
                <a:cs typeface="Book Antiqua"/>
              </a:rPr>
              <a:t>working </a:t>
            </a:r>
            <a:r>
              <a:rPr sz="1300" b="1" spc="105" dirty="0">
                <a:solidFill>
                  <a:srgbClr val="B40808"/>
                </a:solidFill>
                <a:latin typeface="Book Antiqua"/>
                <a:cs typeface="Book Antiqua"/>
              </a:rPr>
              <a:t>behind-the-scenes </a:t>
            </a:r>
            <a:r>
              <a:rPr sz="1300" b="1" spc="95" dirty="0">
                <a:solidFill>
                  <a:srgbClr val="B40808"/>
                </a:solidFill>
                <a:latin typeface="Book Antiqua"/>
                <a:cs typeface="Book Antiqua"/>
              </a:rPr>
              <a:t>to </a:t>
            </a:r>
            <a:r>
              <a:rPr sz="1300" b="1" spc="100" dirty="0">
                <a:solidFill>
                  <a:srgbClr val="B40808"/>
                </a:solidFill>
                <a:latin typeface="Book Antiqua"/>
                <a:cs typeface="Book Antiqua"/>
              </a:rPr>
              <a:t> </a:t>
            </a:r>
            <a:r>
              <a:rPr sz="1300" b="1" spc="105" dirty="0">
                <a:solidFill>
                  <a:srgbClr val="B40808"/>
                </a:solidFill>
                <a:latin typeface="Book Antiqua"/>
                <a:cs typeface="Book Antiqua"/>
              </a:rPr>
              <a:t>ensure</a:t>
            </a:r>
            <a:r>
              <a:rPr sz="1300" b="1" spc="10" dirty="0">
                <a:solidFill>
                  <a:srgbClr val="B40808"/>
                </a:solidFill>
                <a:latin typeface="Book Antiqua"/>
                <a:cs typeface="Book Antiqua"/>
              </a:rPr>
              <a:t> </a:t>
            </a:r>
            <a:r>
              <a:rPr sz="1300" b="1" spc="85" dirty="0">
                <a:solidFill>
                  <a:srgbClr val="B40808"/>
                </a:solidFill>
                <a:latin typeface="Book Antiqua"/>
                <a:cs typeface="Book Antiqua"/>
              </a:rPr>
              <a:t>that</a:t>
            </a:r>
            <a:r>
              <a:rPr sz="1300" b="1" spc="15" dirty="0">
                <a:solidFill>
                  <a:srgbClr val="B40808"/>
                </a:solidFill>
                <a:latin typeface="Book Antiqua"/>
                <a:cs typeface="Book Antiqua"/>
              </a:rPr>
              <a:t> </a:t>
            </a:r>
            <a:r>
              <a:rPr sz="1300" b="1" spc="130" dirty="0">
                <a:solidFill>
                  <a:srgbClr val="B40808"/>
                </a:solidFill>
                <a:latin typeface="Book Antiqua"/>
                <a:cs typeface="Book Antiqua"/>
              </a:rPr>
              <a:t>our</a:t>
            </a:r>
            <a:r>
              <a:rPr sz="1300" b="1" spc="10" dirty="0">
                <a:solidFill>
                  <a:srgbClr val="B40808"/>
                </a:solidFill>
                <a:latin typeface="Book Antiqua"/>
                <a:cs typeface="Book Antiqua"/>
              </a:rPr>
              <a:t> </a:t>
            </a:r>
            <a:r>
              <a:rPr sz="1300" b="1" spc="125" dirty="0">
                <a:solidFill>
                  <a:srgbClr val="B40808"/>
                </a:solidFill>
                <a:latin typeface="Book Antiqua"/>
                <a:cs typeface="Book Antiqua"/>
              </a:rPr>
              <a:t>communities</a:t>
            </a:r>
            <a:r>
              <a:rPr sz="1300" b="1" spc="15" dirty="0">
                <a:solidFill>
                  <a:srgbClr val="B40808"/>
                </a:solidFill>
                <a:latin typeface="Book Antiqua"/>
                <a:cs typeface="Book Antiqua"/>
              </a:rPr>
              <a:t> </a:t>
            </a:r>
            <a:r>
              <a:rPr sz="1300" b="1" spc="105" dirty="0">
                <a:solidFill>
                  <a:srgbClr val="B40808"/>
                </a:solidFill>
                <a:latin typeface="Book Antiqua"/>
                <a:cs typeface="Book Antiqua"/>
              </a:rPr>
              <a:t>function </a:t>
            </a:r>
            <a:r>
              <a:rPr sz="1300" b="1" spc="-310" dirty="0">
                <a:solidFill>
                  <a:srgbClr val="B40808"/>
                </a:solidFill>
                <a:latin typeface="Book Antiqua"/>
                <a:cs typeface="Book Antiqua"/>
              </a:rPr>
              <a:t> </a:t>
            </a:r>
            <a:r>
              <a:rPr sz="1300" b="1" spc="90" dirty="0">
                <a:solidFill>
                  <a:srgbClr val="B40808"/>
                </a:solidFill>
                <a:latin typeface="Book Antiqua"/>
                <a:cs typeface="Book Antiqua"/>
              </a:rPr>
              <a:t>in</a:t>
            </a:r>
            <a:r>
              <a:rPr sz="1300" b="1" spc="10" dirty="0">
                <a:solidFill>
                  <a:srgbClr val="B40808"/>
                </a:solidFill>
                <a:latin typeface="Book Antiqua"/>
                <a:cs typeface="Book Antiqua"/>
              </a:rPr>
              <a:t> </a:t>
            </a:r>
            <a:r>
              <a:rPr sz="1300" b="1" spc="75" dirty="0">
                <a:solidFill>
                  <a:srgbClr val="B40808"/>
                </a:solidFill>
                <a:latin typeface="Book Antiqua"/>
                <a:cs typeface="Book Antiqua"/>
              </a:rPr>
              <a:t>ways</a:t>
            </a:r>
            <a:r>
              <a:rPr sz="1300" b="1" spc="10" dirty="0">
                <a:solidFill>
                  <a:srgbClr val="B40808"/>
                </a:solidFill>
                <a:latin typeface="Book Antiqua"/>
                <a:cs typeface="Book Antiqua"/>
              </a:rPr>
              <a:t> </a:t>
            </a:r>
            <a:r>
              <a:rPr sz="1300" b="1" spc="85" dirty="0">
                <a:solidFill>
                  <a:srgbClr val="B40808"/>
                </a:solidFill>
                <a:latin typeface="Book Antiqua"/>
                <a:cs typeface="Book Antiqua"/>
              </a:rPr>
              <a:t>that</a:t>
            </a:r>
            <a:r>
              <a:rPr sz="1300" b="1" spc="15" dirty="0">
                <a:solidFill>
                  <a:srgbClr val="B40808"/>
                </a:solidFill>
                <a:latin typeface="Book Antiqua"/>
                <a:cs typeface="Book Antiqua"/>
              </a:rPr>
              <a:t> </a:t>
            </a:r>
            <a:r>
              <a:rPr sz="1300" b="1" spc="135" dirty="0">
                <a:solidFill>
                  <a:srgbClr val="B40808"/>
                </a:solidFill>
                <a:latin typeface="Book Antiqua"/>
                <a:cs typeface="Book Antiqua"/>
              </a:rPr>
              <a:t>honor</a:t>
            </a:r>
            <a:r>
              <a:rPr sz="1300" b="1" spc="10" dirty="0">
                <a:solidFill>
                  <a:srgbClr val="B40808"/>
                </a:solidFill>
                <a:latin typeface="Book Antiqua"/>
                <a:cs typeface="Book Antiqua"/>
              </a:rPr>
              <a:t> </a:t>
            </a:r>
            <a:r>
              <a:rPr sz="1300" b="1" spc="100" dirty="0">
                <a:solidFill>
                  <a:srgbClr val="B40808"/>
                </a:solidFill>
                <a:latin typeface="Book Antiqua"/>
                <a:cs typeface="Book Antiqua"/>
              </a:rPr>
              <a:t>the</a:t>
            </a:r>
            <a:r>
              <a:rPr sz="1300" b="1" spc="15" dirty="0">
                <a:solidFill>
                  <a:srgbClr val="B40808"/>
                </a:solidFill>
                <a:latin typeface="Book Antiqua"/>
                <a:cs typeface="Book Antiqua"/>
              </a:rPr>
              <a:t> </a:t>
            </a:r>
            <a:r>
              <a:rPr sz="1300" b="1" spc="90" dirty="0">
                <a:solidFill>
                  <a:srgbClr val="B40808"/>
                </a:solidFill>
                <a:latin typeface="Book Antiqua"/>
                <a:cs typeface="Book Antiqua"/>
              </a:rPr>
              <a:t>high</a:t>
            </a:r>
            <a:r>
              <a:rPr sz="1300" b="1" spc="10" dirty="0">
                <a:solidFill>
                  <a:srgbClr val="B40808"/>
                </a:solidFill>
                <a:latin typeface="Book Antiqua"/>
                <a:cs typeface="Book Antiqua"/>
              </a:rPr>
              <a:t> </a:t>
            </a:r>
            <a:r>
              <a:rPr sz="1300" b="1" spc="95" dirty="0">
                <a:solidFill>
                  <a:srgbClr val="B40808"/>
                </a:solidFill>
                <a:latin typeface="Book Antiqua"/>
                <a:cs typeface="Book Antiqua"/>
              </a:rPr>
              <a:t>road.</a:t>
            </a:r>
            <a:endParaRPr sz="1300" dirty="0">
              <a:latin typeface="Book Antiqua"/>
              <a:cs typeface="Book Antiqua"/>
            </a:endParaRPr>
          </a:p>
          <a:p>
            <a:pPr marL="12700" marR="29846">
              <a:lnSpc>
                <a:spcPct val="114300"/>
              </a:lnSpc>
            </a:pPr>
            <a:r>
              <a:rPr sz="1300" b="1" spc="80" dirty="0">
                <a:solidFill>
                  <a:srgbClr val="B40808"/>
                </a:solidFill>
                <a:latin typeface="Book Antiqua"/>
                <a:cs typeface="Book Antiqua"/>
              </a:rPr>
              <a:t>Despite </a:t>
            </a:r>
            <a:r>
              <a:rPr sz="1300" b="1" spc="100" dirty="0">
                <a:solidFill>
                  <a:srgbClr val="B40808"/>
                </a:solidFill>
                <a:latin typeface="Book Antiqua"/>
                <a:cs typeface="Book Antiqua"/>
              </a:rPr>
              <a:t>the </a:t>
            </a:r>
            <a:r>
              <a:rPr sz="1300" b="1" spc="155" dirty="0">
                <a:solidFill>
                  <a:srgbClr val="B40808"/>
                </a:solidFill>
                <a:latin typeface="Book Antiqua"/>
                <a:cs typeface="Book Antiqua"/>
              </a:rPr>
              <a:t>army </a:t>
            </a:r>
            <a:r>
              <a:rPr sz="1300" b="1" spc="85" dirty="0">
                <a:solidFill>
                  <a:srgbClr val="B40808"/>
                </a:solidFill>
                <a:latin typeface="Book Antiqua"/>
                <a:cs typeface="Book Antiqua"/>
              </a:rPr>
              <a:t>that </a:t>
            </a:r>
            <a:r>
              <a:rPr sz="1300" b="1" spc="45" dirty="0">
                <a:solidFill>
                  <a:srgbClr val="B40808"/>
                </a:solidFill>
                <a:latin typeface="Book Antiqua"/>
                <a:cs typeface="Book Antiqua"/>
              </a:rPr>
              <a:t>it </a:t>
            </a:r>
            <a:r>
              <a:rPr sz="1300" b="1" spc="60" dirty="0">
                <a:solidFill>
                  <a:srgbClr val="B40808"/>
                </a:solidFill>
                <a:latin typeface="Book Antiqua"/>
                <a:cs typeface="Book Antiqua"/>
              </a:rPr>
              <a:t>takes, </a:t>
            </a:r>
            <a:r>
              <a:rPr sz="1300" b="1" spc="45" dirty="0">
                <a:solidFill>
                  <a:srgbClr val="B40808"/>
                </a:solidFill>
                <a:latin typeface="Book Antiqua"/>
                <a:cs typeface="Book Antiqua"/>
              </a:rPr>
              <a:t>it </a:t>
            </a:r>
            <a:r>
              <a:rPr sz="1300" b="1" spc="35" dirty="0">
                <a:solidFill>
                  <a:srgbClr val="B40808"/>
                </a:solidFill>
                <a:latin typeface="Book Antiqua"/>
                <a:cs typeface="Book Antiqua"/>
              </a:rPr>
              <a:t>still </a:t>
            </a:r>
            <a:r>
              <a:rPr sz="1300" b="1" spc="40" dirty="0">
                <a:solidFill>
                  <a:srgbClr val="B40808"/>
                </a:solidFill>
                <a:latin typeface="Book Antiqua"/>
                <a:cs typeface="Book Antiqua"/>
              </a:rPr>
              <a:t> </a:t>
            </a:r>
            <a:r>
              <a:rPr sz="1300" b="1" spc="105" dirty="0">
                <a:solidFill>
                  <a:srgbClr val="B40808"/>
                </a:solidFill>
                <a:latin typeface="Book Antiqua"/>
                <a:cs typeface="Book Antiqua"/>
              </a:rPr>
              <a:t>seems </a:t>
            </a:r>
            <a:r>
              <a:rPr sz="1300" b="1" spc="55" dirty="0">
                <a:solidFill>
                  <a:srgbClr val="B40808"/>
                </a:solidFill>
                <a:latin typeface="Book Antiqua"/>
                <a:cs typeface="Book Antiqua"/>
              </a:rPr>
              <a:t>like </a:t>
            </a:r>
            <a:r>
              <a:rPr sz="1300" b="1" spc="90" dirty="0">
                <a:solidFill>
                  <a:srgbClr val="B40808"/>
                </a:solidFill>
                <a:latin typeface="Book Antiqua"/>
                <a:cs typeface="Book Antiqua"/>
              </a:rPr>
              <a:t>a </a:t>
            </a:r>
            <a:r>
              <a:rPr sz="1300" b="1" spc="75" dirty="0">
                <a:solidFill>
                  <a:srgbClr val="B40808"/>
                </a:solidFill>
                <a:latin typeface="Book Antiqua"/>
                <a:cs typeface="Book Antiqua"/>
              </a:rPr>
              <a:t>fairly </a:t>
            </a:r>
            <a:r>
              <a:rPr sz="1300" b="1" spc="90" dirty="0">
                <a:solidFill>
                  <a:srgbClr val="B40808"/>
                </a:solidFill>
                <a:latin typeface="Book Antiqua"/>
                <a:cs typeface="Book Antiqua"/>
              </a:rPr>
              <a:t>small </a:t>
            </a:r>
            <a:r>
              <a:rPr sz="1300" b="1" spc="80" dirty="0">
                <a:solidFill>
                  <a:srgbClr val="B40808"/>
                </a:solidFill>
                <a:latin typeface="Book Antiqua"/>
                <a:cs typeface="Book Antiqua"/>
              </a:rPr>
              <a:t>world, </a:t>
            </a:r>
            <a:r>
              <a:rPr sz="1300" b="1" spc="110" dirty="0">
                <a:solidFill>
                  <a:srgbClr val="B40808"/>
                </a:solidFill>
                <a:latin typeface="Book Antiqua"/>
                <a:cs typeface="Book Antiqua"/>
              </a:rPr>
              <a:t>where </a:t>
            </a:r>
            <a:r>
              <a:rPr sz="1300" b="1" spc="-310" dirty="0">
                <a:solidFill>
                  <a:srgbClr val="B40808"/>
                </a:solidFill>
                <a:latin typeface="Book Antiqua"/>
                <a:cs typeface="Book Antiqua"/>
              </a:rPr>
              <a:t> </a:t>
            </a:r>
            <a:r>
              <a:rPr sz="1300" b="1" spc="110" dirty="0">
                <a:solidFill>
                  <a:srgbClr val="B40808"/>
                </a:solidFill>
                <a:latin typeface="Book Antiqua"/>
                <a:cs typeface="Book Antiqua"/>
              </a:rPr>
              <a:t>everybody</a:t>
            </a:r>
            <a:r>
              <a:rPr sz="1300" b="1" spc="10" dirty="0">
                <a:solidFill>
                  <a:srgbClr val="B40808"/>
                </a:solidFill>
                <a:latin typeface="Book Antiqua"/>
                <a:cs typeface="Book Antiqua"/>
              </a:rPr>
              <a:t> </a:t>
            </a:r>
            <a:r>
              <a:rPr sz="1300" b="1" spc="85" dirty="0">
                <a:solidFill>
                  <a:srgbClr val="B40808"/>
                </a:solidFill>
                <a:latin typeface="Book Antiqua"/>
                <a:cs typeface="Book Antiqua"/>
              </a:rPr>
              <a:t>knows</a:t>
            </a:r>
            <a:r>
              <a:rPr sz="1300" b="1" spc="15" dirty="0">
                <a:solidFill>
                  <a:srgbClr val="B40808"/>
                </a:solidFill>
                <a:latin typeface="Book Antiqua"/>
                <a:cs typeface="Book Antiqua"/>
              </a:rPr>
              <a:t> </a:t>
            </a:r>
            <a:r>
              <a:rPr sz="1300" b="1" spc="125" dirty="0">
                <a:solidFill>
                  <a:srgbClr val="B40808"/>
                </a:solidFill>
                <a:latin typeface="Book Antiqua"/>
                <a:cs typeface="Book Antiqua"/>
              </a:rPr>
              <a:t>one</a:t>
            </a:r>
            <a:r>
              <a:rPr sz="1300" b="1" spc="10" dirty="0">
                <a:solidFill>
                  <a:srgbClr val="B40808"/>
                </a:solidFill>
                <a:latin typeface="Book Antiqua"/>
                <a:cs typeface="Book Antiqua"/>
              </a:rPr>
              <a:t> </a:t>
            </a:r>
            <a:r>
              <a:rPr sz="1300" b="1" spc="100" dirty="0">
                <a:solidFill>
                  <a:srgbClr val="B40808"/>
                </a:solidFill>
                <a:latin typeface="Book Antiqua"/>
                <a:cs typeface="Book Antiqua"/>
              </a:rPr>
              <a:t>another.</a:t>
            </a:r>
            <a:r>
              <a:rPr sz="1300" b="1" spc="15" dirty="0">
                <a:solidFill>
                  <a:srgbClr val="B40808"/>
                </a:solidFill>
                <a:latin typeface="Book Antiqua"/>
                <a:cs typeface="Book Antiqua"/>
              </a:rPr>
              <a:t> </a:t>
            </a:r>
            <a:r>
              <a:rPr sz="1300" b="1" spc="50" dirty="0">
                <a:solidFill>
                  <a:srgbClr val="B40808"/>
                </a:solidFill>
                <a:latin typeface="Book Antiqua"/>
                <a:cs typeface="Book Antiqua"/>
              </a:rPr>
              <a:t>I</a:t>
            </a:r>
            <a:r>
              <a:rPr sz="1300" b="1" spc="10" dirty="0">
                <a:solidFill>
                  <a:srgbClr val="B40808"/>
                </a:solidFill>
                <a:latin typeface="Book Antiqua"/>
                <a:cs typeface="Book Antiqua"/>
              </a:rPr>
              <a:t> </a:t>
            </a:r>
            <a:r>
              <a:rPr sz="1300" b="1" spc="85" dirty="0">
                <a:solidFill>
                  <a:srgbClr val="B40808"/>
                </a:solidFill>
                <a:latin typeface="Book Antiqua"/>
                <a:cs typeface="Book Antiqua"/>
              </a:rPr>
              <a:t>think </a:t>
            </a:r>
            <a:r>
              <a:rPr sz="1300" b="1" spc="-310" dirty="0">
                <a:solidFill>
                  <a:srgbClr val="B40808"/>
                </a:solidFill>
                <a:latin typeface="Book Antiqua"/>
                <a:cs typeface="Book Antiqua"/>
              </a:rPr>
              <a:t> </a:t>
            </a:r>
            <a:r>
              <a:rPr sz="1300" b="1" spc="85" dirty="0">
                <a:solidFill>
                  <a:srgbClr val="B40808"/>
                </a:solidFill>
                <a:latin typeface="Book Antiqua"/>
                <a:cs typeface="Book Antiqua"/>
              </a:rPr>
              <a:t>that</a:t>
            </a:r>
            <a:r>
              <a:rPr sz="1300" b="1" spc="10" dirty="0">
                <a:solidFill>
                  <a:srgbClr val="B40808"/>
                </a:solidFill>
                <a:latin typeface="Book Antiqua"/>
                <a:cs typeface="Book Antiqua"/>
              </a:rPr>
              <a:t> </a:t>
            </a:r>
            <a:r>
              <a:rPr sz="1300" b="1" spc="50" dirty="0">
                <a:solidFill>
                  <a:srgbClr val="B40808"/>
                </a:solidFill>
                <a:latin typeface="Book Antiqua"/>
                <a:cs typeface="Book Antiqua"/>
              </a:rPr>
              <a:t>I</a:t>
            </a:r>
            <a:r>
              <a:rPr sz="1300" b="1" spc="10" dirty="0">
                <a:solidFill>
                  <a:srgbClr val="B40808"/>
                </a:solidFill>
                <a:latin typeface="Book Antiqua"/>
                <a:cs typeface="Book Antiqua"/>
              </a:rPr>
              <a:t> </a:t>
            </a:r>
            <a:r>
              <a:rPr sz="1300" b="1" spc="105" dirty="0">
                <a:solidFill>
                  <a:srgbClr val="B40808"/>
                </a:solidFill>
                <a:latin typeface="Book Antiqua"/>
                <a:cs typeface="Book Antiqua"/>
              </a:rPr>
              <a:t>have</a:t>
            </a:r>
            <a:r>
              <a:rPr sz="1300" b="1" spc="10" dirty="0">
                <a:solidFill>
                  <a:srgbClr val="B40808"/>
                </a:solidFill>
                <a:latin typeface="Book Antiqua"/>
                <a:cs typeface="Book Antiqua"/>
              </a:rPr>
              <a:t> </a:t>
            </a:r>
            <a:r>
              <a:rPr sz="1300" b="1" spc="100" dirty="0">
                <a:solidFill>
                  <a:srgbClr val="B40808"/>
                </a:solidFill>
                <a:latin typeface="Book Antiqua"/>
                <a:cs typeface="Book Antiqua"/>
              </a:rPr>
              <a:t>learned</a:t>
            </a:r>
            <a:r>
              <a:rPr sz="1300" b="1" spc="15" dirty="0">
                <a:solidFill>
                  <a:srgbClr val="B40808"/>
                </a:solidFill>
                <a:latin typeface="Book Antiqua"/>
                <a:cs typeface="Book Antiqua"/>
              </a:rPr>
              <a:t> </a:t>
            </a:r>
            <a:r>
              <a:rPr sz="1300" b="1" spc="85" dirty="0">
                <a:solidFill>
                  <a:srgbClr val="B40808"/>
                </a:solidFill>
                <a:latin typeface="Book Antiqua"/>
                <a:cs typeface="Book Antiqua"/>
              </a:rPr>
              <a:t>that</a:t>
            </a:r>
            <a:r>
              <a:rPr sz="1300" b="1" spc="10" dirty="0">
                <a:solidFill>
                  <a:srgbClr val="B40808"/>
                </a:solidFill>
                <a:latin typeface="Book Antiqua"/>
                <a:cs typeface="Book Antiqua"/>
              </a:rPr>
              <a:t> </a:t>
            </a:r>
            <a:r>
              <a:rPr sz="1300" b="1" spc="95" dirty="0">
                <a:solidFill>
                  <a:srgbClr val="B40808"/>
                </a:solidFill>
                <a:latin typeface="Book Antiqua"/>
                <a:cs typeface="Book Antiqua"/>
              </a:rPr>
              <a:t>although</a:t>
            </a:r>
            <a:r>
              <a:rPr sz="1300" b="1" spc="10" dirty="0">
                <a:solidFill>
                  <a:srgbClr val="B40808"/>
                </a:solidFill>
                <a:latin typeface="Book Antiqua"/>
                <a:cs typeface="Book Antiqua"/>
              </a:rPr>
              <a:t> </a:t>
            </a:r>
            <a:r>
              <a:rPr sz="1300" b="1" spc="145" dirty="0">
                <a:solidFill>
                  <a:srgbClr val="B40808"/>
                </a:solidFill>
                <a:latin typeface="Book Antiqua"/>
                <a:cs typeface="Book Antiqua"/>
              </a:rPr>
              <a:t>non- </a:t>
            </a:r>
            <a:r>
              <a:rPr sz="1300" b="1" spc="-310" dirty="0">
                <a:solidFill>
                  <a:srgbClr val="B40808"/>
                </a:solidFill>
                <a:latin typeface="Book Antiqua"/>
                <a:cs typeface="Book Antiqua"/>
              </a:rPr>
              <a:t> </a:t>
            </a:r>
            <a:r>
              <a:rPr sz="1300" b="1" spc="80" dirty="0">
                <a:solidFill>
                  <a:srgbClr val="B40808"/>
                </a:solidFill>
                <a:latin typeface="Book Antiqua"/>
                <a:cs typeface="Book Antiqua"/>
              </a:rPr>
              <a:t>profits </a:t>
            </a:r>
            <a:r>
              <a:rPr sz="1300" b="1" spc="130" dirty="0">
                <a:solidFill>
                  <a:srgbClr val="B40808"/>
                </a:solidFill>
                <a:latin typeface="Book Antiqua"/>
                <a:cs typeface="Book Antiqua"/>
              </a:rPr>
              <a:t>can </a:t>
            </a:r>
            <a:r>
              <a:rPr sz="1300" b="1" spc="114" dirty="0">
                <a:solidFill>
                  <a:srgbClr val="B40808"/>
                </a:solidFill>
                <a:latin typeface="Book Antiqua"/>
                <a:cs typeface="Book Antiqua"/>
              </a:rPr>
              <a:t>do </a:t>
            </a:r>
            <a:r>
              <a:rPr sz="1300" b="1" spc="90" dirty="0">
                <a:solidFill>
                  <a:srgbClr val="B40808"/>
                </a:solidFill>
                <a:latin typeface="Book Antiqua"/>
                <a:cs typeface="Book Antiqua"/>
              </a:rPr>
              <a:t>great </a:t>
            </a:r>
            <a:r>
              <a:rPr sz="1300" b="1" spc="114" dirty="0">
                <a:solidFill>
                  <a:srgbClr val="B40808"/>
                </a:solidFill>
                <a:latin typeface="Book Antiqua"/>
                <a:cs typeface="Book Antiqua"/>
              </a:rPr>
              <a:t>and </a:t>
            </a:r>
            <a:r>
              <a:rPr sz="1300" b="1" spc="100" dirty="0">
                <a:solidFill>
                  <a:srgbClr val="B40808"/>
                </a:solidFill>
                <a:latin typeface="Book Antiqua"/>
                <a:cs typeface="Book Antiqua"/>
              </a:rPr>
              <a:t>wonderful </a:t>
            </a:r>
            <a:r>
              <a:rPr sz="1300" b="1" spc="105" dirty="0">
                <a:solidFill>
                  <a:srgbClr val="B40808"/>
                </a:solidFill>
                <a:latin typeface="Book Antiqua"/>
                <a:cs typeface="Book Antiqua"/>
              </a:rPr>
              <a:t> </a:t>
            </a:r>
            <a:r>
              <a:rPr sz="1300" b="1" spc="65" dirty="0">
                <a:solidFill>
                  <a:srgbClr val="B40808"/>
                </a:solidFill>
                <a:latin typeface="Book Antiqua"/>
                <a:cs typeface="Book Antiqua"/>
              </a:rPr>
              <a:t>things, </a:t>
            </a:r>
            <a:r>
              <a:rPr sz="1300" b="1" spc="100" dirty="0">
                <a:solidFill>
                  <a:srgbClr val="B40808"/>
                </a:solidFill>
                <a:latin typeface="Book Antiqua"/>
                <a:cs typeface="Book Antiqua"/>
              </a:rPr>
              <a:t>they </a:t>
            </a:r>
            <a:r>
              <a:rPr sz="1300" b="1" spc="110" dirty="0">
                <a:solidFill>
                  <a:srgbClr val="B40808"/>
                </a:solidFill>
                <a:latin typeface="Book Antiqua"/>
                <a:cs typeface="Book Antiqua"/>
              </a:rPr>
              <a:t>are </a:t>
            </a:r>
            <a:r>
              <a:rPr sz="1300" b="1" spc="100" dirty="0">
                <a:solidFill>
                  <a:srgbClr val="B40808"/>
                </a:solidFill>
                <a:latin typeface="Book Antiqua"/>
                <a:cs typeface="Book Antiqua"/>
              </a:rPr>
              <a:t>often </a:t>
            </a:r>
            <a:r>
              <a:rPr sz="1300" b="1" spc="85" dirty="0">
                <a:solidFill>
                  <a:srgbClr val="B40808"/>
                </a:solidFill>
                <a:latin typeface="Book Antiqua"/>
                <a:cs typeface="Book Antiqua"/>
              </a:rPr>
              <a:t>frustratingly </a:t>
            </a:r>
            <a:r>
              <a:rPr sz="1300" b="1" spc="90" dirty="0">
                <a:solidFill>
                  <a:srgbClr val="B40808"/>
                </a:solidFill>
                <a:latin typeface="Book Antiqua"/>
                <a:cs typeface="Book Antiqua"/>
              </a:rPr>
              <a:t> limited </a:t>
            </a:r>
            <a:r>
              <a:rPr sz="1300" b="1" spc="95" dirty="0">
                <a:solidFill>
                  <a:srgbClr val="B40808"/>
                </a:solidFill>
                <a:latin typeface="Book Antiqua"/>
                <a:cs typeface="Book Antiqua"/>
              </a:rPr>
              <a:t>by factors </a:t>
            </a:r>
            <a:r>
              <a:rPr sz="1300" b="1" spc="85" dirty="0">
                <a:solidFill>
                  <a:srgbClr val="B40808"/>
                </a:solidFill>
                <a:latin typeface="Book Antiqua"/>
                <a:cs typeface="Book Antiqua"/>
              </a:rPr>
              <a:t>outside </a:t>
            </a:r>
            <a:r>
              <a:rPr sz="1300" b="1" spc="100" dirty="0">
                <a:solidFill>
                  <a:srgbClr val="B40808"/>
                </a:solidFill>
                <a:latin typeface="Book Antiqua"/>
                <a:cs typeface="Book Antiqua"/>
              </a:rPr>
              <a:t>of </a:t>
            </a:r>
            <a:r>
              <a:rPr sz="1300" b="1" spc="95" dirty="0">
                <a:solidFill>
                  <a:srgbClr val="B40808"/>
                </a:solidFill>
                <a:latin typeface="Book Antiqua"/>
                <a:cs typeface="Book Antiqua"/>
              </a:rPr>
              <a:t>their </a:t>
            </a:r>
            <a:r>
              <a:rPr sz="1300" b="1" spc="100" dirty="0">
                <a:solidFill>
                  <a:srgbClr val="B40808"/>
                </a:solidFill>
                <a:latin typeface="Book Antiqua"/>
                <a:cs typeface="Book Antiqua"/>
              </a:rPr>
              <a:t> </a:t>
            </a:r>
            <a:r>
              <a:rPr sz="1300" b="1" spc="110" dirty="0">
                <a:solidFill>
                  <a:srgbClr val="B40808"/>
                </a:solidFill>
                <a:latin typeface="Book Antiqua"/>
                <a:cs typeface="Book Antiqua"/>
              </a:rPr>
              <a:t>control </a:t>
            </a:r>
            <a:r>
              <a:rPr sz="1300" b="1" spc="40" dirty="0">
                <a:solidFill>
                  <a:srgbClr val="B40808"/>
                </a:solidFill>
                <a:latin typeface="Book Antiqua"/>
                <a:cs typeface="Book Antiqua"/>
              </a:rPr>
              <a:t>(e.g. </a:t>
            </a:r>
            <a:r>
              <a:rPr sz="1300" b="1" spc="100" dirty="0">
                <a:solidFill>
                  <a:srgbClr val="B40808"/>
                </a:solidFill>
                <a:latin typeface="Book Antiqua"/>
                <a:cs typeface="Book Antiqua"/>
              </a:rPr>
              <a:t>reacting </a:t>
            </a:r>
            <a:r>
              <a:rPr sz="1300" b="1" spc="95" dirty="0">
                <a:solidFill>
                  <a:srgbClr val="B40808"/>
                </a:solidFill>
                <a:latin typeface="Book Antiqua"/>
                <a:cs typeface="Book Antiqua"/>
              </a:rPr>
              <a:t>to </a:t>
            </a:r>
            <a:r>
              <a:rPr sz="1300" b="1" spc="110" dirty="0">
                <a:solidFill>
                  <a:srgbClr val="B40808"/>
                </a:solidFill>
                <a:latin typeface="Book Antiqua"/>
                <a:cs typeface="Book Antiqua"/>
              </a:rPr>
              <a:t>problems </a:t>
            </a:r>
            <a:r>
              <a:rPr sz="1300" b="1" spc="114" dirty="0">
                <a:solidFill>
                  <a:srgbClr val="B40808"/>
                </a:solidFill>
                <a:latin typeface="Book Antiqua"/>
                <a:cs typeface="Book Antiqua"/>
              </a:rPr>
              <a:t> </a:t>
            </a:r>
            <a:r>
              <a:rPr sz="1300" b="1" spc="80" dirty="0">
                <a:solidFill>
                  <a:srgbClr val="B40808"/>
                </a:solidFill>
                <a:latin typeface="Book Antiqua"/>
                <a:cs typeface="Book Antiqua"/>
              </a:rPr>
              <a:t>instead </a:t>
            </a:r>
            <a:r>
              <a:rPr sz="1300" b="1" spc="100" dirty="0">
                <a:solidFill>
                  <a:srgbClr val="B40808"/>
                </a:solidFill>
                <a:latin typeface="Book Antiqua"/>
                <a:cs typeface="Book Antiqua"/>
              </a:rPr>
              <a:t>of </a:t>
            </a:r>
            <a:r>
              <a:rPr sz="1300" b="1" spc="90" dirty="0">
                <a:solidFill>
                  <a:srgbClr val="B40808"/>
                </a:solidFill>
                <a:latin typeface="Book Antiqua"/>
                <a:cs typeface="Book Antiqua"/>
              </a:rPr>
              <a:t>preventing, </a:t>
            </a:r>
            <a:r>
              <a:rPr sz="1300" b="1" spc="110" dirty="0">
                <a:solidFill>
                  <a:srgbClr val="B40808"/>
                </a:solidFill>
                <a:latin typeface="Book Antiqua"/>
                <a:cs typeface="Book Antiqua"/>
              </a:rPr>
              <a:t>not </a:t>
            </a:r>
            <a:r>
              <a:rPr sz="1300" b="1" spc="85" dirty="0">
                <a:solidFill>
                  <a:srgbClr val="B40808"/>
                </a:solidFill>
                <a:latin typeface="Book Antiqua"/>
                <a:cs typeface="Book Antiqua"/>
              </a:rPr>
              <a:t>being </a:t>
            </a:r>
            <a:r>
              <a:rPr sz="1300" b="1" spc="75" dirty="0">
                <a:solidFill>
                  <a:srgbClr val="B40808"/>
                </a:solidFill>
                <a:latin typeface="Book Antiqua"/>
                <a:cs typeface="Book Antiqua"/>
              </a:rPr>
              <a:t>able </a:t>
            </a:r>
            <a:r>
              <a:rPr sz="1300" b="1" spc="80" dirty="0">
                <a:solidFill>
                  <a:srgbClr val="B40808"/>
                </a:solidFill>
                <a:latin typeface="Book Antiqua"/>
                <a:cs typeface="Book Antiqua"/>
              </a:rPr>
              <a:t> </a:t>
            </a:r>
            <a:r>
              <a:rPr sz="1300" b="1" spc="95" dirty="0">
                <a:solidFill>
                  <a:srgbClr val="B40808"/>
                </a:solidFill>
                <a:latin typeface="Book Antiqua"/>
                <a:cs typeface="Book Antiqua"/>
              </a:rPr>
              <a:t>to</a:t>
            </a:r>
            <a:r>
              <a:rPr sz="1300" b="1" spc="10" dirty="0">
                <a:solidFill>
                  <a:srgbClr val="B40808"/>
                </a:solidFill>
                <a:latin typeface="Book Antiqua"/>
                <a:cs typeface="Book Antiqua"/>
              </a:rPr>
              <a:t> </a:t>
            </a:r>
            <a:r>
              <a:rPr sz="1300" b="1" spc="85" dirty="0">
                <a:solidFill>
                  <a:srgbClr val="B40808"/>
                </a:solidFill>
                <a:latin typeface="Book Antiqua"/>
                <a:cs typeface="Book Antiqua"/>
              </a:rPr>
              <a:t>lobby</a:t>
            </a:r>
            <a:r>
              <a:rPr sz="1300" b="1" spc="15" dirty="0">
                <a:solidFill>
                  <a:srgbClr val="B40808"/>
                </a:solidFill>
                <a:latin typeface="Book Antiqua"/>
                <a:cs typeface="Book Antiqua"/>
              </a:rPr>
              <a:t> </a:t>
            </a:r>
            <a:r>
              <a:rPr sz="1300" b="1" spc="135" dirty="0">
                <a:solidFill>
                  <a:srgbClr val="B40808"/>
                </a:solidFill>
                <a:latin typeface="Book Antiqua"/>
                <a:cs typeface="Book Antiqua"/>
              </a:rPr>
              <a:t>or</a:t>
            </a:r>
            <a:r>
              <a:rPr sz="1300" b="1" spc="10" dirty="0">
                <a:solidFill>
                  <a:srgbClr val="B40808"/>
                </a:solidFill>
                <a:latin typeface="Book Antiqua"/>
                <a:cs typeface="Book Antiqua"/>
              </a:rPr>
              <a:t> </a:t>
            </a:r>
            <a:r>
              <a:rPr sz="1300" b="1" spc="85" dirty="0">
                <a:solidFill>
                  <a:srgbClr val="B40808"/>
                </a:solidFill>
                <a:latin typeface="Book Antiqua"/>
                <a:cs typeface="Book Antiqua"/>
              </a:rPr>
              <a:t>endorse).</a:t>
            </a:r>
            <a:r>
              <a:rPr sz="1300" b="1" spc="15" dirty="0">
                <a:solidFill>
                  <a:srgbClr val="B40808"/>
                </a:solidFill>
                <a:latin typeface="Book Antiqua"/>
                <a:cs typeface="Book Antiqua"/>
              </a:rPr>
              <a:t> </a:t>
            </a:r>
            <a:r>
              <a:rPr sz="1300" b="1" spc="110" dirty="0">
                <a:solidFill>
                  <a:srgbClr val="B40808"/>
                </a:solidFill>
                <a:latin typeface="Book Antiqua"/>
                <a:cs typeface="Book Antiqua"/>
              </a:rPr>
              <a:t>Because</a:t>
            </a:r>
            <a:r>
              <a:rPr sz="1300" b="1" spc="10" dirty="0">
                <a:solidFill>
                  <a:srgbClr val="B40808"/>
                </a:solidFill>
                <a:latin typeface="Book Antiqua"/>
                <a:cs typeface="Book Antiqua"/>
              </a:rPr>
              <a:t> </a:t>
            </a:r>
            <a:r>
              <a:rPr sz="1300" b="1" spc="100" dirty="0">
                <a:solidFill>
                  <a:srgbClr val="B40808"/>
                </a:solidFill>
                <a:latin typeface="Book Antiqua"/>
                <a:cs typeface="Book Antiqua"/>
              </a:rPr>
              <a:t>of</a:t>
            </a:r>
            <a:r>
              <a:rPr sz="1300" b="1" spc="15" dirty="0">
                <a:solidFill>
                  <a:srgbClr val="B40808"/>
                </a:solidFill>
                <a:latin typeface="Book Antiqua"/>
                <a:cs typeface="Book Antiqua"/>
              </a:rPr>
              <a:t> </a:t>
            </a:r>
            <a:r>
              <a:rPr sz="1300" b="1" spc="50" dirty="0">
                <a:solidFill>
                  <a:srgbClr val="B40808"/>
                </a:solidFill>
                <a:latin typeface="Book Antiqua"/>
                <a:cs typeface="Book Antiqua"/>
              </a:rPr>
              <a:t>this,</a:t>
            </a:r>
            <a:r>
              <a:rPr sz="1300" b="1" spc="15" dirty="0">
                <a:solidFill>
                  <a:srgbClr val="B40808"/>
                </a:solidFill>
                <a:latin typeface="Book Antiqua"/>
                <a:cs typeface="Book Antiqua"/>
              </a:rPr>
              <a:t> </a:t>
            </a:r>
            <a:r>
              <a:rPr sz="1300" b="1" spc="50" dirty="0">
                <a:solidFill>
                  <a:srgbClr val="B40808"/>
                </a:solidFill>
                <a:latin typeface="Book Antiqua"/>
                <a:cs typeface="Book Antiqua"/>
              </a:rPr>
              <a:t>I </a:t>
            </a:r>
            <a:r>
              <a:rPr sz="1300" b="1" spc="-310" dirty="0">
                <a:solidFill>
                  <a:srgbClr val="B40808"/>
                </a:solidFill>
                <a:latin typeface="Book Antiqua"/>
                <a:cs typeface="Book Antiqua"/>
              </a:rPr>
              <a:t> </a:t>
            </a:r>
            <a:r>
              <a:rPr sz="1300" b="1" spc="85" dirty="0">
                <a:solidFill>
                  <a:srgbClr val="B40808"/>
                </a:solidFill>
                <a:latin typeface="Book Antiqua"/>
                <a:cs typeface="Book Antiqua"/>
              </a:rPr>
              <a:t>don't </a:t>
            </a:r>
            <a:r>
              <a:rPr sz="1300" b="1" spc="105" dirty="0">
                <a:solidFill>
                  <a:srgbClr val="B40808"/>
                </a:solidFill>
                <a:latin typeface="Book Antiqua"/>
                <a:cs typeface="Book Antiqua"/>
              </a:rPr>
              <a:t>know </a:t>
            </a:r>
            <a:r>
              <a:rPr sz="1300" b="1" spc="50" dirty="0">
                <a:solidFill>
                  <a:srgbClr val="B40808"/>
                </a:solidFill>
                <a:latin typeface="Book Antiqua"/>
                <a:cs typeface="Book Antiqua"/>
              </a:rPr>
              <a:t>if I </a:t>
            </a:r>
            <a:r>
              <a:rPr sz="1300" b="1" spc="105" dirty="0">
                <a:solidFill>
                  <a:srgbClr val="B40808"/>
                </a:solidFill>
                <a:latin typeface="Book Antiqua"/>
                <a:cs typeface="Book Antiqua"/>
              </a:rPr>
              <a:t>could </a:t>
            </a:r>
            <a:r>
              <a:rPr sz="1300" b="1" spc="80" dirty="0">
                <a:solidFill>
                  <a:srgbClr val="B40808"/>
                </a:solidFill>
                <a:latin typeface="Book Antiqua"/>
                <a:cs typeface="Book Antiqua"/>
              </a:rPr>
              <a:t>see </a:t>
            </a:r>
            <a:r>
              <a:rPr sz="1300" b="1" spc="100" dirty="0">
                <a:solidFill>
                  <a:srgbClr val="B40808"/>
                </a:solidFill>
                <a:latin typeface="Book Antiqua"/>
                <a:cs typeface="Book Antiqua"/>
              </a:rPr>
              <a:t>myself </a:t>
            </a:r>
            <a:r>
              <a:rPr sz="1300" b="1" spc="105" dirty="0">
                <a:solidFill>
                  <a:srgbClr val="B40808"/>
                </a:solidFill>
                <a:latin typeface="Book Antiqua"/>
                <a:cs typeface="Book Antiqua"/>
              </a:rPr>
              <a:t> </a:t>
            </a:r>
            <a:r>
              <a:rPr sz="1300" b="1" spc="90" dirty="0">
                <a:solidFill>
                  <a:srgbClr val="B40808"/>
                </a:solidFill>
                <a:latin typeface="Book Antiqua"/>
                <a:cs typeface="Book Antiqua"/>
              </a:rPr>
              <a:t>working</a:t>
            </a:r>
            <a:r>
              <a:rPr sz="1300" b="1" spc="10" dirty="0">
                <a:solidFill>
                  <a:srgbClr val="B40808"/>
                </a:solidFill>
                <a:latin typeface="Book Antiqua"/>
                <a:cs typeface="Book Antiqua"/>
              </a:rPr>
              <a:t> </a:t>
            </a:r>
            <a:r>
              <a:rPr sz="1300" b="1" spc="125" dirty="0">
                <a:solidFill>
                  <a:srgbClr val="B40808"/>
                </a:solidFill>
                <a:latin typeface="Book Antiqua"/>
                <a:cs typeface="Book Antiqua"/>
              </a:rPr>
              <a:t>long-term</a:t>
            </a:r>
            <a:r>
              <a:rPr sz="1300" b="1" spc="15" dirty="0">
                <a:solidFill>
                  <a:srgbClr val="B40808"/>
                </a:solidFill>
                <a:latin typeface="Book Antiqua"/>
                <a:cs typeface="Book Antiqua"/>
              </a:rPr>
              <a:t> </a:t>
            </a:r>
            <a:r>
              <a:rPr sz="1300" b="1" spc="110" dirty="0">
                <a:solidFill>
                  <a:srgbClr val="B40808"/>
                </a:solidFill>
                <a:latin typeface="Book Antiqua"/>
                <a:cs typeface="Book Antiqua"/>
              </a:rPr>
              <a:t>for</a:t>
            </a:r>
            <a:r>
              <a:rPr sz="1300" b="1" spc="15" dirty="0">
                <a:solidFill>
                  <a:srgbClr val="B40808"/>
                </a:solidFill>
                <a:latin typeface="Book Antiqua"/>
                <a:cs typeface="Book Antiqua"/>
              </a:rPr>
              <a:t> </a:t>
            </a:r>
            <a:r>
              <a:rPr sz="1300" b="1" spc="90" dirty="0">
                <a:solidFill>
                  <a:srgbClr val="B40808"/>
                </a:solidFill>
                <a:latin typeface="Book Antiqua"/>
                <a:cs typeface="Book Antiqua"/>
              </a:rPr>
              <a:t>a</a:t>
            </a:r>
            <a:r>
              <a:rPr sz="1300" b="1" spc="15" dirty="0">
                <a:solidFill>
                  <a:srgbClr val="B40808"/>
                </a:solidFill>
                <a:latin typeface="Book Antiqua"/>
                <a:cs typeface="Book Antiqua"/>
              </a:rPr>
              <a:t> </a:t>
            </a:r>
            <a:r>
              <a:rPr sz="1300" b="1" spc="100" dirty="0">
                <a:solidFill>
                  <a:srgbClr val="B40808"/>
                </a:solidFill>
                <a:latin typeface="Book Antiqua"/>
                <a:cs typeface="Book Antiqua"/>
              </a:rPr>
              <a:t>non-profit.</a:t>
            </a:r>
            <a:endParaRPr sz="1300" dirty="0">
              <a:latin typeface="Book Antiqua"/>
              <a:cs typeface="Book Antiqua"/>
            </a:endParaRPr>
          </a:p>
          <a:p>
            <a:pPr marL="12700" marR="269883">
              <a:lnSpc>
                <a:spcPct val="114300"/>
              </a:lnSpc>
            </a:pPr>
            <a:r>
              <a:rPr sz="1300" b="1" spc="80" dirty="0">
                <a:solidFill>
                  <a:srgbClr val="B40808"/>
                </a:solidFill>
                <a:latin typeface="Book Antiqua"/>
                <a:cs typeface="Book Antiqua"/>
              </a:rPr>
              <a:t>That's</a:t>
            </a:r>
            <a:r>
              <a:rPr sz="1300" b="1" spc="10" dirty="0">
                <a:solidFill>
                  <a:srgbClr val="B40808"/>
                </a:solidFill>
                <a:latin typeface="Book Antiqua"/>
                <a:cs typeface="Book Antiqua"/>
              </a:rPr>
              <a:t> </a:t>
            </a:r>
            <a:r>
              <a:rPr sz="1300" b="1" spc="90" dirty="0">
                <a:solidFill>
                  <a:srgbClr val="B40808"/>
                </a:solidFill>
                <a:latin typeface="Book Antiqua"/>
                <a:cs typeface="Book Antiqua"/>
              </a:rPr>
              <a:t>a</a:t>
            </a:r>
            <a:r>
              <a:rPr sz="1300" b="1" spc="10" dirty="0">
                <a:solidFill>
                  <a:srgbClr val="B40808"/>
                </a:solidFill>
                <a:latin typeface="Book Antiqua"/>
                <a:cs typeface="Book Antiqua"/>
              </a:rPr>
              <a:t> </a:t>
            </a:r>
            <a:r>
              <a:rPr sz="1300" b="1" spc="105" dirty="0">
                <a:solidFill>
                  <a:srgbClr val="B40808"/>
                </a:solidFill>
                <a:latin typeface="Book Antiqua"/>
                <a:cs typeface="Book Antiqua"/>
              </a:rPr>
              <a:t>new</a:t>
            </a:r>
            <a:r>
              <a:rPr sz="1300" b="1" spc="15" dirty="0">
                <a:solidFill>
                  <a:srgbClr val="B40808"/>
                </a:solidFill>
                <a:latin typeface="Book Antiqua"/>
                <a:cs typeface="Book Antiqua"/>
              </a:rPr>
              <a:t> </a:t>
            </a:r>
            <a:r>
              <a:rPr sz="1300" b="1" spc="95" dirty="0">
                <a:solidFill>
                  <a:srgbClr val="B40808"/>
                </a:solidFill>
                <a:latin typeface="Book Antiqua"/>
                <a:cs typeface="Book Antiqua"/>
              </a:rPr>
              <a:t>personal</a:t>
            </a:r>
            <a:r>
              <a:rPr sz="1300" b="1" spc="10" dirty="0">
                <a:solidFill>
                  <a:srgbClr val="B40808"/>
                </a:solidFill>
                <a:latin typeface="Book Antiqua"/>
                <a:cs typeface="Book Antiqua"/>
              </a:rPr>
              <a:t> </a:t>
            </a:r>
            <a:r>
              <a:rPr sz="1300" b="1" spc="100" dirty="0">
                <a:solidFill>
                  <a:srgbClr val="B40808"/>
                </a:solidFill>
                <a:latin typeface="Book Antiqua"/>
                <a:cs typeface="Book Antiqua"/>
              </a:rPr>
              <a:t>discovery</a:t>
            </a:r>
            <a:r>
              <a:rPr sz="1300" b="1" spc="10" dirty="0">
                <a:solidFill>
                  <a:srgbClr val="B40808"/>
                </a:solidFill>
                <a:latin typeface="Book Antiqua"/>
                <a:cs typeface="Book Antiqua"/>
              </a:rPr>
              <a:t> </a:t>
            </a:r>
            <a:r>
              <a:rPr sz="1300" b="1" spc="110" dirty="0">
                <a:solidFill>
                  <a:srgbClr val="B40808"/>
                </a:solidFill>
                <a:latin typeface="Book Antiqua"/>
                <a:cs typeface="Book Antiqua"/>
              </a:rPr>
              <a:t>for </a:t>
            </a:r>
            <a:r>
              <a:rPr sz="1300" b="1" spc="-310" dirty="0">
                <a:solidFill>
                  <a:srgbClr val="B40808"/>
                </a:solidFill>
                <a:latin typeface="Book Antiqua"/>
                <a:cs typeface="Book Antiqua"/>
              </a:rPr>
              <a:t> </a:t>
            </a:r>
            <a:r>
              <a:rPr sz="1300" b="1" spc="90" dirty="0">
                <a:solidFill>
                  <a:srgbClr val="B40808"/>
                </a:solidFill>
                <a:latin typeface="Book Antiqua"/>
                <a:cs typeface="Book Antiqua"/>
              </a:rPr>
              <a:t>myself.</a:t>
            </a:r>
            <a:endParaRPr sz="1300" dirty="0">
              <a:latin typeface="Book Antiqua"/>
              <a:cs typeface="Book Antiqua"/>
            </a:endParaRPr>
          </a:p>
        </p:txBody>
      </p:sp>
      <p:sp>
        <p:nvSpPr>
          <p:cNvPr id="18" name="object 18"/>
          <p:cNvSpPr txBox="1"/>
          <p:nvPr/>
        </p:nvSpPr>
        <p:spPr>
          <a:xfrm>
            <a:off x="156842" y="3997902"/>
            <a:ext cx="3543935" cy="3227165"/>
          </a:xfrm>
          <a:prstGeom prst="rect">
            <a:avLst/>
          </a:prstGeom>
        </p:spPr>
        <p:txBody>
          <a:bodyPr vert="horz" wrap="square" lIns="0" tIns="12065" rIns="0" bIns="0" rtlCol="0">
            <a:spAutoFit/>
          </a:bodyPr>
          <a:lstStyle/>
          <a:p>
            <a:pPr marL="198761" marR="5080" algn="ctr">
              <a:lnSpc>
                <a:spcPct val="114999"/>
              </a:lnSpc>
              <a:spcBef>
                <a:spcPts val="95"/>
              </a:spcBef>
            </a:pPr>
            <a:r>
              <a:rPr sz="1250" b="1" kern="1000" spc="80" dirty="0">
                <a:solidFill>
                  <a:srgbClr val="B40808"/>
                </a:solidFill>
                <a:latin typeface="Book Antiqua"/>
                <a:cs typeface="Book Antiqua"/>
              </a:rPr>
              <a:t>Analyzing</a:t>
            </a:r>
            <a:r>
              <a:rPr sz="1250" b="1" kern="1000" spc="25" dirty="0">
                <a:solidFill>
                  <a:srgbClr val="B40808"/>
                </a:solidFill>
                <a:latin typeface="Book Antiqua"/>
                <a:cs typeface="Book Antiqua"/>
              </a:rPr>
              <a:t> </a:t>
            </a:r>
            <a:r>
              <a:rPr sz="1250" b="1" kern="1000" spc="100" dirty="0">
                <a:solidFill>
                  <a:srgbClr val="B40808"/>
                </a:solidFill>
                <a:latin typeface="Book Antiqua"/>
                <a:cs typeface="Book Antiqua"/>
              </a:rPr>
              <a:t>the</a:t>
            </a:r>
            <a:r>
              <a:rPr sz="1250" b="1" kern="1000" spc="25" dirty="0">
                <a:solidFill>
                  <a:srgbClr val="B40808"/>
                </a:solidFill>
                <a:latin typeface="Book Antiqua"/>
                <a:cs typeface="Book Antiqua"/>
              </a:rPr>
              <a:t> </a:t>
            </a:r>
            <a:r>
              <a:rPr sz="1250" b="1" kern="1000" spc="100" dirty="0">
                <a:solidFill>
                  <a:srgbClr val="B40808"/>
                </a:solidFill>
                <a:latin typeface="Book Antiqua"/>
                <a:cs typeface="Book Antiqua"/>
              </a:rPr>
              <a:t>Climate</a:t>
            </a:r>
            <a:r>
              <a:rPr sz="1250" b="1" kern="1000" spc="25" dirty="0">
                <a:solidFill>
                  <a:srgbClr val="B40808"/>
                </a:solidFill>
                <a:latin typeface="Book Antiqua"/>
                <a:cs typeface="Book Antiqua"/>
              </a:rPr>
              <a:t> </a:t>
            </a:r>
            <a:r>
              <a:rPr sz="1250" b="1" kern="1000" spc="114" dirty="0">
                <a:solidFill>
                  <a:srgbClr val="B40808"/>
                </a:solidFill>
                <a:latin typeface="Book Antiqua"/>
                <a:cs typeface="Book Antiqua"/>
              </a:rPr>
              <a:t>and</a:t>
            </a:r>
            <a:r>
              <a:rPr sz="1250" b="1" kern="1000" spc="25" dirty="0">
                <a:solidFill>
                  <a:srgbClr val="B40808"/>
                </a:solidFill>
                <a:latin typeface="Book Antiqua"/>
                <a:cs typeface="Book Antiqua"/>
              </a:rPr>
              <a:t> </a:t>
            </a:r>
            <a:r>
              <a:rPr sz="1250" b="1" kern="1000" spc="140" dirty="0">
                <a:solidFill>
                  <a:srgbClr val="B40808"/>
                </a:solidFill>
                <a:latin typeface="Book Antiqua"/>
                <a:cs typeface="Book Antiqua"/>
              </a:rPr>
              <a:t>Community </a:t>
            </a:r>
            <a:r>
              <a:rPr sz="1250" b="1" kern="1000" spc="-300" dirty="0">
                <a:solidFill>
                  <a:srgbClr val="B40808"/>
                </a:solidFill>
                <a:latin typeface="Book Antiqua"/>
                <a:cs typeface="Book Antiqua"/>
              </a:rPr>
              <a:t> </a:t>
            </a:r>
            <a:r>
              <a:rPr sz="1250" b="1" kern="1000" spc="100" dirty="0">
                <a:solidFill>
                  <a:srgbClr val="B40808"/>
                </a:solidFill>
                <a:latin typeface="Book Antiqua"/>
                <a:cs typeface="Book Antiqua"/>
              </a:rPr>
              <a:t>Leadership </a:t>
            </a:r>
            <a:r>
              <a:rPr sz="1250" b="1" kern="1000" spc="105" dirty="0">
                <a:solidFill>
                  <a:srgbClr val="B40808"/>
                </a:solidFill>
                <a:latin typeface="Book Antiqua"/>
                <a:cs typeface="Book Antiqua"/>
              </a:rPr>
              <a:t>Protection </a:t>
            </a:r>
            <a:r>
              <a:rPr sz="1250" b="1" kern="1000" spc="85" dirty="0">
                <a:solidFill>
                  <a:srgbClr val="B40808"/>
                </a:solidFill>
                <a:latin typeface="Book Antiqua"/>
                <a:cs typeface="Book Antiqua"/>
              </a:rPr>
              <a:t>Act </a:t>
            </a:r>
            <a:r>
              <a:rPr sz="1250" b="1" kern="1000" spc="90" dirty="0">
                <a:solidFill>
                  <a:srgbClr val="B40808"/>
                </a:solidFill>
                <a:latin typeface="Book Antiqua"/>
                <a:cs typeface="Book Antiqua"/>
              </a:rPr>
              <a:t>(CLCPA) </a:t>
            </a:r>
            <a:r>
              <a:rPr sz="1250" b="1" kern="1000" spc="95" dirty="0">
                <a:solidFill>
                  <a:srgbClr val="B40808"/>
                </a:solidFill>
                <a:latin typeface="Book Antiqua"/>
                <a:cs typeface="Book Antiqua"/>
              </a:rPr>
              <a:t> </a:t>
            </a:r>
            <a:r>
              <a:rPr sz="1250" b="1" kern="1000" spc="110" dirty="0">
                <a:solidFill>
                  <a:srgbClr val="B40808"/>
                </a:solidFill>
                <a:latin typeface="Book Antiqua"/>
                <a:cs typeface="Book Antiqua"/>
              </a:rPr>
              <a:t>through </a:t>
            </a:r>
            <a:r>
              <a:rPr sz="1250" b="1" kern="1000" spc="100" dirty="0">
                <a:solidFill>
                  <a:srgbClr val="B40808"/>
                </a:solidFill>
                <a:latin typeface="Book Antiqua"/>
                <a:cs typeface="Book Antiqua"/>
              </a:rPr>
              <a:t>the </a:t>
            </a:r>
            <a:r>
              <a:rPr sz="1250" b="1" kern="1000" spc="75" dirty="0">
                <a:solidFill>
                  <a:srgbClr val="B40808"/>
                </a:solidFill>
                <a:latin typeface="Book Antiqua"/>
                <a:cs typeface="Book Antiqua"/>
              </a:rPr>
              <a:t>lens </a:t>
            </a:r>
            <a:r>
              <a:rPr sz="1250" b="1" kern="1000" spc="100" dirty="0">
                <a:solidFill>
                  <a:srgbClr val="B40808"/>
                </a:solidFill>
                <a:latin typeface="Book Antiqua"/>
                <a:cs typeface="Book Antiqua"/>
              </a:rPr>
              <a:t>of </a:t>
            </a:r>
            <a:r>
              <a:rPr sz="1250" b="1" kern="1000" spc="114" dirty="0">
                <a:solidFill>
                  <a:srgbClr val="B40808"/>
                </a:solidFill>
                <a:latin typeface="Book Antiqua"/>
                <a:cs typeface="Book Antiqua"/>
              </a:rPr>
              <a:t>environmental </a:t>
            </a:r>
            <a:r>
              <a:rPr sz="1250" b="1" kern="1000" spc="120" dirty="0">
                <a:solidFill>
                  <a:srgbClr val="B40808"/>
                </a:solidFill>
                <a:latin typeface="Book Antiqua"/>
                <a:cs typeface="Book Antiqua"/>
              </a:rPr>
              <a:t> </a:t>
            </a:r>
            <a:r>
              <a:rPr sz="1250" b="1" kern="1000" spc="60" dirty="0">
                <a:solidFill>
                  <a:srgbClr val="B40808"/>
                </a:solidFill>
                <a:latin typeface="Book Antiqua"/>
                <a:cs typeface="Book Antiqua"/>
              </a:rPr>
              <a:t>justice. </a:t>
            </a:r>
            <a:r>
              <a:rPr sz="1250" b="1" kern="1000" spc="50" dirty="0">
                <a:solidFill>
                  <a:srgbClr val="B40808"/>
                </a:solidFill>
                <a:latin typeface="Book Antiqua"/>
                <a:cs typeface="Book Antiqua"/>
              </a:rPr>
              <a:t>I </a:t>
            </a:r>
            <a:r>
              <a:rPr sz="1250" b="1" kern="1000" spc="100" dirty="0">
                <a:solidFill>
                  <a:srgbClr val="B40808"/>
                </a:solidFill>
                <a:latin typeface="Book Antiqua"/>
                <a:cs typeface="Book Antiqua"/>
              </a:rPr>
              <a:t>focused </a:t>
            </a:r>
            <a:r>
              <a:rPr sz="1250" b="1" kern="1000" spc="140" dirty="0">
                <a:solidFill>
                  <a:srgbClr val="B40808"/>
                </a:solidFill>
                <a:latin typeface="Book Antiqua"/>
                <a:cs typeface="Book Antiqua"/>
              </a:rPr>
              <a:t>on </a:t>
            </a:r>
            <a:r>
              <a:rPr sz="1250" b="1" kern="1000" spc="100" dirty="0">
                <a:solidFill>
                  <a:srgbClr val="B40808"/>
                </a:solidFill>
                <a:latin typeface="Book Antiqua"/>
                <a:cs typeface="Book Antiqua"/>
              </a:rPr>
              <a:t>the Climate </a:t>
            </a:r>
            <a:r>
              <a:rPr sz="1250" b="1" kern="1000" spc="95" dirty="0">
                <a:solidFill>
                  <a:srgbClr val="B40808"/>
                </a:solidFill>
                <a:latin typeface="Book Antiqua"/>
                <a:cs typeface="Book Antiqua"/>
              </a:rPr>
              <a:t>Action </a:t>
            </a:r>
            <a:r>
              <a:rPr sz="1250" b="1" kern="1000" spc="-300" dirty="0">
                <a:solidFill>
                  <a:srgbClr val="B40808"/>
                </a:solidFill>
                <a:latin typeface="Book Antiqua"/>
                <a:cs typeface="Book Antiqua"/>
              </a:rPr>
              <a:t> </a:t>
            </a:r>
            <a:r>
              <a:rPr sz="1250" b="1" kern="1000" spc="80" dirty="0">
                <a:solidFill>
                  <a:srgbClr val="B40808"/>
                </a:solidFill>
                <a:latin typeface="Book Antiqua"/>
                <a:cs typeface="Book Antiqua"/>
              </a:rPr>
              <a:t>Council's </a:t>
            </a:r>
            <a:r>
              <a:rPr sz="1250" b="1" kern="1000" spc="65" dirty="0">
                <a:solidFill>
                  <a:srgbClr val="B40808"/>
                </a:solidFill>
                <a:latin typeface="Book Antiqua"/>
                <a:cs typeface="Book Antiqua"/>
              </a:rPr>
              <a:t>(CAC) </a:t>
            </a:r>
            <a:r>
              <a:rPr sz="1250" b="1" kern="1000" spc="95" dirty="0">
                <a:solidFill>
                  <a:srgbClr val="B40808"/>
                </a:solidFill>
                <a:latin typeface="Book Antiqua"/>
                <a:cs typeface="Book Antiqua"/>
              </a:rPr>
              <a:t>transportation panel </a:t>
            </a:r>
            <a:r>
              <a:rPr sz="1250" b="1" kern="1000" spc="100" dirty="0">
                <a:solidFill>
                  <a:srgbClr val="B40808"/>
                </a:solidFill>
                <a:latin typeface="Book Antiqua"/>
                <a:cs typeface="Book Antiqua"/>
              </a:rPr>
              <a:t> </a:t>
            </a:r>
            <a:r>
              <a:rPr sz="1250" b="1" kern="1000" spc="114" dirty="0">
                <a:solidFill>
                  <a:srgbClr val="B40808"/>
                </a:solidFill>
                <a:latin typeface="Book Antiqua"/>
                <a:cs typeface="Book Antiqua"/>
              </a:rPr>
              <a:t>and </a:t>
            </a:r>
            <a:r>
              <a:rPr sz="1250" b="1" kern="1000" spc="105" dirty="0">
                <a:solidFill>
                  <a:srgbClr val="B40808"/>
                </a:solidFill>
                <a:latin typeface="Book Antiqua"/>
                <a:cs typeface="Book Antiqua"/>
              </a:rPr>
              <a:t>created </a:t>
            </a:r>
            <a:r>
              <a:rPr sz="1250" b="1" kern="1000" spc="95" dirty="0">
                <a:solidFill>
                  <a:srgbClr val="B40808"/>
                </a:solidFill>
                <a:latin typeface="Book Antiqua"/>
                <a:cs typeface="Book Antiqua"/>
              </a:rPr>
              <a:t>a policy </a:t>
            </a:r>
            <a:r>
              <a:rPr sz="1250" b="1" kern="1000" spc="195" dirty="0">
                <a:solidFill>
                  <a:srgbClr val="B40808"/>
                </a:solidFill>
                <a:latin typeface="Book Antiqua"/>
                <a:cs typeface="Book Antiqua"/>
              </a:rPr>
              <a:t>memo </a:t>
            </a:r>
            <a:r>
              <a:rPr sz="1250" b="1" kern="1000" spc="85" dirty="0">
                <a:solidFill>
                  <a:srgbClr val="B40808"/>
                </a:solidFill>
                <a:latin typeface="Book Antiqua"/>
                <a:cs typeface="Book Antiqua"/>
              </a:rPr>
              <a:t>brief that </a:t>
            </a:r>
            <a:r>
              <a:rPr sz="1250" b="1" kern="1000" spc="90" dirty="0">
                <a:solidFill>
                  <a:srgbClr val="B40808"/>
                </a:solidFill>
                <a:latin typeface="Book Antiqua"/>
                <a:cs typeface="Book Antiqua"/>
              </a:rPr>
              <a:t> </a:t>
            </a:r>
            <a:r>
              <a:rPr sz="1250" b="1" kern="1000" spc="130" dirty="0">
                <a:solidFill>
                  <a:srgbClr val="B40808"/>
                </a:solidFill>
                <a:latin typeface="Book Antiqua"/>
                <a:cs typeface="Book Antiqua"/>
              </a:rPr>
              <a:t>can </a:t>
            </a:r>
            <a:r>
              <a:rPr sz="1250" b="1" kern="1000" spc="95" dirty="0">
                <a:solidFill>
                  <a:srgbClr val="B40808"/>
                </a:solidFill>
                <a:latin typeface="Book Antiqua"/>
                <a:cs typeface="Book Antiqua"/>
              </a:rPr>
              <a:t>be </a:t>
            </a:r>
            <a:r>
              <a:rPr sz="1250" b="1" kern="1000" spc="90" dirty="0">
                <a:solidFill>
                  <a:srgbClr val="B40808"/>
                </a:solidFill>
                <a:latin typeface="Book Antiqua"/>
                <a:cs typeface="Book Antiqua"/>
              </a:rPr>
              <a:t>used </a:t>
            </a:r>
            <a:r>
              <a:rPr sz="1250" b="1" kern="1000" spc="95" dirty="0">
                <a:solidFill>
                  <a:srgbClr val="B40808"/>
                </a:solidFill>
                <a:latin typeface="Book Antiqua"/>
                <a:cs typeface="Book Antiqua"/>
              </a:rPr>
              <a:t>by </a:t>
            </a:r>
            <a:r>
              <a:rPr sz="1250" b="1" kern="1000" spc="145" dirty="0">
                <a:solidFill>
                  <a:srgbClr val="B40808"/>
                </a:solidFill>
                <a:latin typeface="Book Antiqua"/>
                <a:cs typeface="Book Antiqua"/>
              </a:rPr>
              <a:t>community </a:t>
            </a:r>
            <a:r>
              <a:rPr sz="1250" b="1" kern="1000" spc="125" dirty="0">
                <a:solidFill>
                  <a:srgbClr val="B40808"/>
                </a:solidFill>
                <a:latin typeface="Book Antiqua"/>
                <a:cs typeface="Book Antiqua"/>
              </a:rPr>
              <a:t>members, </a:t>
            </a:r>
            <a:r>
              <a:rPr sz="1250" b="1" kern="1000" spc="130" dirty="0">
                <a:solidFill>
                  <a:srgbClr val="B40808"/>
                </a:solidFill>
                <a:latin typeface="Book Antiqua"/>
                <a:cs typeface="Book Antiqua"/>
              </a:rPr>
              <a:t> </a:t>
            </a:r>
            <a:r>
              <a:rPr sz="1250" b="1" kern="1000" spc="120" dirty="0">
                <a:solidFill>
                  <a:srgbClr val="B40808"/>
                </a:solidFill>
                <a:latin typeface="Book Antiqua"/>
                <a:cs typeface="Book Antiqua"/>
              </a:rPr>
              <a:t>county</a:t>
            </a:r>
            <a:r>
              <a:rPr sz="1250" b="1" kern="1000" spc="15" dirty="0">
                <a:solidFill>
                  <a:srgbClr val="B40808"/>
                </a:solidFill>
                <a:latin typeface="Book Antiqua"/>
                <a:cs typeface="Book Antiqua"/>
              </a:rPr>
              <a:t> </a:t>
            </a:r>
            <a:r>
              <a:rPr sz="1250" b="1" kern="1000" spc="114" dirty="0">
                <a:solidFill>
                  <a:srgbClr val="B40808"/>
                </a:solidFill>
                <a:latin typeface="Book Antiqua"/>
                <a:cs typeface="Book Antiqua"/>
              </a:rPr>
              <a:t>government,</a:t>
            </a:r>
            <a:r>
              <a:rPr sz="1250" b="1" kern="1000" spc="20" dirty="0">
                <a:solidFill>
                  <a:srgbClr val="B40808"/>
                </a:solidFill>
                <a:latin typeface="Book Antiqua"/>
                <a:cs typeface="Book Antiqua"/>
              </a:rPr>
              <a:t> </a:t>
            </a:r>
            <a:r>
              <a:rPr sz="1250" b="1" kern="1000" spc="114" dirty="0">
                <a:solidFill>
                  <a:srgbClr val="B40808"/>
                </a:solidFill>
                <a:latin typeface="Book Antiqua"/>
                <a:cs typeface="Book Antiqua"/>
              </a:rPr>
              <a:t>and</a:t>
            </a:r>
            <a:r>
              <a:rPr sz="1250" b="1" kern="1000" spc="20" dirty="0">
                <a:solidFill>
                  <a:srgbClr val="B40808"/>
                </a:solidFill>
                <a:latin typeface="Book Antiqua"/>
                <a:cs typeface="Book Antiqua"/>
              </a:rPr>
              <a:t> </a:t>
            </a:r>
            <a:r>
              <a:rPr sz="1250" b="1" kern="1000" spc="55" dirty="0">
                <a:solidFill>
                  <a:srgbClr val="B40808"/>
                </a:solidFill>
                <a:latin typeface="Book Antiqua"/>
                <a:cs typeface="Book Antiqua"/>
              </a:rPr>
              <a:t>activists</a:t>
            </a:r>
            <a:r>
              <a:rPr sz="1250" b="1" kern="1000" spc="55" dirty="0" smtClean="0">
                <a:solidFill>
                  <a:srgbClr val="B40808"/>
                </a:solidFill>
                <a:latin typeface="Book Antiqua"/>
                <a:cs typeface="Book Antiqua"/>
              </a:rPr>
              <a:t>.</a:t>
            </a:r>
            <a:endParaRPr lang="en-US" sz="1250" b="1" kern="1000" spc="55" dirty="0" smtClean="0">
              <a:solidFill>
                <a:srgbClr val="B40808"/>
              </a:solidFill>
              <a:latin typeface="Book Antiqua"/>
              <a:cs typeface="Book Antiqua"/>
            </a:endParaRPr>
          </a:p>
          <a:p>
            <a:pPr marL="198761" marR="5080" algn="ctr">
              <a:lnSpc>
                <a:spcPct val="114999"/>
              </a:lnSpc>
              <a:spcBef>
                <a:spcPts val="95"/>
              </a:spcBef>
            </a:pPr>
            <a:endParaRPr sz="600" kern="1000" dirty="0">
              <a:latin typeface="Book Antiqua"/>
              <a:cs typeface="Book Antiqua"/>
            </a:endParaRPr>
          </a:p>
          <a:p>
            <a:pPr marL="12700">
              <a:spcBef>
                <a:spcPts val="615"/>
              </a:spcBef>
            </a:pPr>
            <a:r>
              <a:rPr sz="1100" spc="-5" dirty="0">
                <a:solidFill>
                  <a:srgbClr val="B40808"/>
                </a:solidFill>
                <a:latin typeface="Archivo Black"/>
                <a:cs typeface="Archivo Black"/>
              </a:rPr>
              <a:t>Future</a:t>
            </a:r>
            <a:r>
              <a:rPr sz="1100" spc="-50" dirty="0">
                <a:solidFill>
                  <a:srgbClr val="B40808"/>
                </a:solidFill>
                <a:latin typeface="Archivo Black"/>
                <a:cs typeface="Archivo Black"/>
              </a:rPr>
              <a:t> </a:t>
            </a:r>
            <a:r>
              <a:rPr sz="1100" spc="-5" dirty="0">
                <a:solidFill>
                  <a:srgbClr val="B40808"/>
                </a:solidFill>
                <a:latin typeface="Archivo Black"/>
                <a:cs typeface="Archivo Black"/>
              </a:rPr>
              <a:t>Career:</a:t>
            </a:r>
            <a:endParaRPr sz="1100" dirty="0">
              <a:latin typeface="Archivo Black"/>
              <a:cs typeface="Archivo Black"/>
            </a:endParaRPr>
          </a:p>
          <a:p>
            <a:pPr marL="12700" marR="1410374">
              <a:lnSpc>
                <a:spcPct val="113599"/>
              </a:lnSpc>
            </a:pPr>
            <a:r>
              <a:rPr sz="1100" spc="85" dirty="0">
                <a:solidFill>
                  <a:srgbClr val="B40808"/>
                </a:solidFill>
                <a:latin typeface="Book Antiqua"/>
                <a:cs typeface="Book Antiqua"/>
              </a:rPr>
              <a:t>I</a:t>
            </a:r>
            <a:r>
              <a:rPr sz="1100" spc="35" dirty="0">
                <a:solidFill>
                  <a:srgbClr val="B40808"/>
                </a:solidFill>
                <a:latin typeface="Book Antiqua"/>
                <a:cs typeface="Book Antiqua"/>
              </a:rPr>
              <a:t> </a:t>
            </a:r>
            <a:r>
              <a:rPr sz="1100" spc="100" dirty="0">
                <a:solidFill>
                  <a:srgbClr val="B40808"/>
                </a:solidFill>
                <a:latin typeface="Book Antiqua"/>
                <a:cs typeface="Book Antiqua"/>
              </a:rPr>
              <a:t>hope</a:t>
            </a:r>
            <a:r>
              <a:rPr sz="1100" spc="35" dirty="0">
                <a:solidFill>
                  <a:srgbClr val="B40808"/>
                </a:solidFill>
                <a:latin typeface="Book Antiqua"/>
                <a:cs typeface="Book Antiqua"/>
              </a:rPr>
              <a:t> </a:t>
            </a:r>
            <a:r>
              <a:rPr sz="1100" spc="85" dirty="0">
                <a:solidFill>
                  <a:srgbClr val="B40808"/>
                </a:solidFill>
                <a:latin typeface="Book Antiqua"/>
                <a:cs typeface="Book Antiqua"/>
              </a:rPr>
              <a:t>to</a:t>
            </a:r>
            <a:r>
              <a:rPr sz="1100" spc="35" dirty="0">
                <a:solidFill>
                  <a:srgbClr val="B40808"/>
                </a:solidFill>
                <a:latin typeface="Book Antiqua"/>
                <a:cs typeface="Book Antiqua"/>
              </a:rPr>
              <a:t> </a:t>
            </a:r>
            <a:r>
              <a:rPr sz="1100" spc="65" dirty="0">
                <a:solidFill>
                  <a:srgbClr val="B40808"/>
                </a:solidFill>
                <a:latin typeface="Book Antiqua"/>
                <a:cs typeface="Book Antiqua"/>
              </a:rPr>
              <a:t>work</a:t>
            </a:r>
            <a:r>
              <a:rPr sz="1100" spc="35" dirty="0">
                <a:solidFill>
                  <a:srgbClr val="B40808"/>
                </a:solidFill>
                <a:latin typeface="Book Antiqua"/>
                <a:cs typeface="Book Antiqua"/>
              </a:rPr>
              <a:t> </a:t>
            </a:r>
            <a:r>
              <a:rPr sz="1100" spc="95" dirty="0">
                <a:solidFill>
                  <a:srgbClr val="B40808"/>
                </a:solidFill>
                <a:latin typeface="Book Antiqua"/>
                <a:cs typeface="Book Antiqua"/>
              </a:rPr>
              <a:t>for</a:t>
            </a:r>
            <a:r>
              <a:rPr sz="1100" spc="40" dirty="0">
                <a:solidFill>
                  <a:srgbClr val="B40808"/>
                </a:solidFill>
                <a:latin typeface="Book Antiqua"/>
                <a:cs typeface="Book Antiqua"/>
              </a:rPr>
              <a:t> </a:t>
            </a:r>
            <a:r>
              <a:rPr sz="1100" spc="85" dirty="0">
                <a:solidFill>
                  <a:srgbClr val="B40808"/>
                </a:solidFill>
                <a:latin typeface="Book Antiqua"/>
                <a:cs typeface="Book Antiqua"/>
              </a:rPr>
              <a:t>the</a:t>
            </a:r>
            <a:r>
              <a:rPr sz="1100" spc="35" dirty="0">
                <a:solidFill>
                  <a:srgbClr val="B40808"/>
                </a:solidFill>
                <a:latin typeface="Book Antiqua"/>
                <a:cs typeface="Book Antiqua"/>
              </a:rPr>
              <a:t> </a:t>
            </a:r>
            <a:r>
              <a:rPr sz="1100" spc="70" dirty="0">
                <a:solidFill>
                  <a:srgbClr val="B40808"/>
                </a:solidFill>
                <a:latin typeface="Book Antiqua"/>
                <a:cs typeface="Book Antiqua"/>
              </a:rPr>
              <a:t>federal </a:t>
            </a:r>
            <a:r>
              <a:rPr sz="1100" spc="-260" dirty="0">
                <a:solidFill>
                  <a:srgbClr val="B40808"/>
                </a:solidFill>
                <a:latin typeface="Book Antiqua"/>
                <a:cs typeface="Book Antiqua"/>
              </a:rPr>
              <a:t> </a:t>
            </a:r>
            <a:r>
              <a:rPr sz="1100" spc="100" dirty="0">
                <a:solidFill>
                  <a:srgbClr val="B40808"/>
                </a:solidFill>
                <a:latin typeface="Book Antiqua"/>
                <a:cs typeface="Book Antiqua"/>
              </a:rPr>
              <a:t>or </a:t>
            </a:r>
            <a:r>
              <a:rPr sz="1100" spc="55" dirty="0">
                <a:solidFill>
                  <a:srgbClr val="B40808"/>
                </a:solidFill>
                <a:latin typeface="Book Antiqua"/>
                <a:cs typeface="Book Antiqua"/>
              </a:rPr>
              <a:t>state </a:t>
            </a:r>
            <a:r>
              <a:rPr sz="1100" spc="95" dirty="0">
                <a:solidFill>
                  <a:srgbClr val="B40808"/>
                </a:solidFill>
                <a:latin typeface="Book Antiqua"/>
                <a:cs typeface="Book Antiqua"/>
              </a:rPr>
              <a:t>government </a:t>
            </a:r>
            <a:r>
              <a:rPr sz="1100" spc="80" dirty="0">
                <a:solidFill>
                  <a:srgbClr val="B40808"/>
                </a:solidFill>
                <a:latin typeface="Book Antiqua"/>
                <a:cs typeface="Book Antiqua"/>
              </a:rPr>
              <a:t>in </a:t>
            </a:r>
            <a:r>
              <a:rPr sz="1100" spc="110" dirty="0">
                <a:solidFill>
                  <a:srgbClr val="B40808"/>
                </a:solidFill>
                <a:latin typeface="Book Antiqua"/>
                <a:cs typeface="Book Antiqua"/>
              </a:rPr>
              <a:t>some </a:t>
            </a:r>
            <a:r>
              <a:rPr sz="1100" spc="-260" dirty="0">
                <a:solidFill>
                  <a:srgbClr val="B40808"/>
                </a:solidFill>
                <a:latin typeface="Book Antiqua"/>
                <a:cs typeface="Book Antiqua"/>
              </a:rPr>
              <a:t> </a:t>
            </a:r>
            <a:r>
              <a:rPr sz="1100" spc="70" dirty="0">
                <a:solidFill>
                  <a:srgbClr val="B40808"/>
                </a:solidFill>
                <a:latin typeface="Book Antiqua"/>
                <a:cs typeface="Book Antiqua"/>
              </a:rPr>
              <a:t>sort </a:t>
            </a:r>
            <a:r>
              <a:rPr sz="1100" spc="100" dirty="0">
                <a:solidFill>
                  <a:srgbClr val="B40808"/>
                </a:solidFill>
                <a:latin typeface="Book Antiqua"/>
                <a:cs typeface="Book Antiqua"/>
              </a:rPr>
              <a:t>of </a:t>
            </a:r>
            <a:r>
              <a:rPr sz="1100" spc="85" dirty="0">
                <a:solidFill>
                  <a:srgbClr val="B40808"/>
                </a:solidFill>
                <a:latin typeface="Book Antiqua"/>
                <a:cs typeface="Book Antiqua"/>
              </a:rPr>
              <a:t>policy-making </a:t>
            </a:r>
            <a:r>
              <a:rPr sz="1100" spc="90" dirty="0">
                <a:solidFill>
                  <a:srgbClr val="B40808"/>
                </a:solidFill>
                <a:latin typeface="Book Antiqua"/>
                <a:cs typeface="Book Antiqua"/>
              </a:rPr>
              <a:t> </a:t>
            </a:r>
            <a:r>
              <a:rPr sz="1100" spc="65" dirty="0">
                <a:solidFill>
                  <a:srgbClr val="B40808"/>
                </a:solidFill>
                <a:latin typeface="Book Antiqua"/>
                <a:cs typeface="Book Antiqua"/>
              </a:rPr>
              <a:t>capacity, </a:t>
            </a:r>
            <a:r>
              <a:rPr sz="1100" spc="70" dirty="0">
                <a:solidFill>
                  <a:srgbClr val="B40808"/>
                </a:solidFill>
                <a:latin typeface="Book Antiqua"/>
                <a:cs typeface="Book Antiqua"/>
              </a:rPr>
              <a:t>focusing </a:t>
            </a:r>
            <a:r>
              <a:rPr sz="1100" spc="114" dirty="0">
                <a:solidFill>
                  <a:srgbClr val="B40808"/>
                </a:solidFill>
                <a:latin typeface="Book Antiqua"/>
                <a:cs typeface="Book Antiqua"/>
              </a:rPr>
              <a:t>on </a:t>
            </a:r>
            <a:r>
              <a:rPr sz="1100" spc="80" dirty="0">
                <a:solidFill>
                  <a:srgbClr val="B40808"/>
                </a:solidFill>
                <a:latin typeface="Book Antiqua"/>
                <a:cs typeface="Book Antiqua"/>
              </a:rPr>
              <a:t>climate </a:t>
            </a:r>
            <a:r>
              <a:rPr sz="1100" spc="-260" dirty="0">
                <a:solidFill>
                  <a:srgbClr val="B40808"/>
                </a:solidFill>
                <a:latin typeface="Book Antiqua"/>
                <a:cs typeface="Book Antiqua"/>
              </a:rPr>
              <a:t> </a:t>
            </a:r>
            <a:r>
              <a:rPr sz="1100" spc="75" dirty="0">
                <a:solidFill>
                  <a:srgbClr val="B40808"/>
                </a:solidFill>
                <a:latin typeface="Book Antiqua"/>
                <a:cs typeface="Book Antiqua"/>
              </a:rPr>
              <a:t>change.</a:t>
            </a:r>
            <a:endParaRPr sz="1100" dirty="0">
              <a:latin typeface="Book Antiqua"/>
              <a:cs typeface="Book Antiqua"/>
            </a:endParaRPr>
          </a:p>
        </p:txBody>
      </p:sp>
      <p:sp>
        <p:nvSpPr>
          <p:cNvPr id="19" name="object 19"/>
          <p:cNvSpPr txBox="1">
            <a:spLocks noGrp="1"/>
          </p:cNvSpPr>
          <p:nvPr>
            <p:ph type="title"/>
          </p:nvPr>
        </p:nvSpPr>
        <p:spPr>
          <a:xfrm>
            <a:off x="1559854" y="0"/>
            <a:ext cx="4946015" cy="598241"/>
          </a:xfrm>
          <a:prstGeom prst="rect">
            <a:avLst/>
          </a:prstGeom>
        </p:spPr>
        <p:txBody>
          <a:bodyPr vert="horz" wrap="square" lIns="0" tIns="13335" rIns="0" bIns="0" rtlCol="0" anchor="ctr">
            <a:spAutoFit/>
          </a:bodyPr>
          <a:lstStyle/>
          <a:p>
            <a:pPr marL="12700">
              <a:lnSpc>
                <a:spcPct val="100000"/>
              </a:lnSpc>
              <a:spcBef>
                <a:spcPts val="105"/>
              </a:spcBef>
            </a:pPr>
            <a:r>
              <a:rPr sz="3800" spc="-70" dirty="0">
                <a:solidFill>
                  <a:schemeClr val="bg1"/>
                </a:solidFill>
                <a:latin typeface="Garamond" panose="02020404030301010803" pitchFamily="18" charset="0"/>
              </a:rPr>
              <a:t>Alora</a:t>
            </a:r>
            <a:r>
              <a:rPr sz="3800" spc="-260" dirty="0">
                <a:solidFill>
                  <a:schemeClr val="bg1"/>
                </a:solidFill>
                <a:latin typeface="Garamond" panose="02020404030301010803" pitchFamily="18" charset="0"/>
              </a:rPr>
              <a:t> </a:t>
            </a:r>
            <a:r>
              <a:rPr sz="3800" spc="-75" dirty="0">
                <a:solidFill>
                  <a:schemeClr val="bg1"/>
                </a:solidFill>
                <a:latin typeface="Garamond" panose="02020404030301010803" pitchFamily="18" charset="0"/>
              </a:rPr>
              <a:t>Cisneroz</a:t>
            </a:r>
          </a:p>
        </p:txBody>
      </p:sp>
      <p:sp>
        <p:nvSpPr>
          <p:cNvPr id="24" name="object 13"/>
          <p:cNvSpPr txBox="1"/>
          <p:nvPr/>
        </p:nvSpPr>
        <p:spPr>
          <a:xfrm>
            <a:off x="158685" y="7376605"/>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Arts &amp; Sciences</a:t>
            </a:r>
          </a:p>
        </p:txBody>
      </p:sp>
      <p:sp>
        <p:nvSpPr>
          <p:cNvPr id="25" name="object 13"/>
          <p:cNvSpPr txBox="1"/>
          <p:nvPr/>
        </p:nvSpPr>
        <p:spPr>
          <a:xfrm>
            <a:off x="8065720" y="228600"/>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Los Gatos, CA</a:t>
            </a:r>
            <a:endParaRPr sz="2050" dirty="0">
              <a:latin typeface="Open Sans ExtraBold"/>
              <a:cs typeface="Open Sans ExtraBold"/>
            </a:endParaRPr>
          </a:p>
        </p:txBody>
      </p:sp>
      <p:sp>
        <p:nvSpPr>
          <p:cNvPr id="27" name="object 14"/>
          <p:cNvSpPr txBox="1"/>
          <p:nvPr/>
        </p:nvSpPr>
        <p:spPr>
          <a:xfrm>
            <a:off x="7636318" y="5343743"/>
            <a:ext cx="1894410" cy="382156"/>
          </a:xfrm>
          <a:prstGeom prst="rect">
            <a:avLst/>
          </a:prstGeom>
        </p:spPr>
        <p:txBody>
          <a:bodyPr vert="horz" wrap="square" lIns="0" tIns="12700" rIns="0" bIns="0" rtlCol="0">
            <a:spAutoFit/>
          </a:bodyPr>
          <a:lstStyle/>
          <a:p>
            <a:pPr marL="12700" algn="ctr">
              <a:spcBef>
                <a:spcPts val="100"/>
              </a:spcBef>
            </a:pPr>
            <a:r>
              <a:rPr lang="en-US" sz="1200" dirty="0">
                <a:solidFill>
                  <a:srgbClr val="B40808"/>
                </a:solidFill>
                <a:latin typeface="Archivo Black"/>
                <a:cs typeface="Archivo Black"/>
              </a:rPr>
              <a:t>MOST LIKELY TO SAVE THE PLANET</a:t>
            </a:r>
            <a:endParaRPr sz="1200" dirty="0">
              <a:latin typeface="Archivo Black"/>
              <a:cs typeface="Archivo Black"/>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7753874" y="273178"/>
            <a:ext cx="2288540" cy="17145"/>
          </a:xfrm>
          <a:custGeom>
            <a:avLst/>
            <a:gdLst/>
            <a:ahLst/>
            <a:cxnLst/>
            <a:rect l="l" t="t" r="r" b="b"/>
            <a:pathLst>
              <a:path w="2288540" h="17145">
                <a:moveTo>
                  <a:pt x="2288162" y="16914"/>
                </a:moveTo>
                <a:lnTo>
                  <a:pt x="0" y="16914"/>
                </a:lnTo>
                <a:lnTo>
                  <a:pt x="0" y="0"/>
                </a:lnTo>
                <a:lnTo>
                  <a:pt x="2217697" y="0"/>
                </a:lnTo>
                <a:lnTo>
                  <a:pt x="2288162" y="0"/>
                </a:lnTo>
                <a:lnTo>
                  <a:pt x="2288162" y="16914"/>
                </a:lnTo>
                <a:close/>
              </a:path>
            </a:pathLst>
          </a:custGeom>
          <a:solidFill>
            <a:srgbClr val="E3FFFD"/>
          </a:solidFill>
        </p:spPr>
        <p:txBody>
          <a:bodyPr wrap="square" lIns="0" tIns="0" rIns="0" bIns="0" rtlCol="0"/>
          <a:lstStyle/>
          <a:p>
            <a:endParaRPr sz="1800"/>
          </a:p>
        </p:txBody>
      </p:sp>
      <p:sp>
        <p:nvSpPr>
          <p:cNvPr id="3" name="object 3"/>
          <p:cNvSpPr/>
          <p:nvPr/>
        </p:nvSpPr>
        <p:spPr>
          <a:xfrm>
            <a:off x="0" y="7336590"/>
            <a:ext cx="7405370" cy="39370"/>
          </a:xfrm>
          <a:custGeom>
            <a:avLst/>
            <a:gdLst/>
            <a:ahLst/>
            <a:cxnLst/>
            <a:rect l="l" t="t" r="r" b="b"/>
            <a:pathLst>
              <a:path w="7405370" h="39370">
                <a:moveTo>
                  <a:pt x="7404781" y="38879"/>
                </a:moveTo>
                <a:lnTo>
                  <a:pt x="0" y="38879"/>
                </a:lnTo>
                <a:lnTo>
                  <a:pt x="0" y="0"/>
                </a:lnTo>
                <a:lnTo>
                  <a:pt x="7404781" y="0"/>
                </a:lnTo>
                <a:lnTo>
                  <a:pt x="7404781" y="38879"/>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76200"/>
            <a:ext cx="905416" cy="447693"/>
          </a:xfrm>
          <a:prstGeom prst="rect">
            <a:avLst/>
          </a:prstGeom>
        </p:spPr>
      </p:pic>
      <p:sp>
        <p:nvSpPr>
          <p:cNvPr id="6" name="object 6"/>
          <p:cNvSpPr/>
          <p:nvPr/>
        </p:nvSpPr>
        <p:spPr>
          <a:xfrm>
            <a:off x="3"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9" y="808356"/>
            <a:ext cx="3066973" cy="3066342"/>
          </a:xfrm>
          <a:prstGeom prst="rect">
            <a:avLst/>
          </a:prstGeom>
        </p:spPr>
      </p:pic>
      <p:sp>
        <p:nvSpPr>
          <p:cNvPr id="8" name="object 8"/>
          <p:cNvSpPr/>
          <p:nvPr/>
        </p:nvSpPr>
        <p:spPr>
          <a:xfrm>
            <a:off x="371304"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6" y="655147"/>
            <a:ext cx="6244590" cy="6540666"/>
          </a:xfrm>
          <a:custGeom>
            <a:avLst/>
            <a:gdLst/>
            <a:ahLst/>
            <a:cxnLst/>
            <a:rect l="l" t="t" r="r" b="b"/>
            <a:pathLst>
              <a:path w="6244590"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2300657" y="5642516"/>
            <a:ext cx="1473733" cy="1473430"/>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279430" y="4971596"/>
            <a:ext cx="1552574" cy="609599"/>
          </a:xfrm>
          <a:prstGeom prst="rect">
            <a:avLst/>
          </a:prstGeom>
        </p:spPr>
      </p:pic>
      <p:pic>
        <p:nvPicPr>
          <p:cNvPr id="13" name="object 13"/>
          <p:cNvPicPr/>
          <p:nvPr/>
        </p:nvPicPr>
        <p:blipFill>
          <a:blip r:embed="rId6" cstate="email">
            <a:extLst>
              <a:ext uri="{28A0092B-C50C-407E-A947-70E740481C1C}">
                <a14:useLocalDpi xmlns:a14="http://schemas.microsoft.com/office/drawing/2010/main"/>
              </a:ext>
            </a:extLst>
          </a:blip>
          <a:stretch>
            <a:fillRect/>
          </a:stretch>
        </p:blipFill>
        <p:spPr>
          <a:xfrm>
            <a:off x="8558744" y="5846156"/>
            <a:ext cx="101397" cy="101451"/>
          </a:xfrm>
          <a:prstGeom prst="rect">
            <a:avLst/>
          </a:prstGeom>
        </p:spPr>
      </p:pic>
      <p:sp>
        <p:nvSpPr>
          <p:cNvPr id="14" name="object 14"/>
          <p:cNvSpPr txBox="1"/>
          <p:nvPr/>
        </p:nvSpPr>
        <p:spPr>
          <a:xfrm>
            <a:off x="7570518" y="7162800"/>
            <a:ext cx="2341245" cy="332783"/>
          </a:xfrm>
          <a:prstGeom prst="rect">
            <a:avLst/>
          </a:prstGeom>
        </p:spPr>
        <p:txBody>
          <a:bodyPr vert="horz" wrap="square" lIns="0" tIns="17145" rIns="0" bIns="0" rtlCol="0">
            <a:spAutoFit/>
          </a:bodyPr>
          <a:lstStyle/>
          <a:p>
            <a:pPr marL="12700">
              <a:spcBef>
                <a:spcPts val="135"/>
              </a:spcBef>
            </a:pPr>
            <a:r>
              <a:rPr sz="2050" b="1" i="1" spc="45" dirty="0">
                <a:solidFill>
                  <a:srgbClr val="E3FFFD"/>
                </a:solidFill>
                <a:latin typeface="Open Sans ExtraBold"/>
                <a:cs typeface="Open Sans ExtraBold"/>
              </a:rPr>
              <a:t>Arts</a:t>
            </a:r>
            <a:r>
              <a:rPr sz="2050" b="1" i="1" spc="70" dirty="0">
                <a:solidFill>
                  <a:srgbClr val="E3FFFD"/>
                </a:solidFill>
                <a:latin typeface="Open Sans ExtraBold"/>
                <a:cs typeface="Open Sans ExtraBold"/>
              </a:rPr>
              <a:t> </a:t>
            </a:r>
            <a:r>
              <a:rPr sz="2050" b="1" i="1" spc="50" dirty="0">
                <a:solidFill>
                  <a:srgbClr val="E3FFFD"/>
                </a:solidFill>
                <a:latin typeface="Open Sans ExtraBold"/>
                <a:cs typeface="Open Sans ExtraBold"/>
              </a:rPr>
              <a:t>Services</a:t>
            </a:r>
            <a:r>
              <a:rPr sz="2050" b="1" i="1" spc="70" dirty="0">
                <a:solidFill>
                  <a:srgbClr val="E3FFFD"/>
                </a:solidFill>
                <a:latin typeface="Open Sans ExtraBold"/>
                <a:cs typeface="Open Sans ExtraBold"/>
              </a:rPr>
              <a:t> </a:t>
            </a:r>
            <a:r>
              <a:rPr sz="2050" b="1" i="1" spc="45" dirty="0">
                <a:solidFill>
                  <a:srgbClr val="E3FFFD"/>
                </a:solidFill>
                <a:latin typeface="Open Sans ExtraBold"/>
                <a:cs typeface="Open Sans ExtraBold"/>
              </a:rPr>
              <a:t>Inc.</a:t>
            </a:r>
            <a:endParaRPr sz="2050">
              <a:latin typeface="Open Sans ExtraBold"/>
              <a:cs typeface="Open Sans ExtraBold"/>
            </a:endParaRPr>
          </a:p>
        </p:txBody>
      </p:sp>
      <p:sp>
        <p:nvSpPr>
          <p:cNvPr id="15" name="object 15"/>
          <p:cNvSpPr txBox="1"/>
          <p:nvPr/>
        </p:nvSpPr>
        <p:spPr>
          <a:xfrm>
            <a:off x="3981422" y="5175696"/>
            <a:ext cx="6010910" cy="2021964"/>
          </a:xfrm>
          <a:prstGeom prst="rect">
            <a:avLst/>
          </a:prstGeom>
        </p:spPr>
        <p:txBody>
          <a:bodyPr vert="horz" wrap="square" lIns="0" tIns="41275" rIns="0" bIns="0" rtlCol="0">
            <a:spAutoFit/>
          </a:bodyPr>
          <a:lstStyle/>
          <a:p>
            <a:pPr marL="12700">
              <a:spcBef>
                <a:spcPts val="325"/>
              </a:spcBef>
            </a:pPr>
            <a:r>
              <a:rPr sz="850" spc="15" dirty="0">
                <a:solidFill>
                  <a:srgbClr val="B40808"/>
                </a:solidFill>
                <a:latin typeface="Archivo Black"/>
                <a:cs typeface="Archivo Black"/>
              </a:rPr>
              <a:t>SHOUTOUT</a:t>
            </a:r>
            <a:endParaRPr sz="850" dirty="0">
              <a:latin typeface="Archivo Black"/>
              <a:cs typeface="Archivo Black"/>
            </a:endParaRPr>
          </a:p>
          <a:p>
            <a:pPr marL="12700" marR="5080">
              <a:lnSpc>
                <a:spcPct val="117200"/>
              </a:lnSpc>
              <a:spcBef>
                <a:spcPts val="55"/>
              </a:spcBef>
            </a:pPr>
            <a:r>
              <a:rPr sz="850" b="1" spc="125" dirty="0">
                <a:solidFill>
                  <a:srgbClr val="B40808"/>
                </a:solidFill>
                <a:latin typeface="Book Antiqua"/>
                <a:cs typeface="Book Antiqua"/>
              </a:rPr>
              <a:t>To </a:t>
            </a:r>
            <a:r>
              <a:rPr sz="850" b="1" spc="75" dirty="0">
                <a:solidFill>
                  <a:srgbClr val="B40808"/>
                </a:solidFill>
                <a:latin typeface="Book Antiqua"/>
                <a:cs typeface="Book Antiqua"/>
              </a:rPr>
              <a:t>be </a:t>
            </a:r>
            <a:r>
              <a:rPr sz="850" b="1" spc="70" dirty="0">
                <a:solidFill>
                  <a:srgbClr val="B40808"/>
                </a:solidFill>
                <a:latin typeface="Book Antiqua"/>
                <a:cs typeface="Book Antiqua"/>
              </a:rPr>
              <a:t>honest, I’m </a:t>
            </a:r>
            <a:r>
              <a:rPr sz="850" b="1" spc="65" dirty="0">
                <a:solidFill>
                  <a:srgbClr val="B40808"/>
                </a:solidFill>
                <a:latin typeface="Book Antiqua"/>
                <a:cs typeface="Book Antiqua"/>
              </a:rPr>
              <a:t>grateful </a:t>
            </a:r>
            <a:r>
              <a:rPr sz="850" b="1" spc="85" dirty="0">
                <a:solidFill>
                  <a:srgbClr val="B40808"/>
                </a:solidFill>
                <a:latin typeface="Book Antiqua"/>
                <a:cs typeface="Book Antiqua"/>
              </a:rPr>
              <a:t>for </a:t>
            </a:r>
            <a:r>
              <a:rPr sz="850" b="1" spc="75" dirty="0">
                <a:solidFill>
                  <a:srgbClr val="B40808"/>
                </a:solidFill>
                <a:latin typeface="Book Antiqua"/>
                <a:cs typeface="Book Antiqua"/>
              </a:rPr>
              <a:t>everything </a:t>
            </a:r>
            <a:r>
              <a:rPr sz="850" b="1" spc="50" dirty="0">
                <a:solidFill>
                  <a:srgbClr val="B40808"/>
                </a:solidFill>
                <a:latin typeface="Book Antiqua"/>
                <a:cs typeface="Book Antiqua"/>
              </a:rPr>
              <a:t>this </a:t>
            </a:r>
            <a:r>
              <a:rPr sz="850" b="1" spc="105" dirty="0">
                <a:solidFill>
                  <a:srgbClr val="B40808"/>
                </a:solidFill>
                <a:latin typeface="Book Antiqua"/>
                <a:cs typeface="Book Antiqua"/>
              </a:rPr>
              <a:t>summer. </a:t>
            </a:r>
            <a:r>
              <a:rPr sz="850" b="1" spc="70" dirty="0">
                <a:solidFill>
                  <a:srgbClr val="B40808"/>
                </a:solidFill>
                <a:latin typeface="Book Antiqua"/>
                <a:cs typeface="Book Antiqua"/>
              </a:rPr>
              <a:t>I’m </a:t>
            </a:r>
            <a:r>
              <a:rPr sz="850" b="1" spc="65" dirty="0">
                <a:solidFill>
                  <a:srgbClr val="B40808"/>
                </a:solidFill>
                <a:latin typeface="Book Antiqua"/>
                <a:cs typeface="Book Antiqua"/>
              </a:rPr>
              <a:t>grateful </a:t>
            </a:r>
            <a:r>
              <a:rPr sz="850" b="1" spc="75" dirty="0">
                <a:solidFill>
                  <a:srgbClr val="B40808"/>
                </a:solidFill>
                <a:latin typeface="Book Antiqua"/>
                <a:cs typeface="Book Antiqua"/>
              </a:rPr>
              <a:t>to be part of the High </a:t>
            </a:r>
            <a:r>
              <a:rPr sz="850" b="1" spc="85" dirty="0">
                <a:solidFill>
                  <a:srgbClr val="B40808"/>
                </a:solidFill>
                <a:latin typeface="Book Antiqua"/>
                <a:cs typeface="Book Antiqua"/>
              </a:rPr>
              <a:t>Road </a:t>
            </a:r>
            <a:r>
              <a:rPr sz="850" b="1" spc="90" dirty="0">
                <a:solidFill>
                  <a:srgbClr val="B40808"/>
                </a:solidFill>
                <a:latin typeface="Book Antiqua"/>
                <a:cs typeface="Book Antiqua"/>
              </a:rPr>
              <a:t> </a:t>
            </a:r>
            <a:r>
              <a:rPr sz="850" b="1" spc="55" dirty="0">
                <a:solidFill>
                  <a:srgbClr val="B40808"/>
                </a:solidFill>
                <a:latin typeface="Book Antiqua"/>
                <a:cs typeface="Book Antiqua"/>
              </a:rPr>
              <a:t>fellowship,</a:t>
            </a:r>
            <a:r>
              <a:rPr sz="850" b="1" spc="20" dirty="0">
                <a:solidFill>
                  <a:srgbClr val="B40808"/>
                </a:solidFill>
                <a:latin typeface="Book Antiqua"/>
                <a:cs typeface="Book Antiqua"/>
              </a:rPr>
              <a:t> </a:t>
            </a:r>
            <a:r>
              <a:rPr sz="850" b="1" spc="80" dirty="0">
                <a:solidFill>
                  <a:srgbClr val="B40808"/>
                </a:solidFill>
                <a:latin typeface="Book Antiqua"/>
                <a:cs typeface="Book Antiqua"/>
              </a:rPr>
              <a:t>wherein</a:t>
            </a:r>
            <a:r>
              <a:rPr sz="850" b="1" spc="20" dirty="0">
                <a:solidFill>
                  <a:srgbClr val="B40808"/>
                </a:solidFill>
                <a:latin typeface="Book Antiqua"/>
                <a:cs typeface="Book Antiqua"/>
              </a:rPr>
              <a:t> </a:t>
            </a:r>
            <a:r>
              <a:rPr sz="850" b="1" spc="55" dirty="0">
                <a:solidFill>
                  <a:srgbClr val="B40808"/>
                </a:solidFill>
                <a:latin typeface="Book Antiqua"/>
                <a:cs typeface="Book Antiqua"/>
              </a:rPr>
              <a:t>fellows</a:t>
            </a:r>
            <a:r>
              <a:rPr sz="850" b="1" spc="20" dirty="0">
                <a:solidFill>
                  <a:srgbClr val="B40808"/>
                </a:solidFill>
                <a:latin typeface="Book Antiqua"/>
                <a:cs typeface="Book Antiqua"/>
              </a:rPr>
              <a:t> </a:t>
            </a:r>
            <a:r>
              <a:rPr sz="850" b="1" spc="125" dirty="0">
                <a:solidFill>
                  <a:srgbClr val="B40808"/>
                </a:solidFill>
                <a:latin typeface="Book Antiqua"/>
                <a:cs typeface="Book Antiqua"/>
              </a:rPr>
              <a:t>come</a:t>
            </a:r>
            <a:r>
              <a:rPr sz="850" b="1" spc="20" dirty="0">
                <a:solidFill>
                  <a:srgbClr val="B40808"/>
                </a:solidFill>
                <a:latin typeface="Book Antiqua"/>
                <a:cs typeface="Book Antiqua"/>
              </a:rPr>
              <a:t> </a:t>
            </a:r>
            <a:r>
              <a:rPr sz="850" b="1" spc="75" dirty="0">
                <a:solidFill>
                  <a:srgbClr val="B40808"/>
                </a:solidFill>
                <a:latin typeface="Book Antiqua"/>
                <a:cs typeface="Book Antiqua"/>
              </a:rPr>
              <a:t>together</a:t>
            </a:r>
            <a:r>
              <a:rPr sz="850" b="1" spc="20" dirty="0">
                <a:solidFill>
                  <a:srgbClr val="B40808"/>
                </a:solidFill>
                <a:latin typeface="Book Antiqua"/>
                <a:cs typeface="Book Antiqua"/>
              </a:rPr>
              <a:t> </a:t>
            </a:r>
            <a:r>
              <a:rPr sz="850" b="1" spc="75" dirty="0">
                <a:solidFill>
                  <a:srgbClr val="B40808"/>
                </a:solidFill>
                <a:latin typeface="Book Antiqua"/>
                <a:cs typeface="Book Antiqua"/>
              </a:rPr>
              <a:t>to</a:t>
            </a:r>
            <a:r>
              <a:rPr sz="850" b="1" spc="20" dirty="0">
                <a:solidFill>
                  <a:srgbClr val="B40808"/>
                </a:solidFill>
                <a:latin typeface="Book Antiqua"/>
                <a:cs typeface="Book Antiqua"/>
              </a:rPr>
              <a:t> </a:t>
            </a:r>
            <a:r>
              <a:rPr sz="850" b="1" spc="75" dirty="0">
                <a:solidFill>
                  <a:srgbClr val="B40808"/>
                </a:solidFill>
                <a:latin typeface="Book Antiqua"/>
                <a:cs typeface="Book Antiqua"/>
              </a:rPr>
              <a:t>share</a:t>
            </a:r>
            <a:r>
              <a:rPr sz="850" b="1" spc="20" dirty="0">
                <a:solidFill>
                  <a:srgbClr val="B40808"/>
                </a:solidFill>
                <a:latin typeface="Book Antiqua"/>
                <a:cs typeface="Book Antiqua"/>
              </a:rPr>
              <a:t> </a:t>
            </a:r>
            <a:r>
              <a:rPr sz="850" b="1" spc="50" dirty="0">
                <a:solidFill>
                  <a:srgbClr val="B40808"/>
                </a:solidFill>
                <a:latin typeface="Book Antiqua"/>
                <a:cs typeface="Book Antiqua"/>
              </a:rPr>
              <a:t>ideas,</a:t>
            </a:r>
            <a:r>
              <a:rPr sz="850" b="1" spc="20" dirty="0">
                <a:solidFill>
                  <a:srgbClr val="B40808"/>
                </a:solidFill>
                <a:latin typeface="Book Antiqua"/>
                <a:cs typeface="Book Antiqua"/>
              </a:rPr>
              <a:t> </a:t>
            </a:r>
            <a:r>
              <a:rPr sz="850" b="1" spc="55" dirty="0">
                <a:solidFill>
                  <a:srgbClr val="B40808"/>
                </a:solidFill>
                <a:latin typeface="Book Antiqua"/>
                <a:cs typeface="Book Antiqua"/>
              </a:rPr>
              <a:t>listen</a:t>
            </a:r>
            <a:r>
              <a:rPr sz="850" b="1" spc="20" dirty="0">
                <a:solidFill>
                  <a:srgbClr val="B40808"/>
                </a:solidFill>
                <a:latin typeface="Book Antiqua"/>
                <a:cs typeface="Book Antiqua"/>
              </a:rPr>
              <a:t> </a:t>
            </a:r>
            <a:r>
              <a:rPr sz="850" b="1" spc="75" dirty="0">
                <a:solidFill>
                  <a:srgbClr val="B40808"/>
                </a:solidFill>
                <a:latin typeface="Book Antiqua"/>
                <a:cs typeface="Book Antiqua"/>
              </a:rPr>
              <a:t>to</a:t>
            </a:r>
            <a:r>
              <a:rPr sz="850" b="1" spc="20" dirty="0">
                <a:solidFill>
                  <a:srgbClr val="B40808"/>
                </a:solidFill>
                <a:latin typeface="Book Antiqua"/>
                <a:cs typeface="Book Antiqua"/>
              </a:rPr>
              <a:t> </a:t>
            </a:r>
            <a:r>
              <a:rPr sz="850" b="1" spc="90" dirty="0">
                <a:solidFill>
                  <a:srgbClr val="B40808"/>
                </a:solidFill>
                <a:latin typeface="Book Antiqua"/>
                <a:cs typeface="Book Antiqua"/>
              </a:rPr>
              <a:t>and</a:t>
            </a:r>
            <a:r>
              <a:rPr sz="850" b="1" spc="20" dirty="0">
                <a:solidFill>
                  <a:srgbClr val="B40808"/>
                </a:solidFill>
                <a:latin typeface="Book Antiqua"/>
                <a:cs typeface="Book Antiqua"/>
              </a:rPr>
              <a:t> </a:t>
            </a:r>
            <a:r>
              <a:rPr sz="850" b="1" spc="55" dirty="0">
                <a:solidFill>
                  <a:srgbClr val="B40808"/>
                </a:solidFill>
                <a:latin typeface="Book Antiqua"/>
                <a:cs typeface="Book Antiqua"/>
              </a:rPr>
              <a:t>discuss</a:t>
            </a:r>
            <a:r>
              <a:rPr sz="850" b="1" spc="20" dirty="0">
                <a:solidFill>
                  <a:srgbClr val="B40808"/>
                </a:solidFill>
                <a:latin typeface="Book Antiqua"/>
                <a:cs typeface="Book Antiqua"/>
              </a:rPr>
              <a:t> </a:t>
            </a:r>
            <a:r>
              <a:rPr sz="850" b="1" spc="60" dirty="0">
                <a:solidFill>
                  <a:srgbClr val="B40808"/>
                </a:solidFill>
                <a:latin typeface="Book Antiqua"/>
                <a:cs typeface="Book Antiqua"/>
              </a:rPr>
              <a:t>with</a:t>
            </a:r>
            <a:r>
              <a:rPr sz="850" b="1" spc="25" dirty="0">
                <a:solidFill>
                  <a:srgbClr val="B40808"/>
                </a:solidFill>
                <a:latin typeface="Book Antiqua"/>
                <a:cs typeface="Book Antiqua"/>
              </a:rPr>
              <a:t> </a:t>
            </a:r>
            <a:r>
              <a:rPr sz="850" b="1" spc="65" dirty="0">
                <a:solidFill>
                  <a:srgbClr val="B40808"/>
                </a:solidFill>
                <a:latin typeface="Book Antiqua"/>
                <a:cs typeface="Book Antiqua"/>
              </a:rPr>
              <a:t>speakers</a:t>
            </a:r>
            <a:r>
              <a:rPr sz="850" b="1" spc="20" dirty="0">
                <a:solidFill>
                  <a:srgbClr val="B40808"/>
                </a:solidFill>
                <a:latin typeface="Book Antiqua"/>
                <a:cs typeface="Book Antiqua"/>
              </a:rPr>
              <a:t> </a:t>
            </a:r>
            <a:r>
              <a:rPr sz="850" b="1" spc="70" dirty="0">
                <a:solidFill>
                  <a:srgbClr val="B40808"/>
                </a:solidFill>
                <a:latin typeface="Book Antiqua"/>
                <a:cs typeface="Book Antiqua"/>
              </a:rPr>
              <a:t>a</a:t>
            </a:r>
            <a:r>
              <a:rPr sz="850" b="1" spc="20" dirty="0">
                <a:solidFill>
                  <a:srgbClr val="B40808"/>
                </a:solidFill>
                <a:latin typeface="Book Antiqua"/>
                <a:cs typeface="Book Antiqua"/>
              </a:rPr>
              <a:t> </a:t>
            </a:r>
            <a:r>
              <a:rPr sz="850" b="1" spc="70" dirty="0">
                <a:solidFill>
                  <a:srgbClr val="B40808"/>
                </a:solidFill>
                <a:latin typeface="Book Antiqua"/>
                <a:cs typeface="Book Antiqua"/>
              </a:rPr>
              <a:t>variety</a:t>
            </a:r>
            <a:r>
              <a:rPr sz="850" b="1" spc="20" dirty="0">
                <a:solidFill>
                  <a:srgbClr val="B40808"/>
                </a:solidFill>
                <a:latin typeface="Book Antiqua"/>
                <a:cs typeface="Book Antiqua"/>
              </a:rPr>
              <a:t> </a:t>
            </a:r>
            <a:r>
              <a:rPr sz="850" b="1" spc="75" dirty="0">
                <a:solidFill>
                  <a:srgbClr val="B40808"/>
                </a:solidFill>
                <a:latin typeface="Book Antiqua"/>
                <a:cs typeface="Book Antiqua"/>
              </a:rPr>
              <a:t>of </a:t>
            </a:r>
            <a:r>
              <a:rPr sz="850" b="1" spc="-200" dirty="0">
                <a:solidFill>
                  <a:srgbClr val="B40808"/>
                </a:solidFill>
                <a:latin typeface="Book Antiqua"/>
                <a:cs typeface="Book Antiqua"/>
              </a:rPr>
              <a:t> </a:t>
            </a:r>
            <a:r>
              <a:rPr sz="850" b="1" spc="60" dirty="0">
                <a:solidFill>
                  <a:srgbClr val="B40808"/>
                </a:solidFill>
                <a:latin typeface="Book Antiqua"/>
                <a:cs typeface="Book Antiqua"/>
              </a:rPr>
              <a:t>topics,</a:t>
            </a:r>
            <a:r>
              <a:rPr sz="850" b="1" spc="20" dirty="0">
                <a:solidFill>
                  <a:srgbClr val="B40808"/>
                </a:solidFill>
                <a:latin typeface="Book Antiqua"/>
                <a:cs typeface="Book Antiqua"/>
              </a:rPr>
              <a:t> </a:t>
            </a:r>
            <a:r>
              <a:rPr sz="850" b="1" spc="70" dirty="0">
                <a:solidFill>
                  <a:srgbClr val="B40808"/>
                </a:solidFill>
                <a:latin typeface="Book Antiqua"/>
                <a:cs typeface="Book Antiqua"/>
              </a:rPr>
              <a:t>including</a:t>
            </a:r>
            <a:r>
              <a:rPr sz="850" b="1" spc="20" dirty="0">
                <a:solidFill>
                  <a:srgbClr val="B40808"/>
                </a:solidFill>
                <a:latin typeface="Book Antiqua"/>
                <a:cs typeface="Book Antiqua"/>
              </a:rPr>
              <a:t> </a:t>
            </a:r>
            <a:r>
              <a:rPr sz="850" b="1" spc="60" dirty="0">
                <a:solidFill>
                  <a:srgbClr val="B40808"/>
                </a:solidFill>
                <a:latin typeface="Book Antiqua"/>
                <a:cs typeface="Book Antiqua"/>
              </a:rPr>
              <a:t>inequity,</a:t>
            </a:r>
            <a:r>
              <a:rPr sz="850" b="1" spc="20" dirty="0">
                <a:solidFill>
                  <a:srgbClr val="B40808"/>
                </a:solidFill>
                <a:latin typeface="Book Antiqua"/>
                <a:cs typeface="Book Antiqua"/>
              </a:rPr>
              <a:t> </a:t>
            </a:r>
            <a:r>
              <a:rPr sz="850" b="1" spc="90" dirty="0">
                <a:solidFill>
                  <a:srgbClr val="B40808"/>
                </a:solidFill>
                <a:latin typeface="Book Antiqua"/>
                <a:cs typeface="Book Antiqua"/>
              </a:rPr>
              <a:t>government,</a:t>
            </a:r>
            <a:r>
              <a:rPr sz="850" b="1" spc="20" dirty="0">
                <a:solidFill>
                  <a:srgbClr val="B40808"/>
                </a:solidFill>
                <a:latin typeface="Book Antiqua"/>
                <a:cs typeface="Book Antiqua"/>
              </a:rPr>
              <a:t> </a:t>
            </a:r>
            <a:r>
              <a:rPr sz="850" b="1" spc="70" dirty="0">
                <a:solidFill>
                  <a:srgbClr val="B40808"/>
                </a:solidFill>
                <a:latin typeface="Book Antiqua"/>
                <a:cs typeface="Book Antiqua"/>
              </a:rPr>
              <a:t>coalition</a:t>
            </a:r>
            <a:r>
              <a:rPr sz="850" b="1" spc="20" dirty="0">
                <a:solidFill>
                  <a:srgbClr val="B40808"/>
                </a:solidFill>
                <a:latin typeface="Book Antiqua"/>
                <a:cs typeface="Book Antiqua"/>
              </a:rPr>
              <a:t> </a:t>
            </a:r>
            <a:r>
              <a:rPr sz="850" b="1" spc="55" dirty="0">
                <a:solidFill>
                  <a:srgbClr val="B40808"/>
                </a:solidFill>
                <a:latin typeface="Book Antiqua"/>
                <a:cs typeface="Book Antiqua"/>
              </a:rPr>
              <a:t>building.</a:t>
            </a:r>
            <a:r>
              <a:rPr sz="850" b="1" spc="20" dirty="0">
                <a:solidFill>
                  <a:srgbClr val="B40808"/>
                </a:solidFill>
                <a:latin typeface="Book Antiqua"/>
                <a:cs typeface="Book Antiqua"/>
              </a:rPr>
              <a:t> </a:t>
            </a:r>
            <a:r>
              <a:rPr sz="850" b="1" spc="25" dirty="0">
                <a:solidFill>
                  <a:srgbClr val="B40808"/>
                </a:solidFill>
                <a:latin typeface="Book Antiqua"/>
                <a:cs typeface="Book Antiqua"/>
              </a:rPr>
              <a:t>(I</a:t>
            </a:r>
            <a:r>
              <a:rPr sz="850" b="1" spc="20" dirty="0">
                <a:solidFill>
                  <a:srgbClr val="B40808"/>
                </a:solidFill>
                <a:latin typeface="Book Antiqua"/>
                <a:cs typeface="Book Antiqua"/>
              </a:rPr>
              <a:t> </a:t>
            </a:r>
            <a:r>
              <a:rPr sz="850" b="1" spc="55" dirty="0">
                <a:solidFill>
                  <a:srgbClr val="B40808"/>
                </a:solidFill>
                <a:latin typeface="Book Antiqua"/>
                <a:cs typeface="Book Antiqua"/>
              </a:rPr>
              <a:t>also</a:t>
            </a:r>
            <a:r>
              <a:rPr sz="850" b="1" spc="20" dirty="0">
                <a:solidFill>
                  <a:srgbClr val="B40808"/>
                </a:solidFill>
                <a:latin typeface="Book Antiqua"/>
                <a:cs typeface="Book Antiqua"/>
              </a:rPr>
              <a:t> </a:t>
            </a:r>
            <a:r>
              <a:rPr sz="850" b="1" spc="75" dirty="0">
                <a:solidFill>
                  <a:srgbClr val="B40808"/>
                </a:solidFill>
                <a:latin typeface="Book Antiqua"/>
                <a:cs typeface="Book Antiqua"/>
              </a:rPr>
              <a:t>want</a:t>
            </a:r>
            <a:r>
              <a:rPr sz="850" b="1" spc="20" dirty="0">
                <a:solidFill>
                  <a:srgbClr val="B40808"/>
                </a:solidFill>
                <a:latin typeface="Book Antiqua"/>
                <a:cs typeface="Book Antiqua"/>
              </a:rPr>
              <a:t> </a:t>
            </a:r>
            <a:r>
              <a:rPr sz="850" b="1" spc="75" dirty="0">
                <a:solidFill>
                  <a:srgbClr val="B40808"/>
                </a:solidFill>
                <a:latin typeface="Book Antiqua"/>
                <a:cs typeface="Book Antiqua"/>
              </a:rPr>
              <a:t>to</a:t>
            </a:r>
            <a:r>
              <a:rPr sz="850" b="1" spc="20" dirty="0">
                <a:solidFill>
                  <a:srgbClr val="B40808"/>
                </a:solidFill>
                <a:latin typeface="Book Antiqua"/>
                <a:cs typeface="Book Antiqua"/>
              </a:rPr>
              <a:t> </a:t>
            </a:r>
            <a:r>
              <a:rPr sz="850" b="1" spc="75" dirty="0">
                <a:solidFill>
                  <a:srgbClr val="B40808"/>
                </a:solidFill>
                <a:latin typeface="Book Antiqua"/>
                <a:cs typeface="Book Antiqua"/>
              </a:rPr>
              <a:t>thank</a:t>
            </a:r>
            <a:r>
              <a:rPr sz="850" b="1" spc="20" dirty="0">
                <a:solidFill>
                  <a:srgbClr val="B40808"/>
                </a:solidFill>
                <a:latin typeface="Book Antiqua"/>
                <a:cs typeface="Book Antiqua"/>
              </a:rPr>
              <a:t> </a:t>
            </a:r>
            <a:r>
              <a:rPr sz="850" b="1" spc="100" dirty="0">
                <a:solidFill>
                  <a:srgbClr val="B40808"/>
                </a:solidFill>
                <a:latin typeface="Book Antiqua"/>
                <a:cs typeface="Book Antiqua"/>
              </a:rPr>
              <a:t>our</a:t>
            </a:r>
            <a:r>
              <a:rPr sz="850" b="1" spc="20" dirty="0">
                <a:solidFill>
                  <a:srgbClr val="B40808"/>
                </a:solidFill>
                <a:latin typeface="Book Antiqua"/>
                <a:cs typeface="Book Antiqua"/>
              </a:rPr>
              <a:t> </a:t>
            </a:r>
            <a:r>
              <a:rPr sz="850" b="1" spc="55" dirty="0">
                <a:solidFill>
                  <a:srgbClr val="B40808"/>
                </a:solidFill>
                <a:latin typeface="Book Antiqua"/>
                <a:cs typeface="Book Antiqua"/>
              </a:rPr>
              <a:t>fellows</a:t>
            </a:r>
            <a:r>
              <a:rPr sz="850" b="1" spc="20" dirty="0">
                <a:solidFill>
                  <a:srgbClr val="B40808"/>
                </a:solidFill>
                <a:latin typeface="Book Antiqua"/>
                <a:cs typeface="Book Antiqua"/>
              </a:rPr>
              <a:t> </a:t>
            </a:r>
            <a:r>
              <a:rPr sz="850" b="1" spc="85" dirty="0">
                <a:solidFill>
                  <a:srgbClr val="B40808"/>
                </a:solidFill>
                <a:latin typeface="Book Antiqua"/>
                <a:cs typeface="Book Antiqua"/>
              </a:rPr>
              <a:t>for</a:t>
            </a:r>
            <a:r>
              <a:rPr sz="850" b="1" spc="20" dirty="0">
                <a:solidFill>
                  <a:srgbClr val="B40808"/>
                </a:solidFill>
                <a:latin typeface="Book Antiqua"/>
                <a:cs typeface="Book Antiqua"/>
              </a:rPr>
              <a:t> </a:t>
            </a:r>
            <a:r>
              <a:rPr sz="850" b="1" spc="70" dirty="0">
                <a:solidFill>
                  <a:srgbClr val="B40808"/>
                </a:solidFill>
                <a:latin typeface="Book Antiqua"/>
                <a:cs typeface="Book Antiqua"/>
              </a:rPr>
              <a:t>helping </a:t>
            </a:r>
            <a:r>
              <a:rPr sz="850" b="1" spc="75" dirty="0">
                <a:solidFill>
                  <a:srgbClr val="B40808"/>
                </a:solidFill>
                <a:latin typeface="Book Antiqua"/>
                <a:cs typeface="Book Antiqua"/>
              </a:rPr>
              <a:t> </a:t>
            </a:r>
            <a:r>
              <a:rPr sz="850" b="1" spc="145" dirty="0">
                <a:solidFill>
                  <a:srgbClr val="B40808"/>
                </a:solidFill>
                <a:latin typeface="Book Antiqua"/>
                <a:cs typeface="Book Antiqua"/>
              </a:rPr>
              <a:t>me</a:t>
            </a:r>
            <a:r>
              <a:rPr sz="850" b="1" spc="20" dirty="0">
                <a:solidFill>
                  <a:srgbClr val="B40808"/>
                </a:solidFill>
                <a:latin typeface="Book Antiqua"/>
                <a:cs typeface="Book Antiqua"/>
              </a:rPr>
              <a:t> </a:t>
            </a:r>
            <a:r>
              <a:rPr sz="850" b="1" spc="65" dirty="0">
                <a:solidFill>
                  <a:srgbClr val="B40808"/>
                </a:solidFill>
                <a:latin typeface="Book Antiqua"/>
                <a:cs typeface="Book Antiqua"/>
              </a:rPr>
              <a:t>navigate</a:t>
            </a:r>
            <a:r>
              <a:rPr sz="850" b="1" spc="20" dirty="0">
                <a:solidFill>
                  <a:srgbClr val="B40808"/>
                </a:solidFill>
                <a:latin typeface="Book Antiqua"/>
                <a:cs typeface="Book Antiqua"/>
              </a:rPr>
              <a:t> </a:t>
            </a:r>
            <a:r>
              <a:rPr sz="850" b="1" spc="145" dirty="0">
                <a:solidFill>
                  <a:srgbClr val="B40808"/>
                </a:solidFill>
                <a:latin typeface="Book Antiqua"/>
                <a:cs typeface="Book Antiqua"/>
              </a:rPr>
              <a:t>my</a:t>
            </a:r>
            <a:r>
              <a:rPr sz="850" b="1" spc="25" dirty="0">
                <a:solidFill>
                  <a:srgbClr val="B40808"/>
                </a:solidFill>
                <a:latin typeface="Book Antiqua"/>
                <a:cs typeface="Book Antiqua"/>
              </a:rPr>
              <a:t> </a:t>
            </a:r>
            <a:r>
              <a:rPr sz="850" b="1" spc="50" dirty="0">
                <a:solidFill>
                  <a:srgbClr val="B40808"/>
                </a:solidFill>
                <a:latin typeface="Book Antiqua"/>
                <a:cs typeface="Book Antiqua"/>
              </a:rPr>
              <a:t>living</a:t>
            </a:r>
            <a:r>
              <a:rPr sz="850" b="1" spc="20" dirty="0">
                <a:solidFill>
                  <a:srgbClr val="B40808"/>
                </a:solidFill>
                <a:latin typeface="Book Antiqua"/>
                <a:cs typeface="Book Antiqua"/>
              </a:rPr>
              <a:t> </a:t>
            </a:r>
            <a:r>
              <a:rPr sz="850" b="1" spc="75" dirty="0">
                <a:solidFill>
                  <a:srgbClr val="B40808"/>
                </a:solidFill>
                <a:latin typeface="Book Antiqua"/>
                <a:cs typeface="Book Antiqua"/>
              </a:rPr>
              <a:t>conditions</a:t>
            </a:r>
            <a:r>
              <a:rPr sz="850" b="1" spc="20" dirty="0">
                <a:solidFill>
                  <a:srgbClr val="B40808"/>
                </a:solidFill>
                <a:latin typeface="Book Antiqua"/>
                <a:cs typeface="Book Antiqua"/>
              </a:rPr>
              <a:t> </a:t>
            </a:r>
            <a:r>
              <a:rPr sz="850" b="1" spc="80" dirty="0">
                <a:solidFill>
                  <a:srgbClr val="B40808"/>
                </a:solidFill>
                <a:latin typeface="Book Antiqua"/>
                <a:cs typeface="Book Antiqua"/>
              </a:rPr>
              <a:t>during</a:t>
            </a:r>
            <a:r>
              <a:rPr sz="850" b="1" spc="25" dirty="0">
                <a:solidFill>
                  <a:srgbClr val="B40808"/>
                </a:solidFill>
                <a:latin typeface="Book Antiqua"/>
                <a:cs typeface="Book Antiqua"/>
              </a:rPr>
              <a:t> </a:t>
            </a:r>
            <a:r>
              <a:rPr sz="850" b="1" spc="75" dirty="0">
                <a:solidFill>
                  <a:srgbClr val="B40808"/>
                </a:solidFill>
                <a:latin typeface="Book Antiqua"/>
                <a:cs typeface="Book Antiqua"/>
              </a:rPr>
              <a:t>the</a:t>
            </a:r>
            <a:r>
              <a:rPr sz="850" b="1" spc="20" dirty="0">
                <a:solidFill>
                  <a:srgbClr val="B40808"/>
                </a:solidFill>
                <a:latin typeface="Book Antiqua"/>
                <a:cs typeface="Book Antiqua"/>
              </a:rPr>
              <a:t> </a:t>
            </a:r>
            <a:r>
              <a:rPr sz="850" b="1" spc="105" dirty="0">
                <a:solidFill>
                  <a:srgbClr val="B40808"/>
                </a:solidFill>
                <a:latin typeface="Book Antiqua"/>
                <a:cs typeface="Book Antiqua"/>
              </a:rPr>
              <a:t>summer,</a:t>
            </a:r>
            <a:r>
              <a:rPr sz="850" b="1" spc="20" dirty="0">
                <a:solidFill>
                  <a:srgbClr val="B40808"/>
                </a:solidFill>
                <a:latin typeface="Book Antiqua"/>
                <a:cs typeface="Book Antiqua"/>
              </a:rPr>
              <a:t> </a:t>
            </a:r>
            <a:r>
              <a:rPr sz="850" b="1" spc="60" dirty="0">
                <a:solidFill>
                  <a:srgbClr val="B40808"/>
                </a:solidFill>
                <a:latin typeface="Book Antiqua"/>
                <a:cs typeface="Book Antiqua"/>
              </a:rPr>
              <a:t>especially</a:t>
            </a:r>
            <a:r>
              <a:rPr sz="850" b="1" spc="25" dirty="0">
                <a:solidFill>
                  <a:srgbClr val="B40808"/>
                </a:solidFill>
                <a:latin typeface="Book Antiqua"/>
                <a:cs typeface="Book Antiqua"/>
              </a:rPr>
              <a:t> </a:t>
            </a:r>
            <a:r>
              <a:rPr sz="850" b="1" spc="60" dirty="0">
                <a:solidFill>
                  <a:srgbClr val="B40808"/>
                </a:solidFill>
                <a:latin typeface="Book Antiqua"/>
                <a:cs typeface="Book Antiqua"/>
              </a:rPr>
              <a:t>with</a:t>
            </a:r>
            <a:r>
              <a:rPr sz="850" b="1" spc="20" dirty="0">
                <a:solidFill>
                  <a:srgbClr val="B40808"/>
                </a:solidFill>
                <a:latin typeface="Book Antiqua"/>
                <a:cs typeface="Book Antiqua"/>
              </a:rPr>
              <a:t> </a:t>
            </a:r>
            <a:r>
              <a:rPr sz="850" b="1" spc="75" dirty="0">
                <a:solidFill>
                  <a:srgbClr val="B40808"/>
                </a:solidFill>
                <a:latin typeface="Book Antiqua"/>
                <a:cs typeface="Book Antiqua"/>
              </a:rPr>
              <a:t>housing</a:t>
            </a:r>
            <a:r>
              <a:rPr sz="850" b="1" spc="20" dirty="0">
                <a:solidFill>
                  <a:srgbClr val="B40808"/>
                </a:solidFill>
                <a:latin typeface="Book Antiqua"/>
                <a:cs typeface="Book Antiqua"/>
              </a:rPr>
              <a:t> </a:t>
            </a:r>
            <a:r>
              <a:rPr sz="850" spc="25" dirty="0">
                <a:latin typeface="Segoe UI Symbol"/>
                <a:cs typeface="Segoe UI Symbol"/>
              </a:rPr>
              <a:t>😃</a:t>
            </a:r>
            <a:r>
              <a:rPr sz="850" b="1" spc="25" dirty="0">
                <a:solidFill>
                  <a:srgbClr val="B40808"/>
                </a:solidFill>
                <a:latin typeface="Book Antiqua"/>
                <a:cs typeface="Book Antiqua"/>
              </a:rPr>
              <a:t>). </a:t>
            </a:r>
            <a:r>
              <a:rPr sz="850" b="1" spc="70" dirty="0">
                <a:solidFill>
                  <a:srgbClr val="B40808"/>
                </a:solidFill>
                <a:latin typeface="Book Antiqua"/>
                <a:cs typeface="Book Antiqua"/>
              </a:rPr>
              <a:t>I’m</a:t>
            </a:r>
            <a:r>
              <a:rPr sz="850" b="1" spc="20" dirty="0">
                <a:solidFill>
                  <a:srgbClr val="B40808"/>
                </a:solidFill>
                <a:latin typeface="Book Antiqua"/>
                <a:cs typeface="Book Antiqua"/>
              </a:rPr>
              <a:t> </a:t>
            </a:r>
            <a:r>
              <a:rPr sz="850" b="1" spc="55" dirty="0">
                <a:solidFill>
                  <a:srgbClr val="B40808"/>
                </a:solidFill>
                <a:latin typeface="Book Antiqua"/>
                <a:cs typeface="Book Antiqua"/>
              </a:rPr>
              <a:t>also</a:t>
            </a:r>
            <a:r>
              <a:rPr sz="850" b="1" spc="20" dirty="0">
                <a:solidFill>
                  <a:srgbClr val="B40808"/>
                </a:solidFill>
                <a:latin typeface="Book Antiqua"/>
                <a:cs typeface="Book Antiqua"/>
              </a:rPr>
              <a:t> </a:t>
            </a:r>
            <a:r>
              <a:rPr sz="850" b="1" spc="65" dirty="0">
                <a:solidFill>
                  <a:srgbClr val="B40808"/>
                </a:solidFill>
                <a:latin typeface="Book Antiqua"/>
                <a:cs typeface="Book Antiqua"/>
              </a:rPr>
              <a:t>grateful</a:t>
            </a:r>
            <a:r>
              <a:rPr sz="850" b="1" spc="25" dirty="0">
                <a:solidFill>
                  <a:srgbClr val="B40808"/>
                </a:solidFill>
                <a:latin typeface="Book Antiqua"/>
                <a:cs typeface="Book Antiqua"/>
              </a:rPr>
              <a:t> </a:t>
            </a:r>
            <a:r>
              <a:rPr sz="850" b="1" spc="85" dirty="0">
                <a:solidFill>
                  <a:srgbClr val="B40808"/>
                </a:solidFill>
                <a:latin typeface="Book Antiqua"/>
                <a:cs typeface="Book Antiqua"/>
              </a:rPr>
              <a:t>for </a:t>
            </a:r>
            <a:r>
              <a:rPr sz="850" b="1" spc="90" dirty="0">
                <a:solidFill>
                  <a:srgbClr val="B40808"/>
                </a:solidFill>
                <a:latin typeface="Book Antiqua"/>
                <a:cs typeface="Book Antiqua"/>
              </a:rPr>
              <a:t> </a:t>
            </a:r>
            <a:r>
              <a:rPr sz="850" b="1" spc="95" dirty="0">
                <a:solidFill>
                  <a:srgbClr val="B40808"/>
                </a:solidFill>
                <a:latin typeface="Book Antiqua"/>
                <a:cs typeface="Book Antiqua"/>
              </a:rPr>
              <a:t>Wednesday</a:t>
            </a:r>
            <a:r>
              <a:rPr sz="850" b="1" spc="20" dirty="0">
                <a:solidFill>
                  <a:srgbClr val="B40808"/>
                </a:solidFill>
                <a:latin typeface="Book Antiqua"/>
                <a:cs typeface="Book Antiqua"/>
              </a:rPr>
              <a:t> </a:t>
            </a:r>
            <a:r>
              <a:rPr sz="850" b="1" spc="55" dirty="0">
                <a:solidFill>
                  <a:srgbClr val="B40808"/>
                </a:solidFill>
                <a:latin typeface="Book Antiqua"/>
                <a:cs typeface="Book Antiqua"/>
              </a:rPr>
              <a:t>skill-building</a:t>
            </a:r>
            <a:r>
              <a:rPr sz="850" b="1" spc="25" dirty="0">
                <a:solidFill>
                  <a:srgbClr val="B40808"/>
                </a:solidFill>
                <a:latin typeface="Book Antiqua"/>
                <a:cs typeface="Book Antiqua"/>
              </a:rPr>
              <a:t> </a:t>
            </a:r>
            <a:r>
              <a:rPr sz="850" b="1" spc="100" dirty="0">
                <a:solidFill>
                  <a:srgbClr val="B40808"/>
                </a:solidFill>
                <a:latin typeface="Book Antiqua"/>
                <a:cs typeface="Book Antiqua"/>
              </a:rPr>
              <a:t>programming</a:t>
            </a:r>
            <a:r>
              <a:rPr sz="850" b="1" spc="20" dirty="0">
                <a:solidFill>
                  <a:srgbClr val="B40808"/>
                </a:solidFill>
                <a:latin typeface="Book Antiqua"/>
                <a:cs typeface="Book Antiqua"/>
              </a:rPr>
              <a:t> </a:t>
            </a:r>
            <a:r>
              <a:rPr sz="850" b="1" spc="75" dirty="0">
                <a:solidFill>
                  <a:srgbClr val="B40808"/>
                </a:solidFill>
                <a:latin typeface="Book Antiqua"/>
                <a:cs typeface="Book Antiqua"/>
              </a:rPr>
              <a:t>because</a:t>
            </a:r>
            <a:r>
              <a:rPr sz="850" b="1" spc="25" dirty="0">
                <a:solidFill>
                  <a:srgbClr val="B40808"/>
                </a:solidFill>
                <a:latin typeface="Book Antiqua"/>
                <a:cs typeface="Book Antiqua"/>
              </a:rPr>
              <a:t> </a:t>
            </a:r>
            <a:r>
              <a:rPr sz="850" b="1" spc="40" dirty="0">
                <a:solidFill>
                  <a:srgbClr val="B40808"/>
                </a:solidFill>
                <a:latin typeface="Book Antiqua"/>
                <a:cs typeface="Book Antiqua"/>
              </a:rPr>
              <a:t>it</a:t>
            </a:r>
            <a:r>
              <a:rPr sz="850" b="1" spc="25" dirty="0">
                <a:solidFill>
                  <a:srgbClr val="B40808"/>
                </a:solidFill>
                <a:latin typeface="Book Antiqua"/>
                <a:cs typeface="Book Antiqua"/>
              </a:rPr>
              <a:t> </a:t>
            </a:r>
            <a:r>
              <a:rPr sz="850" b="1" spc="75" dirty="0">
                <a:solidFill>
                  <a:srgbClr val="B40808"/>
                </a:solidFill>
                <a:latin typeface="Book Antiqua"/>
                <a:cs typeface="Book Antiqua"/>
              </a:rPr>
              <a:t>teaches</a:t>
            </a:r>
            <a:r>
              <a:rPr sz="850" b="1" spc="20" dirty="0">
                <a:solidFill>
                  <a:srgbClr val="B40808"/>
                </a:solidFill>
                <a:latin typeface="Book Antiqua"/>
                <a:cs typeface="Book Antiqua"/>
              </a:rPr>
              <a:t> </a:t>
            </a:r>
            <a:r>
              <a:rPr sz="850" b="1" spc="145" dirty="0">
                <a:solidFill>
                  <a:srgbClr val="B40808"/>
                </a:solidFill>
                <a:latin typeface="Book Antiqua"/>
                <a:cs typeface="Book Antiqua"/>
              </a:rPr>
              <a:t>me</a:t>
            </a:r>
            <a:r>
              <a:rPr sz="850" b="1" spc="25" dirty="0">
                <a:solidFill>
                  <a:srgbClr val="B40808"/>
                </a:solidFill>
                <a:latin typeface="Book Antiqua"/>
                <a:cs typeface="Book Antiqua"/>
              </a:rPr>
              <a:t> </a:t>
            </a:r>
            <a:r>
              <a:rPr sz="850" b="1" spc="75" dirty="0">
                <a:solidFill>
                  <a:srgbClr val="B40808"/>
                </a:solidFill>
                <a:latin typeface="Book Antiqua"/>
                <a:cs typeface="Book Antiqua"/>
              </a:rPr>
              <a:t>the</a:t>
            </a:r>
            <a:r>
              <a:rPr sz="850" b="1" spc="20" dirty="0">
                <a:solidFill>
                  <a:srgbClr val="B40808"/>
                </a:solidFill>
                <a:latin typeface="Book Antiqua"/>
                <a:cs typeface="Book Antiqua"/>
              </a:rPr>
              <a:t> </a:t>
            </a:r>
            <a:r>
              <a:rPr sz="850" b="1" spc="75" dirty="0">
                <a:solidFill>
                  <a:srgbClr val="B40808"/>
                </a:solidFill>
                <a:latin typeface="Book Antiqua"/>
                <a:cs typeface="Book Antiqua"/>
              </a:rPr>
              <a:t>necessary</a:t>
            </a:r>
            <a:r>
              <a:rPr sz="850" b="1" spc="25" dirty="0">
                <a:solidFill>
                  <a:srgbClr val="B40808"/>
                </a:solidFill>
                <a:latin typeface="Book Antiqua"/>
                <a:cs typeface="Book Antiqua"/>
              </a:rPr>
              <a:t> </a:t>
            </a:r>
            <a:r>
              <a:rPr sz="850" b="1" spc="30" dirty="0">
                <a:solidFill>
                  <a:srgbClr val="B40808"/>
                </a:solidFill>
                <a:latin typeface="Book Antiqua"/>
                <a:cs typeface="Book Antiqua"/>
              </a:rPr>
              <a:t>skills</a:t>
            </a:r>
            <a:r>
              <a:rPr sz="850" b="1" spc="25" dirty="0">
                <a:solidFill>
                  <a:srgbClr val="B40808"/>
                </a:solidFill>
                <a:latin typeface="Book Antiqua"/>
                <a:cs typeface="Book Antiqua"/>
              </a:rPr>
              <a:t> </a:t>
            </a:r>
            <a:r>
              <a:rPr sz="850" b="1" spc="85" dirty="0">
                <a:solidFill>
                  <a:srgbClr val="B40808"/>
                </a:solidFill>
                <a:latin typeface="Book Antiqua"/>
                <a:cs typeface="Book Antiqua"/>
              </a:rPr>
              <a:t>for</a:t>
            </a:r>
            <a:r>
              <a:rPr sz="850" b="1" spc="20" dirty="0">
                <a:solidFill>
                  <a:srgbClr val="B40808"/>
                </a:solidFill>
                <a:latin typeface="Book Antiqua"/>
                <a:cs typeface="Book Antiqua"/>
              </a:rPr>
              <a:t> </a:t>
            </a:r>
            <a:r>
              <a:rPr sz="850" b="1" spc="145" dirty="0">
                <a:solidFill>
                  <a:srgbClr val="B40808"/>
                </a:solidFill>
                <a:latin typeface="Book Antiqua"/>
                <a:cs typeface="Book Antiqua"/>
              </a:rPr>
              <a:t>my</a:t>
            </a:r>
            <a:r>
              <a:rPr sz="850" b="1" spc="25" dirty="0">
                <a:solidFill>
                  <a:srgbClr val="B40808"/>
                </a:solidFill>
                <a:latin typeface="Book Antiqua"/>
                <a:cs typeface="Book Antiqua"/>
              </a:rPr>
              <a:t> </a:t>
            </a:r>
            <a:r>
              <a:rPr sz="850" b="1" spc="90" dirty="0">
                <a:solidFill>
                  <a:srgbClr val="B40808"/>
                </a:solidFill>
                <a:latin typeface="Book Antiqua"/>
                <a:cs typeface="Book Antiqua"/>
              </a:rPr>
              <a:t>career</a:t>
            </a:r>
            <a:r>
              <a:rPr sz="850" b="1" spc="25" dirty="0">
                <a:solidFill>
                  <a:srgbClr val="B40808"/>
                </a:solidFill>
                <a:latin typeface="Book Antiqua"/>
                <a:cs typeface="Book Antiqua"/>
              </a:rPr>
              <a:t> </a:t>
            </a:r>
            <a:r>
              <a:rPr sz="850" b="1" spc="55" dirty="0">
                <a:solidFill>
                  <a:srgbClr val="B40808"/>
                </a:solidFill>
                <a:latin typeface="Book Antiqua"/>
                <a:cs typeface="Book Antiqua"/>
              </a:rPr>
              <a:t>paths, </a:t>
            </a:r>
            <a:r>
              <a:rPr sz="850" b="1" spc="60" dirty="0">
                <a:solidFill>
                  <a:srgbClr val="B40808"/>
                </a:solidFill>
                <a:latin typeface="Book Antiqua"/>
                <a:cs typeface="Book Antiqua"/>
              </a:rPr>
              <a:t> especially </a:t>
            </a:r>
            <a:r>
              <a:rPr sz="850" b="1" spc="40" dirty="0">
                <a:solidFill>
                  <a:srgbClr val="B40808"/>
                </a:solidFill>
                <a:latin typeface="Book Antiqua"/>
                <a:cs typeface="Book Antiqua"/>
              </a:rPr>
              <a:t>if I </a:t>
            </a:r>
            <a:r>
              <a:rPr sz="850" b="1" spc="80" dirty="0">
                <a:solidFill>
                  <a:srgbClr val="B40808"/>
                </a:solidFill>
                <a:latin typeface="Book Antiqua"/>
                <a:cs typeface="Book Antiqua"/>
              </a:rPr>
              <a:t>decide </a:t>
            </a:r>
            <a:r>
              <a:rPr sz="850" b="1" spc="75" dirty="0">
                <a:solidFill>
                  <a:srgbClr val="B40808"/>
                </a:solidFill>
                <a:latin typeface="Book Antiqua"/>
                <a:cs typeface="Book Antiqua"/>
              </a:rPr>
              <a:t>to </a:t>
            </a:r>
            <a:r>
              <a:rPr sz="850" b="1" spc="80" dirty="0">
                <a:solidFill>
                  <a:srgbClr val="B40808"/>
                </a:solidFill>
                <a:latin typeface="Book Antiqua"/>
                <a:cs typeface="Book Antiqua"/>
              </a:rPr>
              <a:t>pursue </a:t>
            </a:r>
            <a:r>
              <a:rPr sz="850" b="1" spc="70" dirty="0">
                <a:solidFill>
                  <a:srgbClr val="B40808"/>
                </a:solidFill>
                <a:latin typeface="Book Antiqua"/>
                <a:cs typeface="Book Antiqua"/>
              </a:rPr>
              <a:t>a </a:t>
            </a:r>
            <a:r>
              <a:rPr sz="850" b="1" spc="60" dirty="0">
                <a:solidFill>
                  <a:srgbClr val="B40808"/>
                </a:solidFill>
                <a:latin typeface="Book Antiqua"/>
                <a:cs typeface="Book Antiqua"/>
              </a:rPr>
              <a:t>Ph.D. </a:t>
            </a:r>
            <a:r>
              <a:rPr sz="850" b="1" spc="90" dirty="0">
                <a:solidFill>
                  <a:srgbClr val="B40808"/>
                </a:solidFill>
                <a:latin typeface="Book Antiqua"/>
                <a:cs typeface="Book Antiqua"/>
              </a:rPr>
              <a:t>program. </a:t>
            </a:r>
            <a:r>
              <a:rPr sz="850" b="1" spc="40" dirty="0">
                <a:solidFill>
                  <a:srgbClr val="B40808"/>
                </a:solidFill>
                <a:latin typeface="Book Antiqua"/>
                <a:cs typeface="Book Antiqua"/>
              </a:rPr>
              <a:t>I </a:t>
            </a:r>
            <a:r>
              <a:rPr sz="850" b="1" spc="55" dirty="0">
                <a:solidFill>
                  <a:srgbClr val="B40808"/>
                </a:solidFill>
                <a:latin typeface="Book Antiqua"/>
                <a:cs typeface="Book Antiqua"/>
              </a:rPr>
              <a:t>also </a:t>
            </a:r>
            <a:r>
              <a:rPr sz="850" b="1" spc="70" dirty="0">
                <a:solidFill>
                  <a:srgbClr val="B40808"/>
                </a:solidFill>
                <a:latin typeface="Book Antiqua"/>
                <a:cs typeface="Book Antiqua"/>
              </a:rPr>
              <a:t>sincerely </a:t>
            </a:r>
            <a:r>
              <a:rPr sz="850" b="1" spc="75" dirty="0">
                <a:solidFill>
                  <a:srgbClr val="B40808"/>
                </a:solidFill>
                <a:latin typeface="Book Antiqua"/>
                <a:cs typeface="Book Antiqua"/>
              </a:rPr>
              <a:t>appreciate the knowledge </a:t>
            </a:r>
            <a:r>
              <a:rPr sz="850" b="1" spc="90" dirty="0">
                <a:solidFill>
                  <a:srgbClr val="B40808"/>
                </a:solidFill>
                <a:latin typeface="Book Antiqua"/>
                <a:cs typeface="Book Antiqua"/>
              </a:rPr>
              <a:t>and </a:t>
            </a:r>
            <a:r>
              <a:rPr sz="850" b="1" spc="95" dirty="0">
                <a:solidFill>
                  <a:srgbClr val="B40808"/>
                </a:solidFill>
                <a:latin typeface="Book Antiqua"/>
                <a:cs typeface="Book Antiqua"/>
              </a:rPr>
              <a:t> </a:t>
            </a:r>
            <a:r>
              <a:rPr sz="850" b="1" spc="105" dirty="0">
                <a:solidFill>
                  <a:srgbClr val="B40808"/>
                </a:solidFill>
                <a:latin typeface="Book Antiqua"/>
                <a:cs typeface="Book Antiqua"/>
              </a:rPr>
              <a:t>accommodation </a:t>
            </a:r>
            <a:r>
              <a:rPr sz="850" b="1" spc="65" dirty="0">
                <a:solidFill>
                  <a:srgbClr val="B40808"/>
                </a:solidFill>
                <a:latin typeface="Book Antiqua"/>
                <a:cs typeface="Book Antiqua"/>
              </a:rPr>
              <a:t>that </a:t>
            </a:r>
            <a:r>
              <a:rPr sz="850" b="1" spc="70" dirty="0">
                <a:solidFill>
                  <a:srgbClr val="B40808"/>
                </a:solidFill>
                <a:latin typeface="Book Antiqua"/>
                <a:cs typeface="Book Antiqua"/>
              </a:rPr>
              <a:t>Cathy, </a:t>
            </a:r>
            <a:r>
              <a:rPr sz="850" b="1" spc="65" dirty="0">
                <a:solidFill>
                  <a:srgbClr val="B40808"/>
                </a:solidFill>
                <a:latin typeface="Book Antiqua"/>
                <a:cs typeface="Book Antiqua"/>
              </a:rPr>
              <a:t>Kricky, </a:t>
            </a:r>
            <a:r>
              <a:rPr sz="850" b="1" spc="90" dirty="0">
                <a:solidFill>
                  <a:srgbClr val="B40808"/>
                </a:solidFill>
                <a:latin typeface="Book Antiqua"/>
                <a:cs typeface="Book Antiqua"/>
              </a:rPr>
              <a:t>and </a:t>
            </a:r>
            <a:r>
              <a:rPr sz="850" b="1" spc="75" dirty="0">
                <a:solidFill>
                  <a:srgbClr val="B40808"/>
                </a:solidFill>
                <a:latin typeface="Book Antiqua"/>
                <a:cs typeface="Book Antiqua"/>
              </a:rPr>
              <a:t>Micaela </a:t>
            </a:r>
            <a:r>
              <a:rPr sz="850" b="1" spc="80" dirty="0">
                <a:solidFill>
                  <a:srgbClr val="B40808"/>
                </a:solidFill>
                <a:latin typeface="Book Antiqua"/>
                <a:cs typeface="Book Antiqua"/>
              </a:rPr>
              <a:t>provide during </a:t>
            </a:r>
            <a:r>
              <a:rPr sz="850" b="1" spc="75" dirty="0">
                <a:solidFill>
                  <a:srgbClr val="B40808"/>
                </a:solidFill>
                <a:latin typeface="Book Antiqua"/>
                <a:cs typeface="Book Antiqua"/>
              </a:rPr>
              <a:t>the </a:t>
            </a:r>
            <a:r>
              <a:rPr sz="850" b="1" spc="90" dirty="0">
                <a:solidFill>
                  <a:srgbClr val="B40808"/>
                </a:solidFill>
                <a:latin typeface="Book Antiqua"/>
                <a:cs typeface="Book Antiqua"/>
              </a:rPr>
              <a:t>program, </a:t>
            </a:r>
            <a:r>
              <a:rPr sz="850" b="1" spc="80" dirty="0">
                <a:solidFill>
                  <a:srgbClr val="B40808"/>
                </a:solidFill>
                <a:latin typeface="Book Antiqua"/>
                <a:cs typeface="Book Antiqua"/>
              </a:rPr>
              <a:t>which </a:t>
            </a:r>
            <a:r>
              <a:rPr sz="850" b="1" spc="65" dirty="0">
                <a:solidFill>
                  <a:srgbClr val="B40808"/>
                </a:solidFill>
                <a:latin typeface="Book Antiqua"/>
                <a:cs typeface="Book Antiqua"/>
              </a:rPr>
              <a:t>has </a:t>
            </a:r>
            <a:r>
              <a:rPr sz="850" b="1" spc="110" dirty="0">
                <a:solidFill>
                  <a:srgbClr val="B40808"/>
                </a:solidFill>
                <a:latin typeface="Book Antiqua"/>
                <a:cs typeface="Book Antiqua"/>
              </a:rPr>
              <a:t>made </a:t>
            </a:r>
            <a:r>
              <a:rPr sz="850" b="1" spc="145" dirty="0">
                <a:solidFill>
                  <a:srgbClr val="B40808"/>
                </a:solidFill>
                <a:latin typeface="Book Antiqua"/>
                <a:cs typeface="Book Antiqua"/>
              </a:rPr>
              <a:t>my </a:t>
            </a:r>
            <a:r>
              <a:rPr sz="850" b="1" spc="150" dirty="0">
                <a:solidFill>
                  <a:srgbClr val="B40808"/>
                </a:solidFill>
                <a:latin typeface="Book Antiqua"/>
                <a:cs typeface="Book Antiqua"/>
              </a:rPr>
              <a:t> </a:t>
            </a:r>
            <a:r>
              <a:rPr sz="850" b="1" spc="120" dirty="0">
                <a:solidFill>
                  <a:srgbClr val="B40808"/>
                </a:solidFill>
                <a:latin typeface="Book Antiqua"/>
                <a:cs typeface="Book Antiqua"/>
              </a:rPr>
              <a:t>summer </a:t>
            </a:r>
            <a:r>
              <a:rPr sz="850" b="1" spc="125" dirty="0">
                <a:solidFill>
                  <a:srgbClr val="B40808"/>
                </a:solidFill>
                <a:latin typeface="Book Antiqua"/>
                <a:cs typeface="Book Antiqua"/>
              </a:rPr>
              <a:t>much </a:t>
            </a:r>
            <a:r>
              <a:rPr sz="850" b="1" spc="60" dirty="0">
                <a:solidFill>
                  <a:srgbClr val="B40808"/>
                </a:solidFill>
                <a:latin typeface="Book Antiqua"/>
                <a:cs typeface="Book Antiqua"/>
              </a:rPr>
              <a:t>better. </a:t>
            </a:r>
            <a:r>
              <a:rPr sz="850" b="1" spc="80" dirty="0">
                <a:solidFill>
                  <a:srgbClr val="B40808"/>
                </a:solidFill>
                <a:latin typeface="Book Antiqua"/>
                <a:cs typeface="Book Antiqua"/>
              </a:rPr>
              <a:t>And </a:t>
            </a:r>
            <a:r>
              <a:rPr sz="850" b="1" spc="75" dirty="0">
                <a:solidFill>
                  <a:srgbClr val="B40808"/>
                </a:solidFill>
                <a:latin typeface="Book Antiqua"/>
                <a:cs typeface="Book Antiqua"/>
              </a:rPr>
              <a:t>of course, </a:t>
            </a:r>
            <a:r>
              <a:rPr sz="850" b="1" spc="40" dirty="0">
                <a:solidFill>
                  <a:srgbClr val="B40808"/>
                </a:solidFill>
                <a:latin typeface="Book Antiqua"/>
                <a:cs typeface="Book Antiqua"/>
              </a:rPr>
              <a:t>I </a:t>
            </a:r>
            <a:r>
              <a:rPr sz="850" b="1" spc="80" dirty="0">
                <a:solidFill>
                  <a:srgbClr val="B40808"/>
                </a:solidFill>
                <a:latin typeface="Book Antiqua"/>
                <a:cs typeface="Book Antiqua"/>
              </a:rPr>
              <a:t>have </a:t>
            </a:r>
            <a:r>
              <a:rPr sz="850" b="1" spc="75" dirty="0">
                <a:solidFill>
                  <a:srgbClr val="B40808"/>
                </a:solidFill>
                <a:latin typeface="Book Antiqua"/>
                <a:cs typeface="Book Antiqua"/>
              </a:rPr>
              <a:t>to send </a:t>
            </a:r>
            <a:r>
              <a:rPr sz="850" b="1" spc="70" dirty="0">
                <a:solidFill>
                  <a:srgbClr val="B40808"/>
                </a:solidFill>
                <a:latin typeface="Book Antiqua"/>
                <a:cs typeface="Book Antiqua"/>
              </a:rPr>
              <a:t>a </a:t>
            </a:r>
            <a:r>
              <a:rPr sz="850" b="1" spc="50" dirty="0">
                <a:solidFill>
                  <a:srgbClr val="B40808"/>
                </a:solidFill>
                <a:latin typeface="Book Antiqua"/>
                <a:cs typeface="Book Antiqua"/>
              </a:rPr>
              <a:t>big </a:t>
            </a:r>
            <a:r>
              <a:rPr sz="850" b="1" spc="75" dirty="0">
                <a:solidFill>
                  <a:srgbClr val="B40808"/>
                </a:solidFill>
                <a:latin typeface="Book Antiqua"/>
                <a:cs typeface="Book Antiqua"/>
              </a:rPr>
              <a:t>thank </a:t>
            </a:r>
            <a:r>
              <a:rPr sz="850" b="1" spc="95" dirty="0">
                <a:solidFill>
                  <a:srgbClr val="B40808"/>
                </a:solidFill>
                <a:latin typeface="Book Antiqua"/>
                <a:cs typeface="Book Antiqua"/>
              </a:rPr>
              <a:t>you </a:t>
            </a:r>
            <a:r>
              <a:rPr sz="850" b="1" spc="75" dirty="0">
                <a:solidFill>
                  <a:srgbClr val="B40808"/>
                </a:solidFill>
                <a:latin typeface="Book Antiqua"/>
                <a:cs typeface="Book Antiqua"/>
              </a:rPr>
              <a:t>to </a:t>
            </a:r>
            <a:r>
              <a:rPr sz="850" b="1" spc="70" dirty="0">
                <a:solidFill>
                  <a:srgbClr val="B40808"/>
                </a:solidFill>
                <a:latin typeface="Book Antiqua"/>
                <a:cs typeface="Book Antiqua"/>
              </a:rPr>
              <a:t>Jen </a:t>
            </a:r>
            <a:r>
              <a:rPr sz="850" b="1" spc="65" dirty="0">
                <a:solidFill>
                  <a:srgbClr val="B40808"/>
                </a:solidFill>
                <a:latin typeface="Book Antiqua"/>
                <a:cs typeface="Book Antiqua"/>
              </a:rPr>
              <a:t>Swan, </a:t>
            </a:r>
            <a:r>
              <a:rPr sz="850" b="1" spc="145" dirty="0">
                <a:solidFill>
                  <a:srgbClr val="B40808"/>
                </a:solidFill>
                <a:latin typeface="Book Antiqua"/>
                <a:cs typeface="Book Antiqua"/>
              </a:rPr>
              <a:t>my </a:t>
            </a:r>
            <a:r>
              <a:rPr sz="850" b="1" spc="65" dirty="0">
                <a:solidFill>
                  <a:srgbClr val="B40808"/>
                </a:solidFill>
                <a:latin typeface="Book Antiqua"/>
                <a:cs typeface="Book Antiqua"/>
              </a:rPr>
              <a:t>supervisor, </a:t>
            </a:r>
            <a:r>
              <a:rPr sz="850" b="1" spc="85" dirty="0">
                <a:solidFill>
                  <a:srgbClr val="B40808"/>
                </a:solidFill>
                <a:latin typeface="Book Antiqua"/>
                <a:cs typeface="Book Antiqua"/>
              </a:rPr>
              <a:t>for </a:t>
            </a:r>
            <a:r>
              <a:rPr sz="850" b="1" spc="90" dirty="0">
                <a:solidFill>
                  <a:srgbClr val="B40808"/>
                </a:solidFill>
                <a:latin typeface="Book Antiqua"/>
                <a:cs typeface="Book Antiqua"/>
              </a:rPr>
              <a:t> </a:t>
            </a:r>
            <a:r>
              <a:rPr sz="850" b="1" spc="65" dirty="0">
                <a:solidFill>
                  <a:srgbClr val="B40808"/>
                </a:solidFill>
                <a:latin typeface="Book Antiqua"/>
                <a:cs typeface="Book Antiqua"/>
              </a:rPr>
              <a:t>guiding</a:t>
            </a:r>
            <a:r>
              <a:rPr sz="850" b="1" spc="15" dirty="0">
                <a:solidFill>
                  <a:srgbClr val="B40808"/>
                </a:solidFill>
                <a:latin typeface="Book Antiqua"/>
                <a:cs typeface="Book Antiqua"/>
              </a:rPr>
              <a:t> </a:t>
            </a:r>
            <a:r>
              <a:rPr sz="850" b="1" spc="90" dirty="0">
                <a:solidFill>
                  <a:srgbClr val="B40808"/>
                </a:solidFill>
                <a:latin typeface="Book Antiqua"/>
                <a:cs typeface="Book Antiqua"/>
              </a:rPr>
              <a:t>and</a:t>
            </a:r>
            <a:r>
              <a:rPr sz="850" b="1" spc="20" dirty="0">
                <a:solidFill>
                  <a:srgbClr val="B40808"/>
                </a:solidFill>
                <a:latin typeface="Book Antiqua"/>
                <a:cs typeface="Book Antiqua"/>
              </a:rPr>
              <a:t> </a:t>
            </a:r>
            <a:r>
              <a:rPr sz="850" b="1" spc="75" dirty="0">
                <a:solidFill>
                  <a:srgbClr val="B40808"/>
                </a:solidFill>
                <a:latin typeface="Book Antiqua"/>
                <a:cs typeface="Book Antiqua"/>
              </a:rPr>
              <a:t>teaching</a:t>
            </a:r>
            <a:r>
              <a:rPr sz="850" b="1" spc="20" dirty="0">
                <a:solidFill>
                  <a:srgbClr val="B40808"/>
                </a:solidFill>
                <a:latin typeface="Book Antiqua"/>
                <a:cs typeface="Book Antiqua"/>
              </a:rPr>
              <a:t> </a:t>
            </a:r>
            <a:r>
              <a:rPr sz="850" b="1" spc="145" dirty="0">
                <a:solidFill>
                  <a:srgbClr val="B40808"/>
                </a:solidFill>
                <a:latin typeface="Book Antiqua"/>
                <a:cs typeface="Book Antiqua"/>
              </a:rPr>
              <a:t>me</a:t>
            </a:r>
            <a:r>
              <a:rPr sz="850" b="1" spc="20" dirty="0">
                <a:solidFill>
                  <a:srgbClr val="B40808"/>
                </a:solidFill>
                <a:latin typeface="Book Antiqua"/>
                <a:cs typeface="Book Antiqua"/>
              </a:rPr>
              <a:t> </a:t>
            </a:r>
            <a:r>
              <a:rPr sz="850" b="1" spc="70" dirty="0">
                <a:solidFill>
                  <a:srgbClr val="B40808"/>
                </a:solidFill>
                <a:latin typeface="Book Antiqua"/>
                <a:cs typeface="Book Antiqua"/>
              </a:rPr>
              <a:t>a</a:t>
            </a:r>
            <a:r>
              <a:rPr sz="850" b="1" spc="20" dirty="0">
                <a:solidFill>
                  <a:srgbClr val="B40808"/>
                </a:solidFill>
                <a:latin typeface="Book Antiqua"/>
                <a:cs typeface="Book Antiqua"/>
              </a:rPr>
              <a:t> </a:t>
            </a:r>
            <a:r>
              <a:rPr sz="850" b="1" spc="55" dirty="0">
                <a:solidFill>
                  <a:srgbClr val="B40808"/>
                </a:solidFill>
                <a:latin typeface="Book Antiqua"/>
                <a:cs typeface="Book Antiqua"/>
              </a:rPr>
              <a:t>lot</a:t>
            </a:r>
            <a:r>
              <a:rPr sz="850" b="1" spc="20" dirty="0">
                <a:solidFill>
                  <a:srgbClr val="B40808"/>
                </a:solidFill>
                <a:latin typeface="Book Antiqua"/>
                <a:cs typeface="Book Antiqua"/>
              </a:rPr>
              <a:t> </a:t>
            </a:r>
            <a:r>
              <a:rPr sz="850" b="1" spc="75" dirty="0">
                <a:solidFill>
                  <a:srgbClr val="B40808"/>
                </a:solidFill>
                <a:latin typeface="Book Antiqua"/>
                <a:cs typeface="Book Antiqua"/>
              </a:rPr>
              <a:t>of</a:t>
            </a:r>
            <a:r>
              <a:rPr sz="850" b="1" spc="20" dirty="0">
                <a:solidFill>
                  <a:srgbClr val="B40808"/>
                </a:solidFill>
                <a:latin typeface="Book Antiqua"/>
                <a:cs typeface="Book Antiqua"/>
              </a:rPr>
              <a:t> </a:t>
            </a:r>
            <a:r>
              <a:rPr sz="850" b="1" spc="85" dirty="0">
                <a:solidFill>
                  <a:srgbClr val="B40808"/>
                </a:solidFill>
                <a:latin typeface="Book Antiqua"/>
                <a:cs typeface="Book Antiqua"/>
              </a:rPr>
              <a:t>new</a:t>
            </a:r>
            <a:r>
              <a:rPr sz="850" b="1" spc="20" dirty="0">
                <a:solidFill>
                  <a:srgbClr val="B40808"/>
                </a:solidFill>
                <a:latin typeface="Book Antiqua"/>
                <a:cs typeface="Book Antiqua"/>
              </a:rPr>
              <a:t> </a:t>
            </a:r>
            <a:r>
              <a:rPr sz="850" b="1" spc="60" dirty="0">
                <a:solidFill>
                  <a:srgbClr val="B40808"/>
                </a:solidFill>
                <a:latin typeface="Book Antiqua"/>
                <a:cs typeface="Book Antiqua"/>
              </a:rPr>
              <a:t>things</a:t>
            </a:r>
            <a:r>
              <a:rPr sz="850" b="1" spc="20" dirty="0">
                <a:solidFill>
                  <a:srgbClr val="B40808"/>
                </a:solidFill>
                <a:latin typeface="Book Antiqua"/>
                <a:cs typeface="Book Antiqua"/>
              </a:rPr>
              <a:t> </a:t>
            </a:r>
            <a:r>
              <a:rPr sz="850" b="1" spc="85" dirty="0">
                <a:solidFill>
                  <a:srgbClr val="B40808"/>
                </a:solidFill>
                <a:latin typeface="Book Antiqua"/>
                <a:cs typeface="Book Antiqua"/>
              </a:rPr>
              <a:t>throughout</a:t>
            </a:r>
            <a:r>
              <a:rPr sz="850" b="1" spc="20" dirty="0">
                <a:solidFill>
                  <a:srgbClr val="B40808"/>
                </a:solidFill>
                <a:latin typeface="Book Antiqua"/>
                <a:cs typeface="Book Antiqua"/>
              </a:rPr>
              <a:t> </a:t>
            </a:r>
            <a:r>
              <a:rPr sz="850" b="1" spc="75" dirty="0">
                <a:solidFill>
                  <a:srgbClr val="B40808"/>
                </a:solidFill>
                <a:latin typeface="Book Antiqua"/>
                <a:cs typeface="Book Antiqua"/>
              </a:rPr>
              <a:t>the</a:t>
            </a:r>
            <a:r>
              <a:rPr sz="850" b="1" spc="20" dirty="0">
                <a:solidFill>
                  <a:srgbClr val="B40808"/>
                </a:solidFill>
                <a:latin typeface="Book Antiqua"/>
                <a:cs typeface="Book Antiqua"/>
              </a:rPr>
              <a:t> </a:t>
            </a:r>
            <a:r>
              <a:rPr sz="850" b="1" spc="105" dirty="0">
                <a:solidFill>
                  <a:srgbClr val="B40808"/>
                </a:solidFill>
                <a:latin typeface="Book Antiqua"/>
                <a:cs typeface="Book Antiqua"/>
              </a:rPr>
              <a:t>summer.</a:t>
            </a:r>
            <a:r>
              <a:rPr sz="850" b="1" spc="20" dirty="0">
                <a:solidFill>
                  <a:srgbClr val="B40808"/>
                </a:solidFill>
                <a:latin typeface="Book Antiqua"/>
                <a:cs typeface="Book Antiqua"/>
              </a:rPr>
              <a:t> </a:t>
            </a:r>
            <a:r>
              <a:rPr sz="850" b="1" spc="40" dirty="0">
                <a:solidFill>
                  <a:srgbClr val="B40808"/>
                </a:solidFill>
                <a:latin typeface="Book Antiqua"/>
                <a:cs typeface="Book Antiqua"/>
              </a:rPr>
              <a:t>I</a:t>
            </a:r>
            <a:r>
              <a:rPr sz="850" b="1" spc="20" dirty="0">
                <a:solidFill>
                  <a:srgbClr val="B40808"/>
                </a:solidFill>
                <a:latin typeface="Book Antiqua"/>
                <a:cs typeface="Book Antiqua"/>
              </a:rPr>
              <a:t> </a:t>
            </a:r>
            <a:r>
              <a:rPr sz="850" b="1" spc="55" dirty="0">
                <a:solidFill>
                  <a:srgbClr val="B40808"/>
                </a:solidFill>
                <a:latin typeface="Book Antiqua"/>
                <a:cs typeface="Book Antiqua"/>
              </a:rPr>
              <a:t>was</a:t>
            </a:r>
            <a:r>
              <a:rPr sz="850" b="1" spc="20" dirty="0">
                <a:solidFill>
                  <a:srgbClr val="B40808"/>
                </a:solidFill>
                <a:latin typeface="Book Antiqua"/>
                <a:cs typeface="Book Antiqua"/>
              </a:rPr>
              <a:t> </a:t>
            </a:r>
            <a:r>
              <a:rPr sz="850" b="1" spc="60" dirty="0">
                <a:solidFill>
                  <a:srgbClr val="B40808"/>
                </a:solidFill>
                <a:latin typeface="Book Antiqua"/>
                <a:cs typeface="Book Antiqua"/>
              </a:rPr>
              <a:t>able</a:t>
            </a:r>
            <a:r>
              <a:rPr sz="850" b="1" spc="20" dirty="0">
                <a:solidFill>
                  <a:srgbClr val="B40808"/>
                </a:solidFill>
                <a:latin typeface="Book Antiqua"/>
                <a:cs typeface="Book Antiqua"/>
              </a:rPr>
              <a:t> </a:t>
            </a:r>
            <a:r>
              <a:rPr sz="850" b="1" spc="75" dirty="0">
                <a:solidFill>
                  <a:srgbClr val="B40808"/>
                </a:solidFill>
                <a:latin typeface="Book Antiqua"/>
                <a:cs typeface="Book Antiqua"/>
              </a:rPr>
              <a:t>to</a:t>
            </a:r>
            <a:r>
              <a:rPr sz="850" b="1" spc="20" dirty="0">
                <a:solidFill>
                  <a:srgbClr val="B40808"/>
                </a:solidFill>
                <a:latin typeface="Book Antiqua"/>
                <a:cs typeface="Book Antiqua"/>
              </a:rPr>
              <a:t> </a:t>
            </a:r>
            <a:r>
              <a:rPr sz="850" b="1" spc="75" dirty="0">
                <a:solidFill>
                  <a:srgbClr val="B40808"/>
                </a:solidFill>
                <a:latin typeface="Book Antiqua"/>
                <a:cs typeface="Book Antiqua"/>
              </a:rPr>
              <a:t>learn</a:t>
            </a:r>
            <a:r>
              <a:rPr sz="850" b="1" spc="20" dirty="0">
                <a:solidFill>
                  <a:srgbClr val="B40808"/>
                </a:solidFill>
                <a:latin typeface="Book Antiqua"/>
                <a:cs typeface="Book Antiqua"/>
              </a:rPr>
              <a:t> </a:t>
            </a:r>
            <a:r>
              <a:rPr sz="850" b="1" spc="120" dirty="0">
                <a:solidFill>
                  <a:srgbClr val="B40808"/>
                </a:solidFill>
                <a:latin typeface="Book Antiqua"/>
                <a:cs typeface="Book Antiqua"/>
              </a:rPr>
              <a:t>more</a:t>
            </a:r>
            <a:r>
              <a:rPr sz="850" b="1" spc="20" dirty="0">
                <a:solidFill>
                  <a:srgbClr val="B40808"/>
                </a:solidFill>
                <a:latin typeface="Book Antiqua"/>
                <a:cs typeface="Book Antiqua"/>
              </a:rPr>
              <a:t> </a:t>
            </a:r>
            <a:r>
              <a:rPr sz="850" b="1" spc="75" dirty="0">
                <a:solidFill>
                  <a:srgbClr val="B40808"/>
                </a:solidFill>
                <a:latin typeface="Book Antiqua"/>
                <a:cs typeface="Book Antiqua"/>
              </a:rPr>
              <a:t>about</a:t>
            </a:r>
            <a:r>
              <a:rPr sz="850" b="1" spc="20" dirty="0">
                <a:solidFill>
                  <a:srgbClr val="B40808"/>
                </a:solidFill>
                <a:latin typeface="Book Antiqua"/>
                <a:cs typeface="Book Antiqua"/>
              </a:rPr>
              <a:t> </a:t>
            </a:r>
            <a:r>
              <a:rPr sz="850" b="1" spc="75" dirty="0">
                <a:solidFill>
                  <a:srgbClr val="B40808"/>
                </a:solidFill>
                <a:latin typeface="Book Antiqua"/>
                <a:cs typeface="Book Antiqua"/>
              </a:rPr>
              <a:t>the </a:t>
            </a:r>
            <a:r>
              <a:rPr sz="850" b="1" spc="-195" dirty="0">
                <a:solidFill>
                  <a:srgbClr val="B40808"/>
                </a:solidFill>
                <a:latin typeface="Book Antiqua"/>
                <a:cs typeface="Book Antiqua"/>
              </a:rPr>
              <a:t> </a:t>
            </a:r>
            <a:r>
              <a:rPr sz="850" b="1" spc="75" dirty="0">
                <a:solidFill>
                  <a:srgbClr val="B40808"/>
                </a:solidFill>
                <a:latin typeface="Book Antiqua"/>
                <a:cs typeface="Book Antiqua"/>
              </a:rPr>
              <a:t>process</a:t>
            </a:r>
            <a:r>
              <a:rPr sz="850" b="1" spc="20" dirty="0">
                <a:solidFill>
                  <a:srgbClr val="B40808"/>
                </a:solidFill>
                <a:latin typeface="Book Antiqua"/>
                <a:cs typeface="Book Antiqua"/>
              </a:rPr>
              <a:t> </a:t>
            </a:r>
            <a:r>
              <a:rPr sz="850" b="1" spc="75" dirty="0">
                <a:solidFill>
                  <a:srgbClr val="B40808"/>
                </a:solidFill>
                <a:latin typeface="Book Antiqua"/>
                <a:cs typeface="Book Antiqua"/>
              </a:rPr>
              <a:t>of</a:t>
            </a:r>
            <a:r>
              <a:rPr sz="850" b="1" spc="20" dirty="0">
                <a:solidFill>
                  <a:srgbClr val="B40808"/>
                </a:solidFill>
                <a:latin typeface="Book Antiqua"/>
                <a:cs typeface="Book Antiqua"/>
              </a:rPr>
              <a:t> </a:t>
            </a:r>
            <a:r>
              <a:rPr sz="850" b="1" spc="70" dirty="0">
                <a:solidFill>
                  <a:srgbClr val="B40808"/>
                </a:solidFill>
                <a:latin typeface="Book Antiqua"/>
                <a:cs typeface="Book Antiqua"/>
              </a:rPr>
              <a:t>appealing</a:t>
            </a:r>
            <a:r>
              <a:rPr sz="850" b="1" spc="25" dirty="0">
                <a:solidFill>
                  <a:srgbClr val="B40808"/>
                </a:solidFill>
                <a:latin typeface="Book Antiqua"/>
                <a:cs typeface="Book Antiqua"/>
              </a:rPr>
              <a:t> </a:t>
            </a:r>
            <a:r>
              <a:rPr sz="850" b="1" spc="75" dirty="0">
                <a:solidFill>
                  <a:srgbClr val="B40808"/>
                </a:solidFill>
                <a:latin typeface="Book Antiqua"/>
                <a:cs typeface="Book Antiqua"/>
              </a:rPr>
              <a:t>funding</a:t>
            </a:r>
            <a:r>
              <a:rPr sz="850" b="1" spc="20" dirty="0">
                <a:solidFill>
                  <a:srgbClr val="B40808"/>
                </a:solidFill>
                <a:latin typeface="Book Antiqua"/>
                <a:cs typeface="Book Antiqua"/>
              </a:rPr>
              <a:t> </a:t>
            </a:r>
            <a:r>
              <a:rPr sz="850" b="1" spc="70" dirty="0">
                <a:solidFill>
                  <a:srgbClr val="B40808"/>
                </a:solidFill>
                <a:latin typeface="Book Antiqua"/>
                <a:cs typeface="Book Antiqua"/>
              </a:rPr>
              <a:t>in</a:t>
            </a:r>
            <a:r>
              <a:rPr sz="850" b="1" spc="20" dirty="0">
                <a:solidFill>
                  <a:srgbClr val="B40808"/>
                </a:solidFill>
                <a:latin typeface="Book Antiqua"/>
                <a:cs typeface="Book Antiqua"/>
              </a:rPr>
              <a:t> </a:t>
            </a:r>
            <a:r>
              <a:rPr sz="850" b="1" spc="75" dirty="0">
                <a:solidFill>
                  <a:srgbClr val="B40808"/>
                </a:solidFill>
                <a:latin typeface="Book Antiqua"/>
                <a:cs typeface="Book Antiqua"/>
              </a:rPr>
              <a:t>the</a:t>
            </a:r>
            <a:r>
              <a:rPr sz="850" b="1" spc="25" dirty="0">
                <a:solidFill>
                  <a:srgbClr val="B40808"/>
                </a:solidFill>
                <a:latin typeface="Book Antiqua"/>
                <a:cs typeface="Book Antiqua"/>
              </a:rPr>
              <a:t> </a:t>
            </a:r>
            <a:r>
              <a:rPr sz="850" b="1" spc="60" dirty="0">
                <a:solidFill>
                  <a:srgbClr val="B40808"/>
                </a:solidFill>
                <a:latin typeface="Book Antiqua"/>
                <a:cs typeface="Book Antiqua"/>
              </a:rPr>
              <a:t>arts</a:t>
            </a:r>
            <a:r>
              <a:rPr sz="850" b="1" spc="20" dirty="0">
                <a:solidFill>
                  <a:srgbClr val="B40808"/>
                </a:solidFill>
                <a:latin typeface="Book Antiqua"/>
                <a:cs typeface="Book Antiqua"/>
              </a:rPr>
              <a:t> </a:t>
            </a:r>
            <a:r>
              <a:rPr sz="850" b="1" spc="60" dirty="0">
                <a:solidFill>
                  <a:srgbClr val="B40808"/>
                </a:solidFill>
                <a:latin typeface="Book Antiqua"/>
                <a:cs typeface="Book Antiqua"/>
              </a:rPr>
              <a:t>areas,</a:t>
            </a:r>
            <a:r>
              <a:rPr sz="850" b="1" spc="20" dirty="0">
                <a:solidFill>
                  <a:srgbClr val="B40808"/>
                </a:solidFill>
                <a:latin typeface="Book Antiqua"/>
                <a:cs typeface="Book Antiqua"/>
              </a:rPr>
              <a:t> </a:t>
            </a:r>
            <a:r>
              <a:rPr sz="850" b="1" spc="75" dirty="0">
                <a:solidFill>
                  <a:srgbClr val="B40808"/>
                </a:solidFill>
                <a:latin typeface="Book Antiqua"/>
                <a:cs typeface="Book Antiqua"/>
              </a:rPr>
              <a:t>about</a:t>
            </a:r>
            <a:r>
              <a:rPr sz="850" b="1" spc="25" dirty="0">
                <a:solidFill>
                  <a:srgbClr val="B40808"/>
                </a:solidFill>
                <a:latin typeface="Book Antiqua"/>
                <a:cs typeface="Book Antiqua"/>
              </a:rPr>
              <a:t> </a:t>
            </a:r>
            <a:r>
              <a:rPr sz="850" b="1" spc="90" dirty="0">
                <a:solidFill>
                  <a:srgbClr val="B40808"/>
                </a:solidFill>
                <a:latin typeface="Book Antiqua"/>
                <a:cs typeface="Book Antiqua"/>
              </a:rPr>
              <a:t>how</a:t>
            </a:r>
            <a:r>
              <a:rPr sz="850" b="1" spc="20" dirty="0">
                <a:solidFill>
                  <a:srgbClr val="B40808"/>
                </a:solidFill>
                <a:latin typeface="Book Antiqua"/>
                <a:cs typeface="Book Antiqua"/>
              </a:rPr>
              <a:t> </a:t>
            </a:r>
            <a:r>
              <a:rPr sz="850" b="1" spc="75" dirty="0">
                <a:solidFill>
                  <a:srgbClr val="B40808"/>
                </a:solidFill>
                <a:latin typeface="Book Antiqua"/>
                <a:cs typeface="Book Antiqua"/>
              </a:rPr>
              <a:t>to</a:t>
            </a:r>
            <a:r>
              <a:rPr sz="850" b="1" spc="20" dirty="0">
                <a:solidFill>
                  <a:srgbClr val="B40808"/>
                </a:solidFill>
                <a:latin typeface="Book Antiqua"/>
                <a:cs typeface="Book Antiqua"/>
              </a:rPr>
              <a:t> </a:t>
            </a:r>
            <a:r>
              <a:rPr sz="850" b="1" spc="60" dirty="0">
                <a:solidFill>
                  <a:srgbClr val="B40808"/>
                </a:solidFill>
                <a:latin typeface="Book Antiqua"/>
                <a:cs typeface="Book Antiqua"/>
              </a:rPr>
              <a:t>build</a:t>
            </a:r>
            <a:r>
              <a:rPr sz="850" b="1" spc="25" dirty="0">
                <a:solidFill>
                  <a:srgbClr val="B40808"/>
                </a:solidFill>
                <a:latin typeface="Book Antiqua"/>
                <a:cs typeface="Book Antiqua"/>
              </a:rPr>
              <a:t> </a:t>
            </a:r>
            <a:r>
              <a:rPr sz="850" b="1" spc="65" dirty="0">
                <a:solidFill>
                  <a:srgbClr val="B40808"/>
                </a:solidFill>
                <a:latin typeface="Book Antiqua"/>
                <a:cs typeface="Book Antiqua"/>
              </a:rPr>
              <a:t>partnerships,</a:t>
            </a:r>
            <a:r>
              <a:rPr sz="850" b="1" spc="20" dirty="0">
                <a:solidFill>
                  <a:srgbClr val="B40808"/>
                </a:solidFill>
                <a:latin typeface="Book Antiqua"/>
                <a:cs typeface="Book Antiqua"/>
              </a:rPr>
              <a:t> </a:t>
            </a:r>
            <a:r>
              <a:rPr sz="850" b="1" spc="90" dirty="0">
                <a:solidFill>
                  <a:srgbClr val="B40808"/>
                </a:solidFill>
                <a:latin typeface="Book Antiqua"/>
                <a:cs typeface="Book Antiqua"/>
              </a:rPr>
              <a:t>and</a:t>
            </a:r>
            <a:r>
              <a:rPr sz="850" b="1" spc="25" dirty="0">
                <a:solidFill>
                  <a:srgbClr val="B40808"/>
                </a:solidFill>
                <a:latin typeface="Book Antiqua"/>
                <a:cs typeface="Book Antiqua"/>
              </a:rPr>
              <a:t> </a:t>
            </a:r>
            <a:r>
              <a:rPr sz="850" b="1" spc="60" dirty="0">
                <a:solidFill>
                  <a:srgbClr val="B40808"/>
                </a:solidFill>
                <a:latin typeface="Book Antiqua"/>
                <a:cs typeface="Book Antiqua"/>
              </a:rPr>
              <a:t>so</a:t>
            </a:r>
            <a:r>
              <a:rPr sz="850" b="1" spc="20" dirty="0">
                <a:solidFill>
                  <a:srgbClr val="B40808"/>
                </a:solidFill>
                <a:latin typeface="Book Antiqua"/>
                <a:cs typeface="Book Antiqua"/>
              </a:rPr>
              <a:t> </a:t>
            </a:r>
            <a:r>
              <a:rPr sz="850" b="1" spc="75" dirty="0">
                <a:solidFill>
                  <a:srgbClr val="B40808"/>
                </a:solidFill>
                <a:latin typeface="Book Antiqua"/>
                <a:cs typeface="Book Antiqua"/>
              </a:rPr>
              <a:t>on.</a:t>
            </a:r>
            <a:r>
              <a:rPr sz="850" b="1" spc="20" dirty="0">
                <a:solidFill>
                  <a:srgbClr val="B40808"/>
                </a:solidFill>
                <a:latin typeface="Book Antiqua"/>
                <a:cs typeface="Book Antiqua"/>
              </a:rPr>
              <a:t> </a:t>
            </a:r>
            <a:r>
              <a:rPr sz="850" b="1" spc="55" dirty="0">
                <a:solidFill>
                  <a:srgbClr val="B40808"/>
                </a:solidFill>
                <a:latin typeface="Book Antiqua"/>
                <a:cs typeface="Book Antiqua"/>
              </a:rPr>
              <a:t>Lastly,</a:t>
            </a:r>
            <a:r>
              <a:rPr sz="850" b="1" spc="25" dirty="0">
                <a:solidFill>
                  <a:srgbClr val="B40808"/>
                </a:solidFill>
                <a:latin typeface="Book Antiqua"/>
                <a:cs typeface="Book Antiqua"/>
              </a:rPr>
              <a:t> </a:t>
            </a:r>
            <a:r>
              <a:rPr sz="850" b="1" spc="40" dirty="0">
                <a:solidFill>
                  <a:srgbClr val="B40808"/>
                </a:solidFill>
                <a:latin typeface="Book Antiqua"/>
                <a:cs typeface="Book Antiqua"/>
              </a:rPr>
              <a:t>I</a:t>
            </a:r>
            <a:r>
              <a:rPr sz="850" b="1" spc="20" dirty="0">
                <a:solidFill>
                  <a:srgbClr val="B40808"/>
                </a:solidFill>
                <a:latin typeface="Book Antiqua"/>
                <a:cs typeface="Book Antiqua"/>
              </a:rPr>
              <a:t> </a:t>
            </a:r>
            <a:r>
              <a:rPr sz="850" b="1" spc="55" dirty="0">
                <a:solidFill>
                  <a:srgbClr val="B40808"/>
                </a:solidFill>
                <a:latin typeface="Book Antiqua"/>
                <a:cs typeface="Book Antiqua"/>
              </a:rPr>
              <a:t>also </a:t>
            </a:r>
            <a:r>
              <a:rPr sz="850" b="1" spc="60" dirty="0">
                <a:solidFill>
                  <a:srgbClr val="B40808"/>
                </a:solidFill>
                <a:latin typeface="Book Antiqua"/>
                <a:cs typeface="Book Antiqua"/>
              </a:rPr>
              <a:t> </a:t>
            </a:r>
            <a:r>
              <a:rPr sz="850" b="1" spc="75" dirty="0">
                <a:solidFill>
                  <a:srgbClr val="B40808"/>
                </a:solidFill>
                <a:latin typeface="Book Antiqua"/>
                <a:cs typeface="Book Antiqua"/>
              </a:rPr>
              <a:t>want</a:t>
            </a:r>
            <a:r>
              <a:rPr sz="850" b="1" spc="15" dirty="0">
                <a:solidFill>
                  <a:srgbClr val="B40808"/>
                </a:solidFill>
                <a:latin typeface="Book Antiqua"/>
                <a:cs typeface="Book Antiqua"/>
              </a:rPr>
              <a:t> </a:t>
            </a:r>
            <a:r>
              <a:rPr sz="850" b="1" spc="75" dirty="0">
                <a:solidFill>
                  <a:srgbClr val="B40808"/>
                </a:solidFill>
                <a:latin typeface="Book Antiqua"/>
                <a:cs typeface="Book Antiqua"/>
              </a:rPr>
              <a:t>to</a:t>
            </a:r>
            <a:r>
              <a:rPr sz="850" b="1" spc="15" dirty="0">
                <a:solidFill>
                  <a:srgbClr val="B40808"/>
                </a:solidFill>
                <a:latin typeface="Book Antiqua"/>
                <a:cs typeface="Book Antiqua"/>
              </a:rPr>
              <a:t> </a:t>
            </a:r>
            <a:r>
              <a:rPr sz="850" b="1" spc="75" dirty="0">
                <a:solidFill>
                  <a:srgbClr val="B40808"/>
                </a:solidFill>
                <a:latin typeface="Book Antiqua"/>
                <a:cs typeface="Book Antiqua"/>
              </a:rPr>
              <a:t>thank</a:t>
            </a:r>
            <a:r>
              <a:rPr sz="850" b="1" spc="20" dirty="0">
                <a:solidFill>
                  <a:srgbClr val="B40808"/>
                </a:solidFill>
                <a:latin typeface="Book Antiqua"/>
                <a:cs typeface="Book Antiqua"/>
              </a:rPr>
              <a:t> </a:t>
            </a:r>
            <a:r>
              <a:rPr sz="850" b="1" spc="145" dirty="0">
                <a:solidFill>
                  <a:srgbClr val="B40808"/>
                </a:solidFill>
                <a:latin typeface="Book Antiqua"/>
                <a:cs typeface="Book Antiqua"/>
              </a:rPr>
              <a:t>my</a:t>
            </a:r>
            <a:r>
              <a:rPr sz="850" b="1" spc="15" dirty="0">
                <a:solidFill>
                  <a:srgbClr val="B40808"/>
                </a:solidFill>
                <a:latin typeface="Book Antiqua"/>
                <a:cs typeface="Book Antiqua"/>
              </a:rPr>
              <a:t> </a:t>
            </a:r>
            <a:r>
              <a:rPr sz="850" b="1" spc="95" dirty="0">
                <a:solidFill>
                  <a:srgbClr val="B40808"/>
                </a:solidFill>
                <a:latin typeface="Book Antiqua"/>
                <a:cs typeface="Book Antiqua"/>
              </a:rPr>
              <a:t>mentor,</a:t>
            </a:r>
            <a:r>
              <a:rPr sz="850" b="1" spc="20" dirty="0">
                <a:solidFill>
                  <a:srgbClr val="B40808"/>
                </a:solidFill>
                <a:latin typeface="Book Antiqua"/>
                <a:cs typeface="Book Antiqua"/>
              </a:rPr>
              <a:t> </a:t>
            </a:r>
            <a:r>
              <a:rPr sz="850" b="1" spc="90" dirty="0">
                <a:solidFill>
                  <a:srgbClr val="B40808"/>
                </a:solidFill>
                <a:latin typeface="Book Antiqua"/>
                <a:cs typeface="Book Antiqua"/>
              </a:rPr>
              <a:t>Samir</a:t>
            </a:r>
            <a:r>
              <a:rPr sz="850" b="1" spc="15" dirty="0">
                <a:solidFill>
                  <a:srgbClr val="B40808"/>
                </a:solidFill>
                <a:latin typeface="Book Antiqua"/>
                <a:cs typeface="Book Antiqua"/>
              </a:rPr>
              <a:t> </a:t>
            </a:r>
            <a:r>
              <a:rPr sz="850" b="1" spc="50" dirty="0">
                <a:solidFill>
                  <a:srgbClr val="B40808"/>
                </a:solidFill>
                <a:latin typeface="Book Antiqua"/>
                <a:cs typeface="Book Antiqua"/>
              </a:rPr>
              <a:t>Jain,</a:t>
            </a:r>
            <a:r>
              <a:rPr sz="850" b="1" spc="15" dirty="0">
                <a:solidFill>
                  <a:srgbClr val="B40808"/>
                </a:solidFill>
                <a:latin typeface="Book Antiqua"/>
                <a:cs typeface="Book Antiqua"/>
              </a:rPr>
              <a:t> </a:t>
            </a:r>
            <a:r>
              <a:rPr sz="850" b="1" spc="85" dirty="0">
                <a:solidFill>
                  <a:srgbClr val="B40808"/>
                </a:solidFill>
                <a:latin typeface="Book Antiqua"/>
                <a:cs typeface="Book Antiqua"/>
              </a:rPr>
              <a:t>for</a:t>
            </a:r>
            <a:r>
              <a:rPr sz="850" b="1" spc="20" dirty="0">
                <a:solidFill>
                  <a:srgbClr val="B40808"/>
                </a:solidFill>
                <a:latin typeface="Book Antiqua"/>
                <a:cs typeface="Book Antiqua"/>
              </a:rPr>
              <a:t> </a:t>
            </a:r>
            <a:r>
              <a:rPr sz="850" b="1" spc="85" dirty="0">
                <a:solidFill>
                  <a:srgbClr val="B40808"/>
                </a:solidFill>
                <a:latin typeface="Book Antiqua"/>
                <a:cs typeface="Book Antiqua"/>
              </a:rPr>
              <a:t>meeting</a:t>
            </a:r>
            <a:r>
              <a:rPr sz="850" b="1" spc="15" dirty="0">
                <a:solidFill>
                  <a:srgbClr val="B40808"/>
                </a:solidFill>
                <a:latin typeface="Book Antiqua"/>
                <a:cs typeface="Book Antiqua"/>
              </a:rPr>
              <a:t> </a:t>
            </a:r>
            <a:r>
              <a:rPr sz="850" b="1" spc="145" dirty="0">
                <a:solidFill>
                  <a:srgbClr val="B40808"/>
                </a:solidFill>
                <a:latin typeface="Book Antiqua"/>
                <a:cs typeface="Book Antiqua"/>
              </a:rPr>
              <a:t>me</a:t>
            </a:r>
            <a:r>
              <a:rPr sz="850" b="1" spc="20" dirty="0">
                <a:solidFill>
                  <a:srgbClr val="B40808"/>
                </a:solidFill>
                <a:latin typeface="Book Antiqua"/>
                <a:cs typeface="Book Antiqua"/>
              </a:rPr>
              <a:t> </a:t>
            </a:r>
            <a:r>
              <a:rPr sz="850" b="1" spc="70" dirty="0">
                <a:solidFill>
                  <a:srgbClr val="B40808"/>
                </a:solidFill>
                <a:latin typeface="Book Antiqua"/>
                <a:cs typeface="Book Antiqua"/>
              </a:rPr>
              <a:t>in</a:t>
            </a:r>
            <a:r>
              <a:rPr sz="850" b="1" spc="15" dirty="0">
                <a:solidFill>
                  <a:srgbClr val="B40808"/>
                </a:solidFill>
                <a:latin typeface="Book Antiqua"/>
                <a:cs typeface="Book Antiqua"/>
              </a:rPr>
              <a:t> </a:t>
            </a:r>
            <a:r>
              <a:rPr sz="850" b="1" spc="85" dirty="0">
                <a:solidFill>
                  <a:srgbClr val="B40808"/>
                </a:solidFill>
                <a:latin typeface="Book Antiqua"/>
                <a:cs typeface="Book Antiqua"/>
              </a:rPr>
              <a:t>person</a:t>
            </a:r>
            <a:r>
              <a:rPr sz="850" b="1" spc="20" dirty="0">
                <a:solidFill>
                  <a:srgbClr val="B40808"/>
                </a:solidFill>
                <a:latin typeface="Book Antiqua"/>
                <a:cs typeface="Book Antiqua"/>
              </a:rPr>
              <a:t> </a:t>
            </a:r>
            <a:r>
              <a:rPr sz="850" b="1" spc="90" dirty="0">
                <a:solidFill>
                  <a:srgbClr val="B40808"/>
                </a:solidFill>
                <a:latin typeface="Book Antiqua"/>
                <a:cs typeface="Book Antiqua"/>
              </a:rPr>
              <a:t>and</a:t>
            </a:r>
            <a:r>
              <a:rPr sz="850" b="1" spc="15" dirty="0">
                <a:solidFill>
                  <a:srgbClr val="B40808"/>
                </a:solidFill>
                <a:latin typeface="Book Antiqua"/>
                <a:cs typeface="Book Antiqua"/>
              </a:rPr>
              <a:t> </a:t>
            </a:r>
            <a:r>
              <a:rPr sz="850" b="1" spc="55" dirty="0">
                <a:solidFill>
                  <a:srgbClr val="B40808"/>
                </a:solidFill>
                <a:latin typeface="Book Antiqua"/>
                <a:cs typeface="Book Antiqua"/>
              </a:rPr>
              <a:t>telling</a:t>
            </a:r>
            <a:r>
              <a:rPr sz="850" b="1" spc="15" dirty="0">
                <a:solidFill>
                  <a:srgbClr val="B40808"/>
                </a:solidFill>
                <a:latin typeface="Book Antiqua"/>
                <a:cs typeface="Book Antiqua"/>
              </a:rPr>
              <a:t> </a:t>
            </a:r>
            <a:r>
              <a:rPr sz="850" b="1" spc="145" dirty="0">
                <a:solidFill>
                  <a:srgbClr val="B40808"/>
                </a:solidFill>
                <a:latin typeface="Book Antiqua"/>
                <a:cs typeface="Book Antiqua"/>
              </a:rPr>
              <a:t>me</a:t>
            </a:r>
            <a:r>
              <a:rPr sz="850" b="1" spc="20" dirty="0">
                <a:solidFill>
                  <a:srgbClr val="B40808"/>
                </a:solidFill>
                <a:latin typeface="Book Antiqua"/>
                <a:cs typeface="Book Antiqua"/>
              </a:rPr>
              <a:t> </a:t>
            </a:r>
            <a:r>
              <a:rPr sz="850" b="1" spc="50" dirty="0">
                <a:solidFill>
                  <a:srgbClr val="B40808"/>
                </a:solidFill>
                <a:latin typeface="Book Antiqua"/>
                <a:cs typeface="Book Antiqua"/>
              </a:rPr>
              <a:t>his</a:t>
            </a:r>
            <a:r>
              <a:rPr sz="850" b="1" spc="15" dirty="0">
                <a:solidFill>
                  <a:srgbClr val="B40808"/>
                </a:solidFill>
                <a:latin typeface="Book Antiqua"/>
                <a:cs typeface="Book Antiqua"/>
              </a:rPr>
              <a:t> </a:t>
            </a:r>
            <a:r>
              <a:rPr sz="850" b="1" spc="85" dirty="0">
                <a:solidFill>
                  <a:srgbClr val="B40808"/>
                </a:solidFill>
                <a:latin typeface="Book Antiqua"/>
                <a:cs typeface="Book Antiqua"/>
              </a:rPr>
              <a:t>experiences</a:t>
            </a:r>
            <a:r>
              <a:rPr sz="850" b="1" spc="20" dirty="0">
                <a:solidFill>
                  <a:srgbClr val="B40808"/>
                </a:solidFill>
                <a:latin typeface="Book Antiqua"/>
                <a:cs typeface="Book Antiqua"/>
              </a:rPr>
              <a:t> </a:t>
            </a:r>
            <a:r>
              <a:rPr sz="850" b="1" spc="70" dirty="0">
                <a:solidFill>
                  <a:srgbClr val="B40808"/>
                </a:solidFill>
                <a:latin typeface="Book Antiqua"/>
                <a:cs typeface="Book Antiqua"/>
              </a:rPr>
              <a:t>in</a:t>
            </a:r>
            <a:r>
              <a:rPr sz="850" b="1" spc="15" dirty="0">
                <a:solidFill>
                  <a:srgbClr val="B40808"/>
                </a:solidFill>
                <a:latin typeface="Book Antiqua"/>
                <a:cs typeface="Book Antiqua"/>
              </a:rPr>
              <a:t> </a:t>
            </a:r>
            <a:r>
              <a:rPr sz="850" b="1" spc="75" dirty="0">
                <a:solidFill>
                  <a:srgbClr val="B40808"/>
                </a:solidFill>
                <a:latin typeface="Book Antiqua"/>
                <a:cs typeface="Book Antiqua"/>
              </a:rPr>
              <a:t>the </a:t>
            </a:r>
            <a:r>
              <a:rPr sz="850" b="1" spc="80" dirty="0">
                <a:solidFill>
                  <a:srgbClr val="B40808"/>
                </a:solidFill>
                <a:latin typeface="Book Antiqua"/>
                <a:cs typeface="Book Antiqua"/>
              </a:rPr>
              <a:t> </a:t>
            </a:r>
            <a:r>
              <a:rPr sz="850" b="1" spc="105" dirty="0">
                <a:solidFill>
                  <a:srgbClr val="B40808"/>
                </a:solidFill>
                <a:latin typeface="Book Antiqua"/>
                <a:cs typeface="Book Antiqua"/>
              </a:rPr>
              <a:t>management</a:t>
            </a:r>
            <a:r>
              <a:rPr sz="850" b="1" spc="10" dirty="0">
                <a:solidFill>
                  <a:srgbClr val="B40808"/>
                </a:solidFill>
                <a:latin typeface="Book Antiqua"/>
                <a:cs typeface="Book Antiqua"/>
              </a:rPr>
              <a:t> </a:t>
            </a:r>
            <a:r>
              <a:rPr sz="850" b="1" spc="70" dirty="0">
                <a:solidFill>
                  <a:srgbClr val="B40808"/>
                </a:solidFill>
                <a:latin typeface="Book Antiqua"/>
                <a:cs typeface="Book Antiqua"/>
              </a:rPr>
              <a:t>consulting</a:t>
            </a:r>
            <a:r>
              <a:rPr sz="850" b="1" spc="15" dirty="0">
                <a:solidFill>
                  <a:srgbClr val="B40808"/>
                </a:solidFill>
                <a:latin typeface="Book Antiqua"/>
                <a:cs typeface="Book Antiqua"/>
              </a:rPr>
              <a:t> </a:t>
            </a:r>
            <a:r>
              <a:rPr sz="850" b="1" spc="45" dirty="0">
                <a:solidFill>
                  <a:srgbClr val="B40808"/>
                </a:solidFill>
                <a:latin typeface="Book Antiqua"/>
                <a:cs typeface="Book Antiqua"/>
              </a:rPr>
              <a:t>field.</a:t>
            </a:r>
            <a:endParaRPr sz="850" dirty="0">
              <a:latin typeface="Book Antiqua"/>
              <a:cs typeface="Book Antiqua"/>
            </a:endParaRPr>
          </a:p>
        </p:txBody>
      </p:sp>
      <p:sp>
        <p:nvSpPr>
          <p:cNvPr id="16" name="object 16"/>
          <p:cNvSpPr txBox="1"/>
          <p:nvPr/>
        </p:nvSpPr>
        <p:spPr>
          <a:xfrm>
            <a:off x="3981422" y="724812"/>
            <a:ext cx="5941060" cy="1704313"/>
          </a:xfrm>
          <a:prstGeom prst="rect">
            <a:avLst/>
          </a:prstGeom>
        </p:spPr>
        <p:txBody>
          <a:bodyPr vert="horz" wrap="square" lIns="0" tIns="27940" rIns="0" bIns="0" rtlCol="0">
            <a:spAutoFit/>
          </a:bodyPr>
          <a:lstStyle/>
          <a:p>
            <a:pPr marL="12700">
              <a:spcBef>
                <a:spcPts val="220"/>
              </a:spcBef>
            </a:pPr>
            <a:r>
              <a:rPr sz="900" dirty="0">
                <a:solidFill>
                  <a:srgbClr val="B40808"/>
                </a:solidFill>
                <a:latin typeface="Archivo Black"/>
                <a:cs typeface="Archivo Black"/>
              </a:rPr>
              <a:t>FAVORITE</a:t>
            </a:r>
            <a:r>
              <a:rPr sz="900" spc="-50" dirty="0">
                <a:solidFill>
                  <a:srgbClr val="B40808"/>
                </a:solidFill>
                <a:latin typeface="Archivo Black"/>
                <a:cs typeface="Archivo Black"/>
              </a:rPr>
              <a:t> </a:t>
            </a:r>
            <a:r>
              <a:rPr sz="900" dirty="0">
                <a:solidFill>
                  <a:srgbClr val="B40808"/>
                </a:solidFill>
                <a:latin typeface="Archivo Black"/>
                <a:cs typeface="Archivo Black"/>
              </a:rPr>
              <a:t>MEMORIES</a:t>
            </a:r>
            <a:endParaRPr sz="900" dirty="0">
              <a:latin typeface="Archivo Black"/>
              <a:cs typeface="Archivo Black"/>
            </a:endParaRPr>
          </a:p>
          <a:p>
            <a:pPr marL="12700" marR="37466">
              <a:lnSpc>
                <a:spcPct val="111100"/>
              </a:lnSpc>
            </a:pPr>
            <a:r>
              <a:rPr sz="900" b="1" spc="35" dirty="0">
                <a:solidFill>
                  <a:srgbClr val="B40808"/>
                </a:solidFill>
                <a:latin typeface="Book Antiqua"/>
                <a:cs typeface="Book Antiqua"/>
              </a:rPr>
              <a:t>I</a:t>
            </a:r>
            <a:r>
              <a:rPr sz="900" b="1" spc="15" dirty="0">
                <a:solidFill>
                  <a:srgbClr val="B40808"/>
                </a:solidFill>
                <a:latin typeface="Book Antiqua"/>
                <a:cs typeface="Book Antiqua"/>
              </a:rPr>
              <a:t> </a:t>
            </a:r>
            <a:r>
              <a:rPr sz="900" b="1" spc="60" dirty="0">
                <a:solidFill>
                  <a:srgbClr val="B40808"/>
                </a:solidFill>
                <a:latin typeface="Book Antiqua"/>
                <a:cs typeface="Book Antiqua"/>
              </a:rPr>
              <a:t>think</a:t>
            </a:r>
            <a:r>
              <a:rPr sz="900" b="1" spc="15" dirty="0">
                <a:solidFill>
                  <a:srgbClr val="B40808"/>
                </a:solidFill>
                <a:latin typeface="Book Antiqua"/>
                <a:cs typeface="Book Antiqua"/>
              </a:rPr>
              <a:t> </a:t>
            </a:r>
            <a:r>
              <a:rPr sz="900" b="1" spc="60" dirty="0">
                <a:solidFill>
                  <a:srgbClr val="B40808"/>
                </a:solidFill>
                <a:latin typeface="Book Antiqua"/>
                <a:cs typeface="Book Antiqua"/>
              </a:rPr>
              <a:t>that</a:t>
            </a:r>
            <a:r>
              <a:rPr sz="900" b="1" spc="15" dirty="0">
                <a:solidFill>
                  <a:srgbClr val="B40808"/>
                </a:solidFill>
                <a:latin typeface="Book Antiqua"/>
                <a:cs typeface="Book Antiqua"/>
              </a:rPr>
              <a:t> </a:t>
            </a:r>
            <a:r>
              <a:rPr sz="900" b="1" spc="135" dirty="0">
                <a:solidFill>
                  <a:srgbClr val="B40808"/>
                </a:solidFill>
                <a:latin typeface="Book Antiqua"/>
                <a:cs typeface="Book Antiqua"/>
              </a:rPr>
              <a:t>my</a:t>
            </a:r>
            <a:r>
              <a:rPr sz="900" b="1" spc="15" dirty="0">
                <a:solidFill>
                  <a:srgbClr val="B40808"/>
                </a:solidFill>
                <a:latin typeface="Book Antiqua"/>
                <a:cs typeface="Book Antiqua"/>
              </a:rPr>
              <a:t> </a:t>
            </a:r>
            <a:r>
              <a:rPr sz="900" b="1" spc="60" dirty="0">
                <a:solidFill>
                  <a:srgbClr val="B40808"/>
                </a:solidFill>
                <a:latin typeface="Book Antiqua"/>
                <a:cs typeface="Book Antiqua"/>
              </a:rPr>
              <a:t>favorite</a:t>
            </a:r>
            <a:r>
              <a:rPr sz="900" b="1" spc="15" dirty="0">
                <a:solidFill>
                  <a:srgbClr val="B40808"/>
                </a:solidFill>
                <a:latin typeface="Book Antiqua"/>
                <a:cs typeface="Book Antiqua"/>
              </a:rPr>
              <a:t> </a:t>
            </a:r>
            <a:r>
              <a:rPr sz="900" b="1" spc="120" dirty="0">
                <a:solidFill>
                  <a:srgbClr val="B40808"/>
                </a:solidFill>
                <a:latin typeface="Book Antiqua"/>
                <a:cs typeface="Book Antiqua"/>
              </a:rPr>
              <a:t>memory</a:t>
            </a:r>
            <a:r>
              <a:rPr sz="900" b="1" spc="15" dirty="0">
                <a:solidFill>
                  <a:srgbClr val="B40808"/>
                </a:solidFill>
                <a:latin typeface="Book Antiqua"/>
                <a:cs typeface="Book Antiqua"/>
              </a:rPr>
              <a:t> </a:t>
            </a:r>
            <a:r>
              <a:rPr sz="900" b="1" spc="70" dirty="0">
                <a:solidFill>
                  <a:srgbClr val="B40808"/>
                </a:solidFill>
                <a:latin typeface="Book Antiqua"/>
                <a:cs typeface="Book Antiqua"/>
              </a:rPr>
              <a:t>during</a:t>
            </a:r>
            <a:r>
              <a:rPr sz="900" b="1" spc="15" dirty="0">
                <a:solidFill>
                  <a:srgbClr val="B40808"/>
                </a:solidFill>
                <a:latin typeface="Book Antiqua"/>
                <a:cs typeface="Book Antiqua"/>
              </a:rPr>
              <a:t> </a:t>
            </a:r>
            <a:r>
              <a:rPr sz="900" b="1" spc="45" dirty="0">
                <a:solidFill>
                  <a:srgbClr val="B40808"/>
                </a:solidFill>
                <a:latin typeface="Book Antiqua"/>
                <a:cs typeface="Book Antiqua"/>
              </a:rPr>
              <a:t>this</a:t>
            </a:r>
            <a:r>
              <a:rPr sz="900" b="1" spc="15" dirty="0">
                <a:solidFill>
                  <a:srgbClr val="B40808"/>
                </a:solidFill>
                <a:latin typeface="Book Antiqua"/>
                <a:cs typeface="Book Antiqua"/>
              </a:rPr>
              <a:t> </a:t>
            </a:r>
            <a:r>
              <a:rPr sz="900" b="1" spc="110" dirty="0">
                <a:solidFill>
                  <a:srgbClr val="B40808"/>
                </a:solidFill>
                <a:latin typeface="Book Antiqua"/>
                <a:cs typeface="Book Antiqua"/>
              </a:rPr>
              <a:t>summer</a:t>
            </a:r>
            <a:r>
              <a:rPr sz="900" b="1" spc="15" dirty="0">
                <a:solidFill>
                  <a:srgbClr val="B40808"/>
                </a:solidFill>
                <a:latin typeface="Book Antiqua"/>
                <a:cs typeface="Book Antiqua"/>
              </a:rPr>
              <a:t> </a:t>
            </a:r>
            <a:r>
              <a:rPr sz="900" b="1" spc="45" dirty="0">
                <a:solidFill>
                  <a:srgbClr val="B40808"/>
                </a:solidFill>
                <a:latin typeface="Book Antiqua"/>
                <a:cs typeface="Book Antiqua"/>
              </a:rPr>
              <a:t>was</a:t>
            </a:r>
            <a:r>
              <a:rPr sz="900" b="1" spc="20" dirty="0">
                <a:solidFill>
                  <a:srgbClr val="B40808"/>
                </a:solidFill>
                <a:latin typeface="Book Antiqua"/>
                <a:cs typeface="Book Antiqua"/>
              </a:rPr>
              <a:t> </a:t>
            </a:r>
            <a:r>
              <a:rPr sz="900" b="1" spc="70" dirty="0">
                <a:solidFill>
                  <a:srgbClr val="B40808"/>
                </a:solidFill>
                <a:latin typeface="Book Antiqua"/>
                <a:cs typeface="Book Antiqua"/>
              </a:rPr>
              <a:t>the</a:t>
            </a:r>
            <a:r>
              <a:rPr sz="900" b="1" spc="15" dirty="0">
                <a:solidFill>
                  <a:srgbClr val="B40808"/>
                </a:solidFill>
                <a:latin typeface="Book Antiqua"/>
                <a:cs typeface="Book Antiqua"/>
              </a:rPr>
              <a:t> </a:t>
            </a:r>
            <a:r>
              <a:rPr sz="900" b="1" spc="45" dirty="0">
                <a:solidFill>
                  <a:srgbClr val="B40808"/>
                </a:solidFill>
                <a:latin typeface="Book Antiqua"/>
                <a:cs typeface="Book Antiqua"/>
              </a:rPr>
              <a:t>first</a:t>
            </a:r>
            <a:r>
              <a:rPr sz="900" b="1" spc="15" dirty="0">
                <a:solidFill>
                  <a:srgbClr val="B40808"/>
                </a:solidFill>
                <a:latin typeface="Book Antiqua"/>
                <a:cs typeface="Book Antiqua"/>
              </a:rPr>
              <a:t> </a:t>
            </a:r>
            <a:r>
              <a:rPr sz="900" b="1" spc="95" dirty="0">
                <a:solidFill>
                  <a:srgbClr val="B40808"/>
                </a:solidFill>
                <a:latin typeface="Book Antiqua"/>
                <a:cs typeface="Book Antiqua"/>
              </a:rPr>
              <a:t>game</a:t>
            </a:r>
            <a:r>
              <a:rPr sz="900" b="1" spc="15" dirty="0">
                <a:solidFill>
                  <a:srgbClr val="B40808"/>
                </a:solidFill>
                <a:latin typeface="Book Antiqua"/>
                <a:cs typeface="Book Antiqua"/>
              </a:rPr>
              <a:t> </a:t>
            </a:r>
            <a:r>
              <a:rPr sz="900" b="1" spc="60" dirty="0">
                <a:solidFill>
                  <a:srgbClr val="B40808"/>
                </a:solidFill>
                <a:latin typeface="Book Antiqua"/>
                <a:cs typeface="Book Antiqua"/>
              </a:rPr>
              <a:t>night</a:t>
            </a:r>
            <a:r>
              <a:rPr sz="900" b="1" spc="15" dirty="0">
                <a:solidFill>
                  <a:srgbClr val="B40808"/>
                </a:solidFill>
                <a:latin typeface="Book Antiqua"/>
                <a:cs typeface="Book Antiqua"/>
              </a:rPr>
              <a:t> </a:t>
            </a:r>
            <a:r>
              <a:rPr sz="900" b="1" spc="60" dirty="0">
                <a:solidFill>
                  <a:srgbClr val="B40808"/>
                </a:solidFill>
                <a:latin typeface="Book Antiqua"/>
                <a:cs typeface="Book Antiqua"/>
              </a:rPr>
              <a:t>that</a:t>
            </a:r>
            <a:r>
              <a:rPr sz="900" b="1" spc="15" dirty="0">
                <a:solidFill>
                  <a:srgbClr val="B40808"/>
                </a:solidFill>
                <a:latin typeface="Book Antiqua"/>
                <a:cs typeface="Book Antiqua"/>
              </a:rPr>
              <a:t> </a:t>
            </a:r>
            <a:r>
              <a:rPr sz="900" b="1" spc="35" dirty="0">
                <a:solidFill>
                  <a:srgbClr val="B40808"/>
                </a:solidFill>
                <a:latin typeface="Book Antiqua"/>
                <a:cs typeface="Book Antiqua"/>
              </a:rPr>
              <a:t>I</a:t>
            </a:r>
            <a:r>
              <a:rPr sz="900" b="1" spc="15" dirty="0">
                <a:solidFill>
                  <a:srgbClr val="B40808"/>
                </a:solidFill>
                <a:latin typeface="Book Antiqua"/>
                <a:cs typeface="Book Antiqua"/>
              </a:rPr>
              <a:t> </a:t>
            </a:r>
            <a:r>
              <a:rPr sz="900" b="1" spc="55" dirty="0">
                <a:solidFill>
                  <a:srgbClr val="B40808"/>
                </a:solidFill>
                <a:latin typeface="Book Antiqua"/>
                <a:cs typeface="Book Antiqua"/>
              </a:rPr>
              <a:t>hosted.</a:t>
            </a:r>
            <a:r>
              <a:rPr sz="900" b="1" spc="15" dirty="0">
                <a:solidFill>
                  <a:srgbClr val="B40808"/>
                </a:solidFill>
                <a:latin typeface="Book Antiqua"/>
                <a:cs typeface="Book Antiqua"/>
              </a:rPr>
              <a:t> </a:t>
            </a:r>
            <a:r>
              <a:rPr sz="900" b="1" spc="35" dirty="0">
                <a:solidFill>
                  <a:srgbClr val="B40808"/>
                </a:solidFill>
                <a:latin typeface="Book Antiqua"/>
                <a:cs typeface="Book Antiqua"/>
              </a:rPr>
              <a:t>I</a:t>
            </a:r>
            <a:r>
              <a:rPr sz="900" b="1" spc="15" dirty="0">
                <a:solidFill>
                  <a:srgbClr val="B40808"/>
                </a:solidFill>
                <a:latin typeface="Book Antiqua"/>
                <a:cs typeface="Book Antiqua"/>
              </a:rPr>
              <a:t> </a:t>
            </a:r>
            <a:r>
              <a:rPr sz="900" b="1" spc="70" dirty="0">
                <a:solidFill>
                  <a:srgbClr val="B40808"/>
                </a:solidFill>
                <a:latin typeface="Book Antiqua"/>
                <a:cs typeface="Book Antiqua"/>
              </a:rPr>
              <a:t>have </a:t>
            </a:r>
            <a:r>
              <a:rPr sz="900" b="1" spc="75" dirty="0">
                <a:solidFill>
                  <a:srgbClr val="B40808"/>
                </a:solidFill>
                <a:latin typeface="Book Antiqua"/>
                <a:cs typeface="Book Antiqua"/>
              </a:rPr>
              <a:t> </a:t>
            </a:r>
            <a:r>
              <a:rPr sz="900" b="1" spc="65" dirty="0">
                <a:solidFill>
                  <a:srgbClr val="B40808"/>
                </a:solidFill>
                <a:latin typeface="Book Antiqua"/>
                <a:cs typeface="Book Antiqua"/>
              </a:rPr>
              <a:t>to</a:t>
            </a:r>
            <a:r>
              <a:rPr sz="900" b="1" spc="10" dirty="0">
                <a:solidFill>
                  <a:srgbClr val="B40808"/>
                </a:solidFill>
                <a:latin typeface="Book Antiqua"/>
                <a:cs typeface="Book Antiqua"/>
              </a:rPr>
              <a:t> </a:t>
            </a:r>
            <a:r>
              <a:rPr sz="900" b="1" spc="80" dirty="0">
                <a:solidFill>
                  <a:srgbClr val="B40808"/>
                </a:solidFill>
                <a:latin typeface="Book Antiqua"/>
                <a:cs typeface="Book Antiqua"/>
              </a:rPr>
              <a:t>admit</a:t>
            </a:r>
            <a:r>
              <a:rPr sz="900" b="1" spc="15" dirty="0">
                <a:solidFill>
                  <a:srgbClr val="B40808"/>
                </a:solidFill>
                <a:latin typeface="Book Antiqua"/>
                <a:cs typeface="Book Antiqua"/>
              </a:rPr>
              <a:t> </a:t>
            </a:r>
            <a:r>
              <a:rPr sz="900" b="1" spc="60" dirty="0">
                <a:solidFill>
                  <a:srgbClr val="B40808"/>
                </a:solidFill>
                <a:latin typeface="Book Antiqua"/>
                <a:cs typeface="Book Antiqua"/>
              </a:rPr>
              <a:t>that</a:t>
            </a:r>
            <a:r>
              <a:rPr sz="900" b="1" spc="15" dirty="0">
                <a:solidFill>
                  <a:srgbClr val="B40808"/>
                </a:solidFill>
                <a:latin typeface="Book Antiqua"/>
                <a:cs typeface="Book Antiqua"/>
              </a:rPr>
              <a:t> </a:t>
            </a:r>
            <a:r>
              <a:rPr sz="900" b="1" spc="35" dirty="0">
                <a:solidFill>
                  <a:srgbClr val="B40808"/>
                </a:solidFill>
                <a:latin typeface="Book Antiqua"/>
                <a:cs typeface="Book Antiqua"/>
              </a:rPr>
              <a:t>I</a:t>
            </a:r>
            <a:r>
              <a:rPr sz="900" b="1" spc="15" dirty="0">
                <a:solidFill>
                  <a:srgbClr val="B40808"/>
                </a:solidFill>
                <a:latin typeface="Book Antiqua"/>
                <a:cs typeface="Book Antiqua"/>
              </a:rPr>
              <a:t> </a:t>
            </a:r>
            <a:r>
              <a:rPr sz="900" b="1" spc="130" dirty="0">
                <a:solidFill>
                  <a:srgbClr val="B40808"/>
                </a:solidFill>
                <a:latin typeface="Book Antiqua"/>
                <a:cs typeface="Book Antiqua"/>
              </a:rPr>
              <a:t>am</a:t>
            </a:r>
            <a:r>
              <a:rPr sz="900" b="1" spc="15" dirty="0">
                <a:solidFill>
                  <a:srgbClr val="B40808"/>
                </a:solidFill>
                <a:latin typeface="Book Antiqua"/>
                <a:cs typeface="Book Antiqua"/>
              </a:rPr>
              <a:t> </a:t>
            </a:r>
            <a:r>
              <a:rPr sz="900" b="1" spc="80" dirty="0">
                <a:solidFill>
                  <a:srgbClr val="B40808"/>
                </a:solidFill>
                <a:latin typeface="Book Antiqua"/>
                <a:cs typeface="Book Antiqua"/>
              </a:rPr>
              <a:t>not</a:t>
            </a:r>
            <a:r>
              <a:rPr sz="900" b="1" spc="15" dirty="0">
                <a:solidFill>
                  <a:srgbClr val="B40808"/>
                </a:solidFill>
                <a:latin typeface="Book Antiqua"/>
                <a:cs typeface="Book Antiqua"/>
              </a:rPr>
              <a:t> </a:t>
            </a:r>
            <a:r>
              <a:rPr sz="900" b="1" spc="65" dirty="0">
                <a:solidFill>
                  <a:srgbClr val="B40808"/>
                </a:solidFill>
                <a:latin typeface="Book Antiqua"/>
                <a:cs typeface="Book Antiqua"/>
              </a:rPr>
              <a:t>a</a:t>
            </a:r>
            <a:r>
              <a:rPr sz="900" b="1" spc="15" dirty="0">
                <a:solidFill>
                  <a:srgbClr val="B40808"/>
                </a:solidFill>
                <a:latin typeface="Book Antiqua"/>
                <a:cs typeface="Book Antiqua"/>
              </a:rPr>
              <a:t> </a:t>
            </a:r>
            <a:r>
              <a:rPr sz="900" b="1" spc="65" dirty="0">
                <a:solidFill>
                  <a:srgbClr val="B40808"/>
                </a:solidFill>
                <a:latin typeface="Book Antiqua"/>
                <a:cs typeface="Book Antiqua"/>
              </a:rPr>
              <a:t>creative</a:t>
            </a:r>
            <a:r>
              <a:rPr sz="900" b="1" spc="10" dirty="0">
                <a:solidFill>
                  <a:srgbClr val="B40808"/>
                </a:solidFill>
                <a:latin typeface="Book Antiqua"/>
                <a:cs typeface="Book Antiqua"/>
              </a:rPr>
              <a:t> </a:t>
            </a:r>
            <a:r>
              <a:rPr sz="900" b="1" spc="75" dirty="0">
                <a:solidFill>
                  <a:srgbClr val="B40808"/>
                </a:solidFill>
                <a:latin typeface="Book Antiqua"/>
                <a:cs typeface="Book Antiqua"/>
              </a:rPr>
              <a:t>person</a:t>
            </a:r>
            <a:r>
              <a:rPr sz="900" b="1" spc="15" dirty="0">
                <a:solidFill>
                  <a:srgbClr val="B40808"/>
                </a:solidFill>
                <a:latin typeface="Book Antiqua"/>
                <a:cs typeface="Book Antiqua"/>
              </a:rPr>
              <a:t> </a:t>
            </a:r>
            <a:r>
              <a:rPr sz="900" b="1" spc="80" dirty="0">
                <a:solidFill>
                  <a:srgbClr val="B40808"/>
                </a:solidFill>
                <a:latin typeface="Book Antiqua"/>
                <a:cs typeface="Book Antiqua"/>
              </a:rPr>
              <a:t>when</a:t>
            </a:r>
            <a:r>
              <a:rPr sz="900" b="1" spc="15" dirty="0">
                <a:solidFill>
                  <a:srgbClr val="B40808"/>
                </a:solidFill>
                <a:latin typeface="Book Antiqua"/>
                <a:cs typeface="Book Antiqua"/>
              </a:rPr>
              <a:t> </a:t>
            </a:r>
            <a:r>
              <a:rPr sz="900" b="1" spc="30" dirty="0">
                <a:solidFill>
                  <a:srgbClr val="B40808"/>
                </a:solidFill>
                <a:latin typeface="Book Antiqua"/>
                <a:cs typeface="Book Antiqua"/>
              </a:rPr>
              <a:t>it</a:t>
            </a:r>
            <a:r>
              <a:rPr sz="900" b="1" spc="15" dirty="0">
                <a:solidFill>
                  <a:srgbClr val="B40808"/>
                </a:solidFill>
                <a:latin typeface="Book Antiqua"/>
                <a:cs typeface="Book Antiqua"/>
              </a:rPr>
              <a:t> </a:t>
            </a:r>
            <a:r>
              <a:rPr sz="900" b="1" spc="95" dirty="0">
                <a:solidFill>
                  <a:srgbClr val="B40808"/>
                </a:solidFill>
                <a:latin typeface="Book Antiqua"/>
                <a:cs typeface="Book Antiqua"/>
              </a:rPr>
              <a:t>comes</a:t>
            </a:r>
            <a:r>
              <a:rPr sz="900" b="1" spc="15" dirty="0">
                <a:solidFill>
                  <a:srgbClr val="B40808"/>
                </a:solidFill>
                <a:latin typeface="Book Antiqua"/>
                <a:cs typeface="Book Antiqua"/>
              </a:rPr>
              <a:t> </a:t>
            </a:r>
            <a:r>
              <a:rPr sz="900" b="1" spc="65" dirty="0">
                <a:solidFill>
                  <a:srgbClr val="B40808"/>
                </a:solidFill>
                <a:latin typeface="Book Antiqua"/>
                <a:cs typeface="Book Antiqua"/>
              </a:rPr>
              <a:t>to</a:t>
            </a:r>
            <a:r>
              <a:rPr sz="900" b="1" spc="15" dirty="0">
                <a:solidFill>
                  <a:srgbClr val="B40808"/>
                </a:solidFill>
                <a:latin typeface="Book Antiqua"/>
                <a:cs typeface="Book Antiqua"/>
              </a:rPr>
              <a:t> </a:t>
            </a:r>
            <a:r>
              <a:rPr sz="900" b="1" spc="70" dirty="0">
                <a:solidFill>
                  <a:srgbClr val="B40808"/>
                </a:solidFill>
                <a:latin typeface="Book Antiqua"/>
                <a:cs typeface="Book Antiqua"/>
              </a:rPr>
              <a:t>online</a:t>
            </a:r>
            <a:r>
              <a:rPr sz="900" b="1" spc="15" dirty="0">
                <a:solidFill>
                  <a:srgbClr val="B40808"/>
                </a:solidFill>
                <a:latin typeface="Book Antiqua"/>
                <a:cs typeface="Book Antiqua"/>
              </a:rPr>
              <a:t> </a:t>
            </a:r>
            <a:r>
              <a:rPr sz="900" b="1" spc="80" dirty="0">
                <a:solidFill>
                  <a:srgbClr val="B40808"/>
                </a:solidFill>
                <a:latin typeface="Book Antiqua"/>
                <a:cs typeface="Book Antiqua"/>
              </a:rPr>
              <a:t>group</a:t>
            </a:r>
            <a:r>
              <a:rPr sz="900" b="1" spc="15" dirty="0">
                <a:solidFill>
                  <a:srgbClr val="B40808"/>
                </a:solidFill>
                <a:latin typeface="Book Antiqua"/>
                <a:cs typeface="Book Antiqua"/>
              </a:rPr>
              <a:t> </a:t>
            </a:r>
            <a:r>
              <a:rPr sz="900" b="1" spc="70" dirty="0">
                <a:solidFill>
                  <a:srgbClr val="B40808"/>
                </a:solidFill>
                <a:latin typeface="Book Antiqua"/>
                <a:cs typeface="Book Antiqua"/>
              </a:rPr>
              <a:t>gaming.</a:t>
            </a:r>
            <a:r>
              <a:rPr sz="900" b="1" spc="10" dirty="0">
                <a:solidFill>
                  <a:srgbClr val="B40808"/>
                </a:solidFill>
                <a:latin typeface="Book Antiqua"/>
                <a:cs typeface="Book Antiqua"/>
              </a:rPr>
              <a:t> </a:t>
            </a:r>
            <a:r>
              <a:rPr sz="900" b="1" spc="35" dirty="0">
                <a:solidFill>
                  <a:srgbClr val="B40808"/>
                </a:solidFill>
                <a:latin typeface="Book Antiqua"/>
                <a:cs typeface="Book Antiqua"/>
              </a:rPr>
              <a:t>I</a:t>
            </a:r>
            <a:r>
              <a:rPr sz="900" b="1" spc="15" dirty="0">
                <a:solidFill>
                  <a:srgbClr val="B40808"/>
                </a:solidFill>
                <a:latin typeface="Book Antiqua"/>
                <a:cs typeface="Book Antiqua"/>
              </a:rPr>
              <a:t> </a:t>
            </a:r>
            <a:r>
              <a:rPr sz="900" b="1" spc="55" dirty="0">
                <a:solidFill>
                  <a:srgbClr val="B40808"/>
                </a:solidFill>
                <a:latin typeface="Book Antiqua"/>
                <a:cs typeface="Book Antiqua"/>
              </a:rPr>
              <a:t>did</a:t>
            </a:r>
            <a:r>
              <a:rPr sz="900" b="1" spc="15" dirty="0">
                <a:solidFill>
                  <a:srgbClr val="B40808"/>
                </a:solidFill>
                <a:latin typeface="Book Antiqua"/>
                <a:cs typeface="Book Antiqua"/>
              </a:rPr>
              <a:t> </a:t>
            </a:r>
            <a:r>
              <a:rPr sz="900" b="1" spc="70" dirty="0">
                <a:solidFill>
                  <a:srgbClr val="B40808"/>
                </a:solidFill>
                <a:latin typeface="Book Antiqua"/>
                <a:cs typeface="Book Antiqua"/>
              </a:rPr>
              <a:t>try</a:t>
            </a:r>
            <a:r>
              <a:rPr sz="900" b="1" spc="15" dirty="0">
                <a:solidFill>
                  <a:srgbClr val="B40808"/>
                </a:solidFill>
                <a:latin typeface="Book Antiqua"/>
                <a:cs typeface="Book Antiqua"/>
              </a:rPr>
              <a:t> </a:t>
            </a:r>
            <a:r>
              <a:rPr sz="900" b="1" spc="65" dirty="0">
                <a:solidFill>
                  <a:srgbClr val="B40808"/>
                </a:solidFill>
                <a:latin typeface="Book Antiqua"/>
                <a:cs typeface="Book Antiqua"/>
              </a:rPr>
              <a:t>to</a:t>
            </a:r>
            <a:r>
              <a:rPr sz="900" b="1" spc="15" dirty="0">
                <a:solidFill>
                  <a:srgbClr val="B40808"/>
                </a:solidFill>
                <a:latin typeface="Book Antiqua"/>
                <a:cs typeface="Book Antiqua"/>
              </a:rPr>
              <a:t> </a:t>
            </a:r>
            <a:r>
              <a:rPr sz="900" b="1" spc="60" dirty="0">
                <a:solidFill>
                  <a:srgbClr val="B40808"/>
                </a:solidFill>
                <a:latin typeface="Book Antiqua"/>
                <a:cs typeface="Book Antiqua"/>
              </a:rPr>
              <a:t>look</a:t>
            </a:r>
            <a:r>
              <a:rPr sz="900" b="1" spc="15" dirty="0">
                <a:solidFill>
                  <a:srgbClr val="B40808"/>
                </a:solidFill>
                <a:latin typeface="Book Antiqua"/>
                <a:cs typeface="Book Antiqua"/>
              </a:rPr>
              <a:t> </a:t>
            </a:r>
            <a:r>
              <a:rPr sz="900" b="1" spc="80" dirty="0">
                <a:solidFill>
                  <a:srgbClr val="B40808"/>
                </a:solidFill>
                <a:latin typeface="Book Antiqua"/>
                <a:cs typeface="Book Antiqua"/>
              </a:rPr>
              <a:t>up </a:t>
            </a:r>
            <a:r>
              <a:rPr sz="900" b="1" spc="-210" dirty="0">
                <a:solidFill>
                  <a:srgbClr val="B40808"/>
                </a:solidFill>
                <a:latin typeface="Book Antiqua"/>
                <a:cs typeface="Book Antiqua"/>
              </a:rPr>
              <a:t> </a:t>
            </a:r>
            <a:r>
              <a:rPr sz="900" b="1" spc="95" dirty="0">
                <a:solidFill>
                  <a:srgbClr val="B40808"/>
                </a:solidFill>
                <a:latin typeface="Book Antiqua"/>
                <a:cs typeface="Book Antiqua"/>
              </a:rPr>
              <a:t>on </a:t>
            </a:r>
            <a:r>
              <a:rPr sz="900" b="1" spc="70" dirty="0">
                <a:solidFill>
                  <a:srgbClr val="B40808"/>
                </a:solidFill>
                <a:latin typeface="Book Antiqua"/>
                <a:cs typeface="Book Antiqua"/>
              </a:rPr>
              <a:t>the Internet </a:t>
            </a:r>
            <a:r>
              <a:rPr sz="900" b="1" spc="60" dirty="0">
                <a:solidFill>
                  <a:srgbClr val="B40808"/>
                </a:solidFill>
                <a:latin typeface="Book Antiqua"/>
                <a:cs typeface="Book Antiqua"/>
              </a:rPr>
              <a:t>but </a:t>
            </a:r>
            <a:r>
              <a:rPr sz="900" b="1" spc="25" dirty="0">
                <a:solidFill>
                  <a:srgbClr val="B40808"/>
                </a:solidFill>
                <a:latin typeface="Book Antiqua"/>
                <a:cs typeface="Book Antiqua"/>
              </a:rPr>
              <a:t>still </a:t>
            </a:r>
            <a:r>
              <a:rPr sz="900" b="1" spc="60" dirty="0">
                <a:solidFill>
                  <a:srgbClr val="B40808"/>
                </a:solidFill>
                <a:latin typeface="Book Antiqua"/>
                <a:cs typeface="Book Antiqua"/>
              </a:rPr>
              <a:t>couldn’t find </a:t>
            </a:r>
            <a:r>
              <a:rPr sz="900" b="1" spc="80" dirty="0">
                <a:solidFill>
                  <a:srgbClr val="B40808"/>
                </a:solidFill>
                <a:latin typeface="Book Antiqua"/>
                <a:cs typeface="Book Antiqua"/>
              </a:rPr>
              <a:t>any </a:t>
            </a:r>
            <a:r>
              <a:rPr sz="900" b="1" spc="70" dirty="0">
                <a:solidFill>
                  <a:srgbClr val="B40808"/>
                </a:solidFill>
                <a:latin typeface="Book Antiqua"/>
                <a:cs typeface="Book Antiqua"/>
              </a:rPr>
              <a:t>exciting </a:t>
            </a:r>
            <a:r>
              <a:rPr sz="900" b="1" spc="80" dirty="0">
                <a:solidFill>
                  <a:srgbClr val="B40808"/>
                </a:solidFill>
                <a:latin typeface="Book Antiqua"/>
                <a:cs typeface="Book Antiqua"/>
              </a:rPr>
              <a:t>games for </a:t>
            </a:r>
            <a:r>
              <a:rPr sz="900" b="1" spc="60" dirty="0">
                <a:solidFill>
                  <a:srgbClr val="B40808"/>
                </a:solidFill>
                <a:latin typeface="Book Antiqua"/>
                <a:cs typeface="Book Antiqua"/>
              </a:rPr>
              <a:t>groups. </a:t>
            </a:r>
            <a:r>
              <a:rPr sz="900" b="1" spc="70" dirty="0">
                <a:solidFill>
                  <a:srgbClr val="B40808"/>
                </a:solidFill>
                <a:latin typeface="Book Antiqua"/>
                <a:cs typeface="Book Antiqua"/>
              </a:rPr>
              <a:t>Fortunately, </a:t>
            </a:r>
            <a:r>
              <a:rPr sz="900" b="1" spc="35" dirty="0">
                <a:solidFill>
                  <a:srgbClr val="B40808"/>
                </a:solidFill>
                <a:latin typeface="Book Antiqua"/>
                <a:cs typeface="Book Antiqua"/>
              </a:rPr>
              <a:t>I </a:t>
            </a:r>
            <a:r>
              <a:rPr sz="900" b="1" spc="45" dirty="0">
                <a:solidFill>
                  <a:srgbClr val="B40808"/>
                </a:solidFill>
                <a:latin typeface="Book Antiqua"/>
                <a:cs typeface="Book Antiqua"/>
              </a:rPr>
              <a:t>was </a:t>
            </a:r>
            <a:r>
              <a:rPr sz="900" b="1" spc="50" dirty="0">
                <a:solidFill>
                  <a:srgbClr val="B40808"/>
                </a:solidFill>
                <a:latin typeface="Book Antiqua"/>
                <a:cs typeface="Book Antiqua"/>
              </a:rPr>
              <a:t>able </a:t>
            </a:r>
            <a:r>
              <a:rPr sz="900" b="1" spc="65" dirty="0">
                <a:solidFill>
                  <a:srgbClr val="B40808"/>
                </a:solidFill>
                <a:latin typeface="Book Antiqua"/>
                <a:cs typeface="Book Antiqua"/>
              </a:rPr>
              <a:t>to </a:t>
            </a:r>
            <a:r>
              <a:rPr sz="900" b="1" spc="70" dirty="0">
                <a:solidFill>
                  <a:srgbClr val="B40808"/>
                </a:solidFill>
                <a:latin typeface="Book Antiqua"/>
                <a:cs typeface="Book Antiqua"/>
              </a:rPr>
              <a:t> </a:t>
            </a:r>
            <a:r>
              <a:rPr sz="900" b="1" spc="105" dirty="0">
                <a:solidFill>
                  <a:srgbClr val="B40808"/>
                </a:solidFill>
                <a:latin typeface="Book Antiqua"/>
                <a:cs typeface="Book Antiqua"/>
              </a:rPr>
              <a:t>remember</a:t>
            </a:r>
            <a:r>
              <a:rPr sz="900" b="1" spc="10" dirty="0">
                <a:solidFill>
                  <a:srgbClr val="B40808"/>
                </a:solidFill>
                <a:latin typeface="Book Antiqua"/>
                <a:cs typeface="Book Antiqua"/>
              </a:rPr>
              <a:t> </a:t>
            </a:r>
            <a:r>
              <a:rPr sz="900" b="1" spc="65" dirty="0">
                <a:solidFill>
                  <a:srgbClr val="B40808"/>
                </a:solidFill>
                <a:latin typeface="Book Antiqua"/>
                <a:cs typeface="Book Antiqua"/>
              </a:rPr>
              <a:t>about</a:t>
            </a:r>
            <a:r>
              <a:rPr sz="900" b="1" spc="15" dirty="0">
                <a:solidFill>
                  <a:srgbClr val="B40808"/>
                </a:solidFill>
                <a:latin typeface="Book Antiqua"/>
                <a:cs typeface="Book Antiqua"/>
              </a:rPr>
              <a:t> </a:t>
            </a:r>
            <a:r>
              <a:rPr sz="900" b="1" spc="85" dirty="0">
                <a:solidFill>
                  <a:srgbClr val="B40808"/>
                </a:solidFill>
                <a:latin typeface="Book Antiqua"/>
                <a:cs typeface="Book Antiqua"/>
              </a:rPr>
              <a:t>Tien</a:t>
            </a:r>
            <a:r>
              <a:rPr sz="900" b="1" spc="10" dirty="0">
                <a:solidFill>
                  <a:srgbClr val="B40808"/>
                </a:solidFill>
                <a:latin typeface="Book Antiqua"/>
                <a:cs typeface="Book Antiqua"/>
              </a:rPr>
              <a:t> </a:t>
            </a:r>
            <a:r>
              <a:rPr sz="900" b="1" spc="80" dirty="0">
                <a:solidFill>
                  <a:srgbClr val="B40808"/>
                </a:solidFill>
                <a:latin typeface="Book Antiqua"/>
                <a:cs typeface="Book Antiqua"/>
              </a:rPr>
              <a:t>Len,</a:t>
            </a:r>
            <a:r>
              <a:rPr sz="900" b="1" spc="15" dirty="0">
                <a:solidFill>
                  <a:srgbClr val="B40808"/>
                </a:solidFill>
                <a:latin typeface="Book Antiqua"/>
                <a:cs typeface="Book Antiqua"/>
              </a:rPr>
              <a:t> </a:t>
            </a:r>
            <a:r>
              <a:rPr sz="900" b="1" spc="70" dirty="0">
                <a:solidFill>
                  <a:srgbClr val="B40808"/>
                </a:solidFill>
                <a:latin typeface="Book Antiqua"/>
                <a:cs typeface="Book Antiqua"/>
              </a:rPr>
              <a:t>which</a:t>
            </a:r>
            <a:r>
              <a:rPr sz="900" b="1" spc="10" dirty="0">
                <a:solidFill>
                  <a:srgbClr val="B40808"/>
                </a:solidFill>
                <a:latin typeface="Book Antiqua"/>
                <a:cs typeface="Book Antiqua"/>
              </a:rPr>
              <a:t> </a:t>
            </a:r>
            <a:r>
              <a:rPr sz="900" b="1" spc="20" dirty="0">
                <a:solidFill>
                  <a:srgbClr val="B40808"/>
                </a:solidFill>
                <a:latin typeface="Book Antiqua"/>
                <a:cs typeface="Book Antiqua"/>
              </a:rPr>
              <a:t>is</a:t>
            </a:r>
            <a:r>
              <a:rPr sz="900" b="1" spc="15" dirty="0">
                <a:solidFill>
                  <a:srgbClr val="B40808"/>
                </a:solidFill>
                <a:latin typeface="Book Antiqua"/>
                <a:cs typeface="Book Antiqua"/>
              </a:rPr>
              <a:t> </a:t>
            </a:r>
            <a:r>
              <a:rPr sz="900" b="1" spc="65" dirty="0">
                <a:solidFill>
                  <a:srgbClr val="B40808"/>
                </a:solidFill>
                <a:latin typeface="Book Antiqua"/>
                <a:cs typeface="Book Antiqua"/>
              </a:rPr>
              <a:t>a</a:t>
            </a:r>
            <a:r>
              <a:rPr sz="900" b="1" spc="10" dirty="0">
                <a:solidFill>
                  <a:srgbClr val="B40808"/>
                </a:solidFill>
                <a:latin typeface="Book Antiqua"/>
                <a:cs typeface="Book Antiqua"/>
              </a:rPr>
              <a:t> </a:t>
            </a:r>
            <a:r>
              <a:rPr sz="900" b="1" spc="70" dirty="0">
                <a:solidFill>
                  <a:srgbClr val="B40808"/>
                </a:solidFill>
                <a:latin typeface="Book Antiqua"/>
                <a:cs typeface="Book Antiqua"/>
              </a:rPr>
              <a:t>Vietnamese</a:t>
            </a:r>
            <a:r>
              <a:rPr sz="900" b="1" spc="15" dirty="0">
                <a:solidFill>
                  <a:srgbClr val="B40808"/>
                </a:solidFill>
                <a:latin typeface="Book Antiqua"/>
                <a:cs typeface="Book Antiqua"/>
              </a:rPr>
              <a:t> </a:t>
            </a:r>
            <a:r>
              <a:rPr sz="900" b="1" spc="60" dirty="0">
                <a:solidFill>
                  <a:srgbClr val="B40808"/>
                </a:solidFill>
                <a:latin typeface="Book Antiqua"/>
                <a:cs typeface="Book Antiqua"/>
              </a:rPr>
              <a:t>traditional</a:t>
            </a:r>
            <a:r>
              <a:rPr sz="900" b="1" spc="10" dirty="0">
                <a:solidFill>
                  <a:srgbClr val="B40808"/>
                </a:solidFill>
                <a:latin typeface="Book Antiqua"/>
                <a:cs typeface="Book Antiqua"/>
              </a:rPr>
              <a:t> </a:t>
            </a:r>
            <a:r>
              <a:rPr sz="900" b="1" spc="95" dirty="0">
                <a:solidFill>
                  <a:srgbClr val="B40808"/>
                </a:solidFill>
                <a:latin typeface="Book Antiqua"/>
                <a:cs typeface="Book Antiqua"/>
              </a:rPr>
              <a:t>game</a:t>
            </a:r>
            <a:r>
              <a:rPr sz="900" b="1" spc="15" dirty="0">
                <a:solidFill>
                  <a:srgbClr val="B40808"/>
                </a:solidFill>
                <a:latin typeface="Book Antiqua"/>
                <a:cs typeface="Book Antiqua"/>
              </a:rPr>
              <a:t> </a:t>
            </a:r>
            <a:r>
              <a:rPr sz="900" b="1" spc="60" dirty="0">
                <a:solidFill>
                  <a:srgbClr val="B40808"/>
                </a:solidFill>
                <a:latin typeface="Book Antiqua"/>
                <a:cs typeface="Book Antiqua"/>
              </a:rPr>
              <a:t>that</a:t>
            </a:r>
            <a:r>
              <a:rPr sz="900" b="1" spc="10" dirty="0">
                <a:solidFill>
                  <a:srgbClr val="B40808"/>
                </a:solidFill>
                <a:latin typeface="Book Antiqua"/>
                <a:cs typeface="Book Antiqua"/>
              </a:rPr>
              <a:t> </a:t>
            </a:r>
            <a:r>
              <a:rPr sz="900" b="1" spc="90" dirty="0">
                <a:solidFill>
                  <a:srgbClr val="B40808"/>
                </a:solidFill>
                <a:latin typeface="Book Antiqua"/>
                <a:cs typeface="Book Antiqua"/>
              </a:rPr>
              <a:t>can</a:t>
            </a:r>
            <a:r>
              <a:rPr sz="900" b="1" spc="15" dirty="0">
                <a:solidFill>
                  <a:srgbClr val="B40808"/>
                </a:solidFill>
                <a:latin typeface="Book Antiqua"/>
                <a:cs typeface="Book Antiqua"/>
              </a:rPr>
              <a:t> </a:t>
            </a:r>
            <a:r>
              <a:rPr sz="900" b="1" spc="65" dirty="0">
                <a:solidFill>
                  <a:srgbClr val="B40808"/>
                </a:solidFill>
                <a:latin typeface="Book Antiqua"/>
                <a:cs typeface="Book Antiqua"/>
              </a:rPr>
              <a:t>be</a:t>
            </a:r>
            <a:r>
              <a:rPr sz="900" b="1" spc="15" dirty="0">
                <a:solidFill>
                  <a:srgbClr val="B40808"/>
                </a:solidFill>
                <a:latin typeface="Book Antiqua"/>
                <a:cs typeface="Book Antiqua"/>
              </a:rPr>
              <a:t> </a:t>
            </a:r>
            <a:r>
              <a:rPr sz="900" b="1" spc="65" dirty="0">
                <a:solidFill>
                  <a:srgbClr val="B40808"/>
                </a:solidFill>
                <a:latin typeface="Book Antiqua"/>
                <a:cs typeface="Book Antiqua"/>
              </a:rPr>
              <a:t>played</a:t>
            </a:r>
            <a:r>
              <a:rPr sz="900" b="1" spc="10" dirty="0">
                <a:solidFill>
                  <a:srgbClr val="B40808"/>
                </a:solidFill>
                <a:latin typeface="Book Antiqua"/>
                <a:cs typeface="Book Antiqua"/>
              </a:rPr>
              <a:t> </a:t>
            </a:r>
            <a:r>
              <a:rPr sz="900" b="1" spc="50" dirty="0">
                <a:solidFill>
                  <a:srgbClr val="B40808"/>
                </a:solidFill>
                <a:latin typeface="Book Antiqua"/>
                <a:cs typeface="Book Antiqua"/>
              </a:rPr>
              <a:t>virtually.</a:t>
            </a:r>
            <a:endParaRPr sz="900" dirty="0">
              <a:latin typeface="Book Antiqua"/>
              <a:cs typeface="Book Antiqua"/>
            </a:endParaRPr>
          </a:p>
          <a:p>
            <a:pPr marL="12700" marR="5080">
              <a:lnSpc>
                <a:spcPct val="111100"/>
              </a:lnSpc>
            </a:pPr>
            <a:r>
              <a:rPr sz="900" b="1" spc="100" dirty="0">
                <a:solidFill>
                  <a:srgbClr val="B40808"/>
                </a:solidFill>
                <a:latin typeface="Book Antiqua"/>
                <a:cs typeface="Book Antiqua"/>
              </a:rPr>
              <a:t>The </a:t>
            </a:r>
            <a:r>
              <a:rPr sz="900" b="1" spc="70" dirty="0">
                <a:solidFill>
                  <a:srgbClr val="B40808"/>
                </a:solidFill>
                <a:latin typeface="Book Antiqua"/>
                <a:cs typeface="Book Antiqua"/>
              </a:rPr>
              <a:t>app </a:t>
            </a:r>
            <a:r>
              <a:rPr sz="900" b="1" spc="45" dirty="0">
                <a:solidFill>
                  <a:srgbClr val="B40808"/>
                </a:solidFill>
                <a:latin typeface="Book Antiqua"/>
                <a:cs typeface="Book Antiqua"/>
              </a:rPr>
              <a:t>was </a:t>
            </a:r>
            <a:r>
              <a:rPr sz="900" b="1" spc="65" dirty="0">
                <a:solidFill>
                  <a:srgbClr val="B40808"/>
                </a:solidFill>
                <a:latin typeface="Book Antiqua"/>
                <a:cs typeface="Book Antiqua"/>
              </a:rPr>
              <a:t>entirely </a:t>
            </a:r>
            <a:r>
              <a:rPr sz="900" b="1" spc="60" dirty="0">
                <a:solidFill>
                  <a:srgbClr val="B40808"/>
                </a:solidFill>
                <a:latin typeface="Book Antiqua"/>
                <a:cs typeface="Book Antiqua"/>
              </a:rPr>
              <a:t>in </a:t>
            </a:r>
            <a:r>
              <a:rPr sz="900" b="1" spc="65" dirty="0">
                <a:solidFill>
                  <a:srgbClr val="B40808"/>
                </a:solidFill>
                <a:latin typeface="Book Antiqua"/>
                <a:cs typeface="Book Antiqua"/>
              </a:rPr>
              <a:t>Vietnamese, </a:t>
            </a:r>
            <a:r>
              <a:rPr sz="900" b="1" spc="55" dirty="0">
                <a:solidFill>
                  <a:srgbClr val="B40808"/>
                </a:solidFill>
                <a:latin typeface="Book Antiqua"/>
                <a:cs typeface="Book Antiqua"/>
              </a:rPr>
              <a:t>so </a:t>
            </a:r>
            <a:r>
              <a:rPr sz="900" b="1" spc="35" dirty="0">
                <a:solidFill>
                  <a:srgbClr val="B40808"/>
                </a:solidFill>
                <a:latin typeface="Book Antiqua"/>
                <a:cs typeface="Book Antiqua"/>
              </a:rPr>
              <a:t>I </a:t>
            </a:r>
            <a:r>
              <a:rPr sz="900" b="1" spc="65" dirty="0">
                <a:solidFill>
                  <a:srgbClr val="B40808"/>
                </a:solidFill>
                <a:latin typeface="Book Antiqua"/>
                <a:cs typeface="Book Antiqua"/>
              </a:rPr>
              <a:t>helped </a:t>
            </a:r>
            <a:r>
              <a:rPr sz="900" b="1" spc="70" dirty="0">
                <a:solidFill>
                  <a:srgbClr val="B40808"/>
                </a:solidFill>
                <a:latin typeface="Book Antiqua"/>
                <a:cs typeface="Book Antiqua"/>
              </a:rPr>
              <a:t>the </a:t>
            </a:r>
            <a:r>
              <a:rPr sz="900" b="1" spc="80" dirty="0">
                <a:solidFill>
                  <a:srgbClr val="B40808"/>
                </a:solidFill>
                <a:latin typeface="Book Antiqua"/>
                <a:cs typeface="Book Antiqua"/>
              </a:rPr>
              <a:t>other </a:t>
            </a:r>
            <a:r>
              <a:rPr sz="900" b="1" spc="45" dirty="0">
                <a:solidFill>
                  <a:srgbClr val="B40808"/>
                </a:solidFill>
                <a:latin typeface="Book Antiqua"/>
                <a:cs typeface="Book Antiqua"/>
              </a:rPr>
              <a:t>fellows </a:t>
            </a:r>
            <a:r>
              <a:rPr sz="900" b="1" spc="65" dirty="0">
                <a:solidFill>
                  <a:srgbClr val="B40808"/>
                </a:solidFill>
                <a:latin typeface="Book Antiqua"/>
                <a:cs typeface="Book Antiqua"/>
              </a:rPr>
              <a:t>to </a:t>
            </a:r>
            <a:r>
              <a:rPr sz="900" b="1" spc="60" dirty="0">
                <a:solidFill>
                  <a:srgbClr val="B40808"/>
                </a:solidFill>
                <a:latin typeface="Book Antiqua"/>
                <a:cs typeface="Book Antiqua"/>
              </a:rPr>
              <a:t>navigate </a:t>
            </a:r>
            <a:r>
              <a:rPr sz="900" b="1" spc="75" dirty="0">
                <a:solidFill>
                  <a:srgbClr val="B40808"/>
                </a:solidFill>
                <a:latin typeface="Book Antiqua"/>
                <a:cs typeface="Book Antiqua"/>
              </a:rPr>
              <a:t>through </a:t>
            </a:r>
            <a:r>
              <a:rPr sz="900" b="1" spc="70" dirty="0">
                <a:solidFill>
                  <a:srgbClr val="B40808"/>
                </a:solidFill>
                <a:latin typeface="Book Antiqua"/>
                <a:cs typeface="Book Antiqua"/>
              </a:rPr>
              <a:t>the </a:t>
            </a:r>
            <a:r>
              <a:rPr sz="900" b="1" spc="55" dirty="0">
                <a:solidFill>
                  <a:srgbClr val="B40808"/>
                </a:solidFill>
                <a:latin typeface="Book Antiqua"/>
                <a:cs typeface="Book Antiqua"/>
              </a:rPr>
              <a:t>app. </a:t>
            </a:r>
            <a:r>
              <a:rPr sz="900" b="1" spc="35" dirty="0">
                <a:solidFill>
                  <a:srgbClr val="B40808"/>
                </a:solidFill>
                <a:latin typeface="Book Antiqua"/>
                <a:cs typeface="Book Antiqua"/>
              </a:rPr>
              <a:t>I </a:t>
            </a:r>
            <a:r>
              <a:rPr sz="900" b="1" spc="40" dirty="0">
                <a:solidFill>
                  <a:srgbClr val="B40808"/>
                </a:solidFill>
                <a:latin typeface="Book Antiqua"/>
                <a:cs typeface="Book Antiqua"/>
              </a:rPr>
              <a:t> </a:t>
            </a:r>
            <a:r>
              <a:rPr sz="900" b="1" spc="85" dirty="0">
                <a:solidFill>
                  <a:srgbClr val="B40808"/>
                </a:solidFill>
                <a:latin typeface="Book Antiqua"/>
                <a:cs typeface="Book Antiqua"/>
              </a:rPr>
              <a:t>must </a:t>
            </a:r>
            <a:r>
              <a:rPr sz="900" b="1" spc="80" dirty="0">
                <a:solidFill>
                  <a:srgbClr val="B40808"/>
                </a:solidFill>
                <a:latin typeface="Book Antiqua"/>
                <a:cs typeface="Book Antiqua"/>
              </a:rPr>
              <a:t>admit </a:t>
            </a:r>
            <a:r>
              <a:rPr sz="900" b="1" spc="60" dirty="0">
                <a:solidFill>
                  <a:srgbClr val="B40808"/>
                </a:solidFill>
                <a:latin typeface="Book Antiqua"/>
                <a:cs typeface="Book Antiqua"/>
              </a:rPr>
              <a:t>that </a:t>
            </a:r>
            <a:r>
              <a:rPr sz="900" b="1" spc="90" dirty="0">
                <a:solidFill>
                  <a:srgbClr val="B40808"/>
                </a:solidFill>
                <a:latin typeface="Book Antiqua"/>
                <a:cs typeface="Book Antiqua"/>
              </a:rPr>
              <a:t>our </a:t>
            </a:r>
            <a:r>
              <a:rPr sz="900" b="1" spc="45" dirty="0">
                <a:solidFill>
                  <a:srgbClr val="B40808"/>
                </a:solidFill>
                <a:latin typeface="Book Antiqua"/>
                <a:cs typeface="Book Antiqua"/>
              </a:rPr>
              <a:t>fellows </a:t>
            </a:r>
            <a:r>
              <a:rPr sz="900" b="1" spc="80" dirty="0">
                <a:solidFill>
                  <a:srgbClr val="B40808"/>
                </a:solidFill>
                <a:latin typeface="Book Antiqua"/>
                <a:cs typeface="Book Antiqua"/>
              </a:rPr>
              <a:t>are </a:t>
            </a:r>
            <a:r>
              <a:rPr sz="900" b="1" spc="75" dirty="0">
                <a:solidFill>
                  <a:srgbClr val="B40808"/>
                </a:solidFill>
                <a:latin typeface="Book Antiqua"/>
                <a:cs typeface="Book Antiqua"/>
              </a:rPr>
              <a:t>such </a:t>
            </a:r>
            <a:r>
              <a:rPr sz="900" b="1" spc="40" dirty="0">
                <a:solidFill>
                  <a:srgbClr val="B40808"/>
                </a:solidFill>
                <a:latin typeface="Book Antiqua"/>
                <a:cs typeface="Book Antiqua"/>
              </a:rPr>
              <a:t>fast </a:t>
            </a:r>
            <a:r>
              <a:rPr sz="900" b="1" spc="60" dirty="0">
                <a:solidFill>
                  <a:srgbClr val="B40808"/>
                </a:solidFill>
                <a:latin typeface="Book Antiqua"/>
                <a:cs typeface="Book Antiqua"/>
              </a:rPr>
              <a:t>learners, </a:t>
            </a:r>
            <a:r>
              <a:rPr sz="900" b="1" spc="65" dirty="0">
                <a:solidFill>
                  <a:srgbClr val="B40808"/>
                </a:solidFill>
                <a:latin typeface="Book Antiqua"/>
                <a:cs typeface="Book Antiqua"/>
              </a:rPr>
              <a:t>since </a:t>
            </a:r>
            <a:r>
              <a:rPr sz="900" b="1" spc="70" dirty="0">
                <a:solidFill>
                  <a:srgbClr val="B40808"/>
                </a:solidFill>
                <a:latin typeface="Book Antiqua"/>
                <a:cs typeface="Book Antiqua"/>
              </a:rPr>
              <a:t>they </a:t>
            </a:r>
            <a:r>
              <a:rPr sz="900" b="1" spc="75" dirty="0">
                <a:solidFill>
                  <a:srgbClr val="B40808"/>
                </a:solidFill>
                <a:latin typeface="Book Antiqua"/>
                <a:cs typeface="Book Antiqua"/>
              </a:rPr>
              <a:t>were </a:t>
            </a:r>
            <a:r>
              <a:rPr sz="900" b="1" spc="50" dirty="0">
                <a:solidFill>
                  <a:srgbClr val="B40808"/>
                </a:solidFill>
                <a:latin typeface="Book Antiqua"/>
                <a:cs typeface="Book Antiqua"/>
              </a:rPr>
              <a:t>able </a:t>
            </a:r>
            <a:r>
              <a:rPr sz="900" b="1" spc="65" dirty="0">
                <a:solidFill>
                  <a:srgbClr val="B40808"/>
                </a:solidFill>
                <a:latin typeface="Book Antiqua"/>
                <a:cs typeface="Book Antiqua"/>
              </a:rPr>
              <a:t>to </a:t>
            </a:r>
            <a:r>
              <a:rPr sz="900" b="1" spc="60" dirty="0">
                <a:solidFill>
                  <a:srgbClr val="B40808"/>
                </a:solidFill>
                <a:latin typeface="Book Antiqua"/>
                <a:cs typeface="Book Antiqua"/>
              </a:rPr>
              <a:t>beat </a:t>
            </a:r>
            <a:r>
              <a:rPr sz="900" b="1" spc="80" dirty="0">
                <a:solidFill>
                  <a:srgbClr val="B40808"/>
                </a:solidFill>
                <a:latin typeface="Book Antiqua"/>
                <a:cs typeface="Book Antiqua"/>
              </a:rPr>
              <a:t>over </a:t>
            </a:r>
            <a:r>
              <a:rPr sz="900" b="1" spc="65" dirty="0">
                <a:solidFill>
                  <a:srgbClr val="B40808"/>
                </a:solidFill>
                <a:latin typeface="Book Antiqua"/>
                <a:cs typeface="Book Antiqua"/>
              </a:rPr>
              <a:t>a </a:t>
            </a:r>
            <a:r>
              <a:rPr sz="900" b="1" spc="70" dirty="0">
                <a:solidFill>
                  <a:srgbClr val="B40808"/>
                </a:solidFill>
                <a:latin typeface="Book Antiqua"/>
                <a:cs typeface="Book Antiqua"/>
              </a:rPr>
              <a:t>Vietnamese </a:t>
            </a:r>
            <a:r>
              <a:rPr sz="900" b="1" spc="-210" dirty="0">
                <a:solidFill>
                  <a:srgbClr val="B40808"/>
                </a:solidFill>
                <a:latin typeface="Book Antiqua"/>
                <a:cs typeface="Book Antiqua"/>
              </a:rPr>
              <a:t> </a:t>
            </a:r>
            <a:r>
              <a:rPr sz="900" b="1" spc="60" dirty="0">
                <a:solidFill>
                  <a:srgbClr val="B40808"/>
                </a:solidFill>
                <a:latin typeface="Book Antiqua"/>
                <a:cs typeface="Book Antiqua"/>
              </a:rPr>
              <a:t>that </a:t>
            </a:r>
            <a:r>
              <a:rPr sz="900" b="1" spc="55" dirty="0">
                <a:solidFill>
                  <a:srgbClr val="B40808"/>
                </a:solidFill>
                <a:latin typeface="Book Antiqua"/>
                <a:cs typeface="Book Antiqua"/>
              </a:rPr>
              <a:t>has </a:t>
            </a:r>
            <a:r>
              <a:rPr sz="900" b="1" spc="75" dirty="0">
                <a:solidFill>
                  <a:srgbClr val="B40808"/>
                </a:solidFill>
                <a:latin typeface="Book Antiqua"/>
                <a:cs typeface="Book Antiqua"/>
              </a:rPr>
              <a:t>been </a:t>
            </a:r>
            <a:r>
              <a:rPr sz="900" b="1" spc="60" dirty="0">
                <a:solidFill>
                  <a:srgbClr val="B40808"/>
                </a:solidFill>
                <a:latin typeface="Book Antiqua"/>
                <a:cs typeface="Book Antiqua"/>
              </a:rPr>
              <a:t>playing </a:t>
            </a:r>
            <a:r>
              <a:rPr sz="900" b="1" spc="45" dirty="0">
                <a:solidFill>
                  <a:srgbClr val="B40808"/>
                </a:solidFill>
                <a:latin typeface="Book Antiqua"/>
                <a:cs typeface="Book Antiqua"/>
              </a:rPr>
              <a:t>this </a:t>
            </a:r>
            <a:r>
              <a:rPr sz="900" b="1" spc="95" dirty="0">
                <a:solidFill>
                  <a:srgbClr val="B40808"/>
                </a:solidFill>
                <a:latin typeface="Book Antiqua"/>
                <a:cs typeface="Book Antiqua"/>
              </a:rPr>
              <a:t>game </a:t>
            </a:r>
            <a:r>
              <a:rPr sz="900" b="1" spc="65" dirty="0">
                <a:solidFill>
                  <a:srgbClr val="B40808"/>
                </a:solidFill>
                <a:latin typeface="Book Antiqua"/>
                <a:cs typeface="Book Antiqua"/>
              </a:rPr>
              <a:t>since </a:t>
            </a:r>
            <a:r>
              <a:rPr sz="900" b="1" spc="70" dirty="0">
                <a:solidFill>
                  <a:srgbClr val="B40808"/>
                </a:solidFill>
                <a:latin typeface="Book Antiqua"/>
                <a:cs typeface="Book Antiqua"/>
              </a:rPr>
              <a:t>the </a:t>
            </a:r>
            <a:r>
              <a:rPr sz="900" b="1" spc="60" dirty="0">
                <a:solidFill>
                  <a:srgbClr val="B40808"/>
                </a:solidFill>
                <a:latin typeface="Book Antiqua"/>
                <a:cs typeface="Book Antiqua"/>
              </a:rPr>
              <a:t>age </a:t>
            </a:r>
            <a:r>
              <a:rPr sz="900" b="1" spc="70" dirty="0">
                <a:solidFill>
                  <a:srgbClr val="B40808"/>
                </a:solidFill>
                <a:latin typeface="Book Antiqua"/>
                <a:cs typeface="Book Antiqua"/>
              </a:rPr>
              <a:t>of </a:t>
            </a:r>
            <a:r>
              <a:rPr sz="900" b="1" spc="45" dirty="0">
                <a:solidFill>
                  <a:srgbClr val="B40808"/>
                </a:solidFill>
                <a:latin typeface="Book Antiqua"/>
                <a:cs typeface="Book Antiqua"/>
              </a:rPr>
              <a:t>5. </a:t>
            </a:r>
            <a:r>
              <a:rPr sz="900" b="1" spc="75" dirty="0">
                <a:solidFill>
                  <a:srgbClr val="B40808"/>
                </a:solidFill>
                <a:latin typeface="Book Antiqua"/>
                <a:cs typeface="Book Antiqua"/>
              </a:rPr>
              <a:t>Another </a:t>
            </a:r>
            <a:r>
              <a:rPr sz="900" b="1" spc="95" dirty="0">
                <a:solidFill>
                  <a:srgbClr val="B40808"/>
                </a:solidFill>
                <a:latin typeface="Book Antiqua"/>
                <a:cs typeface="Book Antiqua"/>
              </a:rPr>
              <a:t>memorable </a:t>
            </a:r>
            <a:r>
              <a:rPr sz="900" b="1" spc="114" dirty="0">
                <a:solidFill>
                  <a:srgbClr val="B40808"/>
                </a:solidFill>
                <a:latin typeface="Book Antiqua"/>
                <a:cs typeface="Book Antiqua"/>
              </a:rPr>
              <a:t>moment </a:t>
            </a:r>
            <a:r>
              <a:rPr sz="900" b="1" spc="20" dirty="0">
                <a:solidFill>
                  <a:srgbClr val="B40808"/>
                </a:solidFill>
                <a:latin typeface="Book Antiqua"/>
                <a:cs typeface="Book Antiqua"/>
              </a:rPr>
              <a:t>is </a:t>
            </a:r>
            <a:r>
              <a:rPr sz="900" b="1" spc="80" dirty="0">
                <a:solidFill>
                  <a:srgbClr val="B40808"/>
                </a:solidFill>
                <a:latin typeface="Book Antiqua"/>
                <a:cs typeface="Book Antiqua"/>
              </a:rPr>
              <a:t>when </a:t>
            </a:r>
            <a:r>
              <a:rPr sz="900" b="1" spc="60" dirty="0">
                <a:solidFill>
                  <a:srgbClr val="B40808"/>
                </a:solidFill>
                <a:latin typeface="Book Antiqua"/>
                <a:cs typeface="Book Antiqua"/>
              </a:rPr>
              <a:t>we </a:t>
            </a:r>
            <a:r>
              <a:rPr sz="900" b="1" spc="75" dirty="0">
                <a:solidFill>
                  <a:srgbClr val="B40808"/>
                </a:solidFill>
                <a:latin typeface="Book Antiqua"/>
                <a:cs typeface="Book Antiqua"/>
              </a:rPr>
              <a:t>were </a:t>
            </a:r>
            <a:r>
              <a:rPr sz="900" b="1" spc="-210" dirty="0">
                <a:solidFill>
                  <a:srgbClr val="B40808"/>
                </a:solidFill>
                <a:latin typeface="Book Antiqua"/>
                <a:cs typeface="Book Antiqua"/>
              </a:rPr>
              <a:t> </a:t>
            </a:r>
            <a:r>
              <a:rPr sz="900" b="1" spc="50" dirty="0">
                <a:solidFill>
                  <a:srgbClr val="B40808"/>
                </a:solidFill>
                <a:latin typeface="Book Antiqua"/>
                <a:cs typeface="Book Antiqua"/>
              </a:rPr>
              <a:t>able</a:t>
            </a:r>
            <a:r>
              <a:rPr sz="900" b="1" spc="15" dirty="0">
                <a:solidFill>
                  <a:srgbClr val="B40808"/>
                </a:solidFill>
                <a:latin typeface="Book Antiqua"/>
                <a:cs typeface="Book Antiqua"/>
              </a:rPr>
              <a:t> </a:t>
            </a:r>
            <a:r>
              <a:rPr sz="900" b="1" spc="65" dirty="0">
                <a:solidFill>
                  <a:srgbClr val="B40808"/>
                </a:solidFill>
                <a:latin typeface="Book Antiqua"/>
                <a:cs typeface="Book Antiqua"/>
              </a:rPr>
              <a:t>to</a:t>
            </a:r>
            <a:r>
              <a:rPr sz="900" b="1" spc="15" dirty="0">
                <a:solidFill>
                  <a:srgbClr val="B40808"/>
                </a:solidFill>
                <a:latin typeface="Book Antiqua"/>
                <a:cs typeface="Book Antiqua"/>
              </a:rPr>
              <a:t> </a:t>
            </a:r>
            <a:r>
              <a:rPr sz="900" b="1" spc="70" dirty="0">
                <a:solidFill>
                  <a:srgbClr val="B40808"/>
                </a:solidFill>
                <a:latin typeface="Book Antiqua"/>
                <a:cs typeface="Book Antiqua"/>
              </a:rPr>
              <a:t>together</a:t>
            </a:r>
            <a:r>
              <a:rPr sz="900" b="1" spc="15" dirty="0">
                <a:solidFill>
                  <a:srgbClr val="B40808"/>
                </a:solidFill>
                <a:latin typeface="Book Antiqua"/>
                <a:cs typeface="Book Antiqua"/>
              </a:rPr>
              <a:t> </a:t>
            </a:r>
            <a:r>
              <a:rPr sz="900" b="1" spc="75" dirty="0">
                <a:solidFill>
                  <a:srgbClr val="B40808"/>
                </a:solidFill>
                <a:latin typeface="Book Antiqua"/>
                <a:cs typeface="Book Antiqua"/>
              </a:rPr>
              <a:t>construct</a:t>
            </a:r>
            <a:r>
              <a:rPr sz="900" b="1" spc="15" dirty="0">
                <a:solidFill>
                  <a:srgbClr val="B40808"/>
                </a:solidFill>
                <a:latin typeface="Book Antiqua"/>
                <a:cs typeface="Book Antiqua"/>
              </a:rPr>
              <a:t> </a:t>
            </a:r>
            <a:r>
              <a:rPr sz="900" b="1" spc="65" dirty="0">
                <a:solidFill>
                  <a:srgbClr val="B40808"/>
                </a:solidFill>
                <a:latin typeface="Book Antiqua"/>
                <a:cs typeface="Book Antiqua"/>
              </a:rPr>
              <a:t>a</a:t>
            </a:r>
            <a:r>
              <a:rPr sz="900" b="1" spc="20" dirty="0">
                <a:solidFill>
                  <a:srgbClr val="B40808"/>
                </a:solidFill>
                <a:latin typeface="Book Antiqua"/>
                <a:cs typeface="Book Antiqua"/>
              </a:rPr>
              <a:t> </a:t>
            </a:r>
            <a:r>
              <a:rPr sz="900" b="1" spc="110" dirty="0">
                <a:solidFill>
                  <a:srgbClr val="B40808"/>
                </a:solidFill>
                <a:latin typeface="Book Antiqua"/>
                <a:cs typeface="Book Antiqua"/>
              </a:rPr>
              <a:t>poem</a:t>
            </a:r>
            <a:r>
              <a:rPr sz="900" b="1" spc="15" dirty="0">
                <a:solidFill>
                  <a:srgbClr val="B40808"/>
                </a:solidFill>
                <a:latin typeface="Book Antiqua"/>
                <a:cs typeface="Book Antiqua"/>
              </a:rPr>
              <a:t> </a:t>
            </a:r>
            <a:r>
              <a:rPr sz="900" b="1" spc="50" dirty="0">
                <a:solidFill>
                  <a:srgbClr val="B40808"/>
                </a:solidFill>
                <a:latin typeface="Book Antiqua"/>
                <a:cs typeface="Book Antiqua"/>
              </a:rPr>
              <a:t>with</a:t>
            </a:r>
            <a:r>
              <a:rPr sz="900" b="1" spc="15" dirty="0">
                <a:solidFill>
                  <a:srgbClr val="B40808"/>
                </a:solidFill>
                <a:latin typeface="Book Antiqua"/>
                <a:cs typeface="Book Antiqua"/>
              </a:rPr>
              <a:t> </a:t>
            </a:r>
            <a:r>
              <a:rPr sz="900" b="1" spc="70" dirty="0">
                <a:solidFill>
                  <a:srgbClr val="B40808"/>
                </a:solidFill>
                <a:latin typeface="Book Antiqua"/>
                <a:cs typeface="Book Antiqua"/>
              </a:rPr>
              <a:t>the</a:t>
            </a:r>
            <a:r>
              <a:rPr sz="900" b="1" spc="15" dirty="0">
                <a:solidFill>
                  <a:srgbClr val="B40808"/>
                </a:solidFill>
                <a:latin typeface="Book Antiqua"/>
                <a:cs typeface="Book Antiqua"/>
              </a:rPr>
              <a:t> </a:t>
            </a:r>
            <a:r>
              <a:rPr sz="900" b="1" spc="65" dirty="0">
                <a:solidFill>
                  <a:srgbClr val="B40808"/>
                </a:solidFill>
                <a:latin typeface="Book Antiqua"/>
                <a:cs typeface="Book Antiqua"/>
              </a:rPr>
              <a:t>help</a:t>
            </a:r>
            <a:r>
              <a:rPr sz="900" b="1" spc="20" dirty="0">
                <a:solidFill>
                  <a:srgbClr val="B40808"/>
                </a:solidFill>
                <a:latin typeface="Book Antiqua"/>
                <a:cs typeface="Book Antiqua"/>
              </a:rPr>
              <a:t> </a:t>
            </a:r>
            <a:r>
              <a:rPr sz="900" b="1" spc="70" dirty="0">
                <a:solidFill>
                  <a:srgbClr val="B40808"/>
                </a:solidFill>
                <a:latin typeface="Book Antiqua"/>
                <a:cs typeface="Book Antiqua"/>
              </a:rPr>
              <a:t>of</a:t>
            </a:r>
            <a:r>
              <a:rPr sz="900" b="1" spc="15" dirty="0">
                <a:solidFill>
                  <a:srgbClr val="B40808"/>
                </a:solidFill>
                <a:latin typeface="Book Antiqua"/>
                <a:cs typeface="Book Antiqua"/>
              </a:rPr>
              <a:t> </a:t>
            </a:r>
            <a:r>
              <a:rPr sz="900" b="1" spc="90" dirty="0">
                <a:solidFill>
                  <a:srgbClr val="B40808"/>
                </a:solidFill>
                <a:latin typeface="Book Antiqua"/>
                <a:cs typeface="Book Antiqua"/>
              </a:rPr>
              <a:t>our</a:t>
            </a:r>
            <a:r>
              <a:rPr sz="900" b="1" spc="15" dirty="0">
                <a:solidFill>
                  <a:srgbClr val="B40808"/>
                </a:solidFill>
                <a:latin typeface="Book Antiqua"/>
                <a:cs typeface="Book Antiqua"/>
              </a:rPr>
              <a:t> </a:t>
            </a:r>
            <a:r>
              <a:rPr sz="900" b="1" spc="70" dirty="0">
                <a:solidFill>
                  <a:srgbClr val="B40808"/>
                </a:solidFill>
                <a:latin typeface="Book Antiqua"/>
                <a:cs typeface="Book Antiqua"/>
              </a:rPr>
              <a:t>wonderful</a:t>
            </a:r>
            <a:r>
              <a:rPr sz="900" b="1" spc="15" dirty="0">
                <a:solidFill>
                  <a:srgbClr val="B40808"/>
                </a:solidFill>
                <a:latin typeface="Book Antiqua"/>
                <a:cs typeface="Book Antiqua"/>
              </a:rPr>
              <a:t> </a:t>
            </a:r>
            <a:r>
              <a:rPr sz="900" b="1" spc="55" dirty="0">
                <a:solidFill>
                  <a:srgbClr val="B40808"/>
                </a:solidFill>
                <a:latin typeface="Book Antiqua"/>
                <a:cs typeface="Book Antiqua"/>
              </a:rPr>
              <a:t>guest</a:t>
            </a:r>
            <a:r>
              <a:rPr sz="900" b="1" spc="15" dirty="0">
                <a:solidFill>
                  <a:srgbClr val="B40808"/>
                </a:solidFill>
                <a:latin typeface="Book Antiqua"/>
                <a:cs typeface="Book Antiqua"/>
              </a:rPr>
              <a:t> </a:t>
            </a:r>
            <a:r>
              <a:rPr sz="900" b="1" spc="65" dirty="0">
                <a:solidFill>
                  <a:srgbClr val="B40808"/>
                </a:solidFill>
                <a:latin typeface="Book Antiqua"/>
                <a:cs typeface="Book Antiqua"/>
              </a:rPr>
              <a:t>speaker</a:t>
            </a:r>
            <a:r>
              <a:rPr sz="900" b="1" spc="20" dirty="0">
                <a:solidFill>
                  <a:srgbClr val="B40808"/>
                </a:solidFill>
                <a:latin typeface="Book Antiqua"/>
                <a:cs typeface="Book Antiqua"/>
              </a:rPr>
              <a:t> </a:t>
            </a:r>
            <a:r>
              <a:rPr sz="900" b="1" spc="45" dirty="0">
                <a:solidFill>
                  <a:srgbClr val="B40808"/>
                </a:solidFill>
                <a:latin typeface="Book Antiqua"/>
                <a:cs typeface="Book Antiqua"/>
              </a:rPr>
              <a:t>Aitina</a:t>
            </a:r>
            <a:r>
              <a:rPr sz="900" b="1" spc="15" dirty="0">
                <a:solidFill>
                  <a:srgbClr val="B40808"/>
                </a:solidFill>
                <a:latin typeface="Book Antiqua"/>
                <a:cs typeface="Book Antiqua"/>
              </a:rPr>
              <a:t> </a:t>
            </a:r>
            <a:r>
              <a:rPr sz="900" b="1" spc="65" dirty="0">
                <a:solidFill>
                  <a:srgbClr val="B40808"/>
                </a:solidFill>
                <a:latin typeface="Book Antiqua"/>
                <a:cs typeface="Book Antiqua"/>
              </a:rPr>
              <a:t>Cooke.</a:t>
            </a:r>
            <a:r>
              <a:rPr sz="900" b="1" spc="15" dirty="0">
                <a:solidFill>
                  <a:srgbClr val="B40808"/>
                </a:solidFill>
                <a:latin typeface="Book Antiqua"/>
                <a:cs typeface="Book Antiqua"/>
              </a:rPr>
              <a:t> </a:t>
            </a:r>
            <a:r>
              <a:rPr sz="900" b="1" spc="35" dirty="0">
                <a:solidFill>
                  <a:srgbClr val="B40808"/>
                </a:solidFill>
                <a:latin typeface="Book Antiqua"/>
                <a:cs typeface="Book Antiqua"/>
              </a:rPr>
              <a:t>I</a:t>
            </a:r>
            <a:r>
              <a:rPr sz="900" b="1" spc="15" dirty="0">
                <a:solidFill>
                  <a:srgbClr val="B40808"/>
                </a:solidFill>
                <a:latin typeface="Book Antiqua"/>
                <a:cs typeface="Book Antiqua"/>
              </a:rPr>
              <a:t> </a:t>
            </a:r>
            <a:r>
              <a:rPr sz="900" b="1" spc="75" dirty="0">
                <a:solidFill>
                  <a:srgbClr val="B40808"/>
                </a:solidFill>
                <a:latin typeface="Book Antiqua"/>
                <a:cs typeface="Book Antiqua"/>
              </a:rPr>
              <a:t>had </a:t>
            </a:r>
            <a:r>
              <a:rPr sz="900" b="1" spc="-210" dirty="0">
                <a:solidFill>
                  <a:srgbClr val="B40808"/>
                </a:solidFill>
                <a:latin typeface="Book Antiqua"/>
                <a:cs typeface="Book Antiqua"/>
              </a:rPr>
              <a:t> </a:t>
            </a:r>
            <a:r>
              <a:rPr sz="900" b="1" spc="80" dirty="0">
                <a:solidFill>
                  <a:srgbClr val="B40808"/>
                </a:solidFill>
                <a:latin typeface="Book Antiqua"/>
                <a:cs typeface="Book Antiqua"/>
              </a:rPr>
              <a:t>not</a:t>
            </a:r>
            <a:r>
              <a:rPr sz="900" b="1" spc="15" dirty="0">
                <a:solidFill>
                  <a:srgbClr val="B40808"/>
                </a:solidFill>
                <a:latin typeface="Book Antiqua"/>
                <a:cs typeface="Book Antiqua"/>
              </a:rPr>
              <a:t> </a:t>
            </a:r>
            <a:r>
              <a:rPr sz="900" b="1" spc="60" dirty="0">
                <a:solidFill>
                  <a:srgbClr val="B40808"/>
                </a:solidFill>
                <a:latin typeface="Book Antiqua"/>
                <a:cs typeface="Book Antiqua"/>
              </a:rPr>
              <a:t>written</a:t>
            </a:r>
            <a:r>
              <a:rPr sz="900" b="1" spc="15" dirty="0">
                <a:solidFill>
                  <a:srgbClr val="B40808"/>
                </a:solidFill>
                <a:latin typeface="Book Antiqua"/>
                <a:cs typeface="Book Antiqua"/>
              </a:rPr>
              <a:t> </a:t>
            </a:r>
            <a:r>
              <a:rPr sz="900" b="1" spc="80" dirty="0">
                <a:solidFill>
                  <a:srgbClr val="B40808"/>
                </a:solidFill>
                <a:latin typeface="Book Antiqua"/>
                <a:cs typeface="Book Antiqua"/>
              </a:rPr>
              <a:t>any</a:t>
            </a:r>
            <a:r>
              <a:rPr sz="900" b="1" spc="15" dirty="0">
                <a:solidFill>
                  <a:srgbClr val="B40808"/>
                </a:solidFill>
                <a:latin typeface="Book Antiqua"/>
                <a:cs typeface="Book Antiqua"/>
              </a:rPr>
              <a:t> </a:t>
            </a:r>
            <a:r>
              <a:rPr sz="900" b="1" spc="90" dirty="0">
                <a:solidFill>
                  <a:srgbClr val="B40808"/>
                </a:solidFill>
                <a:latin typeface="Book Antiqua"/>
                <a:cs typeface="Book Antiqua"/>
              </a:rPr>
              <a:t>poems</a:t>
            </a:r>
            <a:r>
              <a:rPr sz="900" b="1" spc="15" dirty="0">
                <a:solidFill>
                  <a:srgbClr val="B40808"/>
                </a:solidFill>
                <a:latin typeface="Book Antiqua"/>
                <a:cs typeface="Book Antiqua"/>
              </a:rPr>
              <a:t> </a:t>
            </a:r>
            <a:r>
              <a:rPr sz="900" b="1" spc="65" dirty="0">
                <a:solidFill>
                  <a:srgbClr val="B40808"/>
                </a:solidFill>
                <a:latin typeface="Book Antiqua"/>
                <a:cs typeface="Book Antiqua"/>
              </a:rPr>
              <a:t>since</a:t>
            </a:r>
            <a:r>
              <a:rPr sz="900" b="1" spc="15" dirty="0">
                <a:solidFill>
                  <a:srgbClr val="B40808"/>
                </a:solidFill>
                <a:latin typeface="Book Antiqua"/>
                <a:cs typeface="Book Antiqua"/>
              </a:rPr>
              <a:t> </a:t>
            </a:r>
            <a:r>
              <a:rPr sz="900" b="1" spc="60" dirty="0">
                <a:solidFill>
                  <a:srgbClr val="B40808"/>
                </a:solidFill>
                <a:latin typeface="Book Antiqua"/>
                <a:cs typeface="Book Antiqua"/>
              </a:rPr>
              <a:t>high</a:t>
            </a:r>
            <a:r>
              <a:rPr sz="900" b="1" spc="15" dirty="0">
                <a:solidFill>
                  <a:srgbClr val="B40808"/>
                </a:solidFill>
                <a:latin typeface="Book Antiqua"/>
                <a:cs typeface="Book Antiqua"/>
              </a:rPr>
              <a:t> </a:t>
            </a:r>
            <a:r>
              <a:rPr sz="900" b="1" spc="60" dirty="0">
                <a:solidFill>
                  <a:srgbClr val="B40808"/>
                </a:solidFill>
                <a:latin typeface="Book Antiqua"/>
                <a:cs typeface="Book Antiqua"/>
              </a:rPr>
              <a:t>school,</a:t>
            </a:r>
            <a:r>
              <a:rPr sz="900" b="1" spc="15" dirty="0">
                <a:solidFill>
                  <a:srgbClr val="B40808"/>
                </a:solidFill>
                <a:latin typeface="Book Antiqua"/>
                <a:cs typeface="Book Antiqua"/>
              </a:rPr>
              <a:t> </a:t>
            </a:r>
            <a:r>
              <a:rPr sz="900" b="1" spc="55" dirty="0">
                <a:solidFill>
                  <a:srgbClr val="B40808"/>
                </a:solidFill>
                <a:latin typeface="Book Antiqua"/>
                <a:cs typeface="Book Antiqua"/>
              </a:rPr>
              <a:t>so</a:t>
            </a:r>
            <a:r>
              <a:rPr sz="900" b="1" spc="15" dirty="0">
                <a:solidFill>
                  <a:srgbClr val="B40808"/>
                </a:solidFill>
                <a:latin typeface="Book Antiqua"/>
                <a:cs typeface="Book Antiqua"/>
              </a:rPr>
              <a:t> </a:t>
            </a:r>
            <a:r>
              <a:rPr sz="900" b="1" spc="45" dirty="0">
                <a:solidFill>
                  <a:srgbClr val="B40808"/>
                </a:solidFill>
                <a:latin typeface="Book Antiqua"/>
                <a:cs typeface="Book Antiqua"/>
              </a:rPr>
              <a:t>this</a:t>
            </a:r>
            <a:r>
              <a:rPr sz="900" b="1" spc="20" dirty="0">
                <a:solidFill>
                  <a:srgbClr val="B40808"/>
                </a:solidFill>
                <a:latin typeface="Book Antiqua"/>
                <a:cs typeface="Book Antiqua"/>
              </a:rPr>
              <a:t> </a:t>
            </a:r>
            <a:r>
              <a:rPr sz="900" b="1" spc="55" dirty="0">
                <a:solidFill>
                  <a:srgbClr val="B40808"/>
                </a:solidFill>
                <a:latin typeface="Book Antiqua"/>
                <a:cs typeface="Book Antiqua"/>
              </a:rPr>
              <a:t>activity</a:t>
            </a:r>
            <a:r>
              <a:rPr sz="900" b="1" spc="15" dirty="0">
                <a:solidFill>
                  <a:srgbClr val="B40808"/>
                </a:solidFill>
                <a:latin typeface="Book Antiqua"/>
                <a:cs typeface="Book Antiqua"/>
              </a:rPr>
              <a:t> </a:t>
            </a:r>
            <a:r>
              <a:rPr sz="900" b="1" spc="70" dirty="0">
                <a:solidFill>
                  <a:srgbClr val="B40808"/>
                </a:solidFill>
                <a:latin typeface="Book Antiqua"/>
                <a:cs typeface="Book Antiqua"/>
              </a:rPr>
              <a:t>provided</a:t>
            </a:r>
            <a:r>
              <a:rPr sz="900" b="1" spc="15" dirty="0">
                <a:solidFill>
                  <a:srgbClr val="B40808"/>
                </a:solidFill>
                <a:latin typeface="Book Antiqua"/>
                <a:cs typeface="Book Antiqua"/>
              </a:rPr>
              <a:t> </a:t>
            </a:r>
            <a:r>
              <a:rPr sz="900" b="1" spc="135" dirty="0">
                <a:solidFill>
                  <a:srgbClr val="B40808"/>
                </a:solidFill>
                <a:latin typeface="Book Antiqua"/>
                <a:cs typeface="Book Antiqua"/>
              </a:rPr>
              <a:t>me</a:t>
            </a:r>
            <a:r>
              <a:rPr sz="900" b="1" spc="15" dirty="0">
                <a:solidFill>
                  <a:srgbClr val="B40808"/>
                </a:solidFill>
                <a:latin typeface="Book Antiqua"/>
                <a:cs typeface="Book Antiqua"/>
              </a:rPr>
              <a:t> </a:t>
            </a:r>
            <a:r>
              <a:rPr sz="900" b="1" spc="50" dirty="0">
                <a:solidFill>
                  <a:srgbClr val="B40808"/>
                </a:solidFill>
                <a:latin typeface="Book Antiqua"/>
                <a:cs typeface="Book Antiqua"/>
              </a:rPr>
              <a:t>with</a:t>
            </a:r>
            <a:r>
              <a:rPr sz="900" b="1" spc="15" dirty="0">
                <a:solidFill>
                  <a:srgbClr val="B40808"/>
                </a:solidFill>
                <a:latin typeface="Book Antiqua"/>
                <a:cs typeface="Book Antiqua"/>
              </a:rPr>
              <a:t> </a:t>
            </a:r>
            <a:r>
              <a:rPr sz="900" b="1" spc="65" dirty="0">
                <a:solidFill>
                  <a:srgbClr val="B40808"/>
                </a:solidFill>
                <a:latin typeface="Book Antiqua"/>
                <a:cs typeface="Book Antiqua"/>
              </a:rPr>
              <a:t>a</a:t>
            </a:r>
            <a:r>
              <a:rPr sz="900" b="1" spc="15" dirty="0">
                <a:solidFill>
                  <a:srgbClr val="B40808"/>
                </a:solidFill>
                <a:latin typeface="Book Antiqua"/>
                <a:cs typeface="Book Antiqua"/>
              </a:rPr>
              <a:t> </a:t>
            </a:r>
            <a:r>
              <a:rPr sz="900" b="1" spc="65" dirty="0">
                <a:solidFill>
                  <a:srgbClr val="B40808"/>
                </a:solidFill>
                <a:latin typeface="Book Antiqua"/>
                <a:cs typeface="Book Antiqua"/>
              </a:rPr>
              <a:t>space</a:t>
            </a:r>
            <a:r>
              <a:rPr sz="900" b="1" spc="15" dirty="0">
                <a:solidFill>
                  <a:srgbClr val="B40808"/>
                </a:solidFill>
                <a:latin typeface="Book Antiqua"/>
                <a:cs typeface="Book Antiqua"/>
              </a:rPr>
              <a:t> </a:t>
            </a:r>
            <a:r>
              <a:rPr sz="900" b="1" spc="65" dirty="0">
                <a:solidFill>
                  <a:srgbClr val="B40808"/>
                </a:solidFill>
                <a:latin typeface="Book Antiqua"/>
                <a:cs typeface="Book Antiqua"/>
              </a:rPr>
              <a:t>to</a:t>
            </a:r>
            <a:r>
              <a:rPr sz="900" b="1" spc="15" dirty="0">
                <a:solidFill>
                  <a:srgbClr val="B40808"/>
                </a:solidFill>
                <a:latin typeface="Book Antiqua"/>
                <a:cs typeface="Book Antiqua"/>
              </a:rPr>
              <a:t> </a:t>
            </a:r>
            <a:r>
              <a:rPr sz="900" b="1" spc="95" dirty="0">
                <a:solidFill>
                  <a:srgbClr val="B40808"/>
                </a:solidFill>
                <a:latin typeface="Book Antiqua"/>
                <a:cs typeface="Book Antiqua"/>
              </a:rPr>
              <a:t>once</a:t>
            </a:r>
            <a:r>
              <a:rPr sz="900" b="1" spc="15" dirty="0">
                <a:solidFill>
                  <a:srgbClr val="B40808"/>
                </a:solidFill>
                <a:latin typeface="Book Antiqua"/>
                <a:cs typeface="Book Antiqua"/>
              </a:rPr>
              <a:t> </a:t>
            </a:r>
            <a:r>
              <a:rPr sz="900" b="1" spc="60" dirty="0">
                <a:solidFill>
                  <a:srgbClr val="B40808"/>
                </a:solidFill>
                <a:latin typeface="Book Antiqua"/>
                <a:cs typeface="Book Antiqua"/>
              </a:rPr>
              <a:t>again</a:t>
            </a:r>
            <a:r>
              <a:rPr sz="900" b="1" spc="20" dirty="0">
                <a:solidFill>
                  <a:srgbClr val="B40808"/>
                </a:solidFill>
                <a:latin typeface="Book Antiqua"/>
                <a:cs typeface="Book Antiqua"/>
              </a:rPr>
              <a:t> </a:t>
            </a:r>
            <a:r>
              <a:rPr sz="900" b="1" spc="65" dirty="0">
                <a:solidFill>
                  <a:srgbClr val="B40808"/>
                </a:solidFill>
                <a:latin typeface="Book Antiqua"/>
                <a:cs typeface="Book Antiqua"/>
              </a:rPr>
              <a:t>be </a:t>
            </a:r>
            <a:r>
              <a:rPr sz="900" b="1" spc="-210" dirty="0">
                <a:solidFill>
                  <a:srgbClr val="B40808"/>
                </a:solidFill>
                <a:latin typeface="Book Antiqua"/>
                <a:cs typeface="Book Antiqua"/>
              </a:rPr>
              <a:t> </a:t>
            </a:r>
            <a:r>
              <a:rPr sz="900" b="1" spc="60" dirty="0">
                <a:solidFill>
                  <a:srgbClr val="B40808"/>
                </a:solidFill>
                <a:latin typeface="Book Antiqua"/>
                <a:cs typeface="Book Antiqua"/>
              </a:rPr>
              <a:t>creative,</a:t>
            </a:r>
            <a:r>
              <a:rPr sz="900" b="1" spc="10" dirty="0">
                <a:solidFill>
                  <a:srgbClr val="B40808"/>
                </a:solidFill>
                <a:latin typeface="Book Antiqua"/>
                <a:cs typeface="Book Antiqua"/>
              </a:rPr>
              <a:t> </a:t>
            </a:r>
            <a:r>
              <a:rPr sz="900" b="1" spc="65" dirty="0">
                <a:solidFill>
                  <a:srgbClr val="B40808"/>
                </a:solidFill>
                <a:latin typeface="Book Antiqua"/>
                <a:cs typeface="Book Antiqua"/>
              </a:rPr>
              <a:t>to</a:t>
            </a:r>
            <a:r>
              <a:rPr sz="900" b="1" spc="10" dirty="0">
                <a:solidFill>
                  <a:srgbClr val="B40808"/>
                </a:solidFill>
                <a:latin typeface="Book Antiqua"/>
                <a:cs typeface="Book Antiqua"/>
              </a:rPr>
              <a:t> </a:t>
            </a:r>
            <a:r>
              <a:rPr sz="900" b="1" spc="60" dirty="0">
                <a:solidFill>
                  <a:srgbClr val="B40808"/>
                </a:solidFill>
                <a:latin typeface="Book Antiqua"/>
                <a:cs typeface="Book Antiqua"/>
              </a:rPr>
              <a:t>play</a:t>
            </a:r>
            <a:r>
              <a:rPr sz="900" b="1" spc="10" dirty="0">
                <a:solidFill>
                  <a:srgbClr val="B40808"/>
                </a:solidFill>
                <a:latin typeface="Book Antiqua"/>
                <a:cs typeface="Book Antiqua"/>
              </a:rPr>
              <a:t> </a:t>
            </a:r>
            <a:r>
              <a:rPr sz="900" b="1" spc="50" dirty="0">
                <a:solidFill>
                  <a:srgbClr val="B40808"/>
                </a:solidFill>
                <a:latin typeface="Book Antiqua"/>
                <a:cs typeface="Book Antiqua"/>
              </a:rPr>
              <a:t>with</a:t>
            </a:r>
            <a:r>
              <a:rPr sz="900" b="1" spc="10" dirty="0">
                <a:solidFill>
                  <a:srgbClr val="B40808"/>
                </a:solidFill>
                <a:latin typeface="Book Antiqua"/>
                <a:cs typeface="Book Antiqua"/>
              </a:rPr>
              <a:t> </a:t>
            </a:r>
            <a:r>
              <a:rPr sz="900" b="1" spc="55" dirty="0">
                <a:solidFill>
                  <a:srgbClr val="B40808"/>
                </a:solidFill>
                <a:latin typeface="Book Antiqua"/>
                <a:cs typeface="Book Antiqua"/>
              </a:rPr>
              <a:t>words,</a:t>
            </a:r>
            <a:r>
              <a:rPr sz="900" b="1" spc="10" dirty="0">
                <a:solidFill>
                  <a:srgbClr val="B40808"/>
                </a:solidFill>
                <a:latin typeface="Book Antiqua"/>
                <a:cs typeface="Book Antiqua"/>
              </a:rPr>
              <a:t> </a:t>
            </a:r>
            <a:r>
              <a:rPr sz="900" b="1" spc="80" dirty="0">
                <a:solidFill>
                  <a:srgbClr val="B40808"/>
                </a:solidFill>
                <a:latin typeface="Book Antiqua"/>
                <a:cs typeface="Book Antiqua"/>
              </a:rPr>
              <a:t>and</a:t>
            </a:r>
            <a:r>
              <a:rPr sz="900" b="1" spc="15" dirty="0">
                <a:solidFill>
                  <a:srgbClr val="B40808"/>
                </a:solidFill>
                <a:latin typeface="Book Antiqua"/>
                <a:cs typeface="Book Antiqua"/>
              </a:rPr>
              <a:t> </a:t>
            </a:r>
            <a:r>
              <a:rPr sz="900" b="1" spc="65" dirty="0">
                <a:solidFill>
                  <a:srgbClr val="B40808"/>
                </a:solidFill>
                <a:latin typeface="Book Antiqua"/>
                <a:cs typeface="Book Antiqua"/>
              </a:rPr>
              <a:t>to</a:t>
            </a:r>
            <a:r>
              <a:rPr sz="900" b="1" spc="10" dirty="0">
                <a:solidFill>
                  <a:srgbClr val="B40808"/>
                </a:solidFill>
                <a:latin typeface="Book Antiqua"/>
                <a:cs typeface="Book Antiqua"/>
              </a:rPr>
              <a:t> </a:t>
            </a:r>
            <a:r>
              <a:rPr sz="900" b="1" spc="65" dirty="0">
                <a:solidFill>
                  <a:srgbClr val="B40808"/>
                </a:solidFill>
                <a:latin typeface="Book Antiqua"/>
                <a:cs typeface="Book Antiqua"/>
              </a:rPr>
              <a:t>collaborate</a:t>
            </a:r>
            <a:r>
              <a:rPr sz="900" b="1" spc="10" dirty="0">
                <a:solidFill>
                  <a:srgbClr val="B40808"/>
                </a:solidFill>
                <a:latin typeface="Book Antiqua"/>
                <a:cs typeface="Book Antiqua"/>
              </a:rPr>
              <a:t> </a:t>
            </a:r>
            <a:r>
              <a:rPr sz="900" b="1" spc="50" dirty="0">
                <a:solidFill>
                  <a:srgbClr val="B40808"/>
                </a:solidFill>
                <a:latin typeface="Book Antiqua"/>
                <a:cs typeface="Book Antiqua"/>
              </a:rPr>
              <a:t>with</a:t>
            </a:r>
            <a:r>
              <a:rPr sz="900" b="1" spc="10" dirty="0">
                <a:solidFill>
                  <a:srgbClr val="B40808"/>
                </a:solidFill>
                <a:latin typeface="Book Antiqua"/>
                <a:cs typeface="Book Antiqua"/>
              </a:rPr>
              <a:t> </a:t>
            </a:r>
            <a:r>
              <a:rPr sz="900" b="1" spc="80" dirty="0">
                <a:solidFill>
                  <a:srgbClr val="B40808"/>
                </a:solidFill>
                <a:latin typeface="Book Antiqua"/>
                <a:cs typeface="Book Antiqua"/>
              </a:rPr>
              <a:t>other</a:t>
            </a:r>
            <a:r>
              <a:rPr sz="900" b="1" spc="10" dirty="0">
                <a:solidFill>
                  <a:srgbClr val="B40808"/>
                </a:solidFill>
                <a:latin typeface="Book Antiqua"/>
                <a:cs typeface="Book Antiqua"/>
              </a:rPr>
              <a:t> </a:t>
            </a:r>
            <a:r>
              <a:rPr sz="900" b="1" spc="50" dirty="0">
                <a:solidFill>
                  <a:srgbClr val="B40808"/>
                </a:solidFill>
                <a:latin typeface="Book Antiqua"/>
                <a:cs typeface="Book Antiqua"/>
              </a:rPr>
              <a:t>students.</a:t>
            </a:r>
            <a:endParaRPr sz="900" dirty="0">
              <a:latin typeface="Book Antiqua"/>
              <a:cs typeface="Book Antiqua"/>
            </a:endParaRPr>
          </a:p>
        </p:txBody>
      </p:sp>
      <p:sp>
        <p:nvSpPr>
          <p:cNvPr id="17" name="object 17"/>
          <p:cNvSpPr txBox="1"/>
          <p:nvPr/>
        </p:nvSpPr>
        <p:spPr>
          <a:xfrm>
            <a:off x="4006598" y="2549063"/>
            <a:ext cx="5868670" cy="2446567"/>
          </a:xfrm>
          <a:prstGeom prst="rect">
            <a:avLst/>
          </a:prstGeom>
        </p:spPr>
        <p:txBody>
          <a:bodyPr vert="horz" wrap="square" lIns="0" tIns="31750" rIns="0" bIns="0" rtlCol="0">
            <a:spAutoFit/>
          </a:bodyPr>
          <a:lstStyle/>
          <a:p>
            <a:pPr marL="12700">
              <a:spcBef>
                <a:spcPts val="250"/>
              </a:spcBef>
            </a:pPr>
            <a:r>
              <a:rPr sz="1000" spc="-5" dirty="0">
                <a:solidFill>
                  <a:srgbClr val="B40808"/>
                </a:solidFill>
                <a:latin typeface="Archivo Black"/>
                <a:cs typeface="Archivo Black"/>
              </a:rPr>
              <a:t>SUMMER</a:t>
            </a:r>
            <a:r>
              <a:rPr sz="1000" spc="-50" dirty="0">
                <a:solidFill>
                  <a:srgbClr val="B40808"/>
                </a:solidFill>
                <a:latin typeface="Archivo Black"/>
                <a:cs typeface="Archivo Black"/>
              </a:rPr>
              <a:t> </a:t>
            </a:r>
            <a:r>
              <a:rPr sz="1000" spc="-5" dirty="0">
                <a:solidFill>
                  <a:srgbClr val="B40808"/>
                </a:solidFill>
                <a:latin typeface="Archivo Black"/>
                <a:cs typeface="Archivo Black"/>
              </a:rPr>
              <a:t>TAKEAWAY</a:t>
            </a:r>
            <a:endParaRPr sz="1000" dirty="0">
              <a:latin typeface="Archivo Black"/>
              <a:cs typeface="Archivo Black"/>
            </a:endParaRPr>
          </a:p>
          <a:p>
            <a:pPr marL="12700" marR="5080">
              <a:lnSpc>
                <a:spcPct val="112500"/>
              </a:lnSpc>
            </a:pPr>
            <a:r>
              <a:rPr sz="1000" b="1" spc="70" dirty="0">
                <a:solidFill>
                  <a:srgbClr val="B40808"/>
                </a:solidFill>
                <a:latin typeface="Book Antiqua"/>
                <a:cs typeface="Book Antiqua"/>
              </a:rPr>
              <a:t>High</a:t>
            </a:r>
            <a:r>
              <a:rPr sz="1000" b="1" spc="15" dirty="0">
                <a:solidFill>
                  <a:srgbClr val="B40808"/>
                </a:solidFill>
                <a:latin typeface="Book Antiqua"/>
                <a:cs typeface="Book Antiqua"/>
              </a:rPr>
              <a:t> </a:t>
            </a:r>
            <a:r>
              <a:rPr sz="1000" b="1" spc="80" dirty="0">
                <a:solidFill>
                  <a:srgbClr val="B40808"/>
                </a:solidFill>
                <a:latin typeface="Book Antiqua"/>
                <a:cs typeface="Book Antiqua"/>
              </a:rPr>
              <a:t>Road</a:t>
            </a:r>
            <a:r>
              <a:rPr sz="1000" b="1" spc="20" dirty="0">
                <a:solidFill>
                  <a:srgbClr val="B40808"/>
                </a:solidFill>
                <a:latin typeface="Book Antiqua"/>
                <a:cs typeface="Book Antiqua"/>
              </a:rPr>
              <a:t> </a:t>
            </a:r>
            <a:r>
              <a:rPr sz="1000" b="1" spc="65" dirty="0">
                <a:solidFill>
                  <a:srgbClr val="B40808"/>
                </a:solidFill>
                <a:latin typeface="Book Antiqua"/>
                <a:cs typeface="Book Antiqua"/>
              </a:rPr>
              <a:t>inspired</a:t>
            </a:r>
            <a:r>
              <a:rPr sz="1000" b="1" spc="20" dirty="0">
                <a:solidFill>
                  <a:srgbClr val="B40808"/>
                </a:solidFill>
                <a:latin typeface="Book Antiqua"/>
                <a:cs typeface="Book Antiqua"/>
              </a:rPr>
              <a:t> </a:t>
            </a:r>
            <a:r>
              <a:rPr sz="1000" b="1" spc="145" dirty="0">
                <a:solidFill>
                  <a:srgbClr val="B40808"/>
                </a:solidFill>
                <a:latin typeface="Book Antiqua"/>
                <a:cs typeface="Book Antiqua"/>
              </a:rPr>
              <a:t>me</a:t>
            </a:r>
            <a:r>
              <a:rPr sz="1000" b="1" spc="20" dirty="0">
                <a:solidFill>
                  <a:srgbClr val="B40808"/>
                </a:solidFill>
                <a:latin typeface="Book Antiqua"/>
                <a:cs typeface="Book Antiqua"/>
              </a:rPr>
              <a:t> </a:t>
            </a:r>
            <a:r>
              <a:rPr sz="1000" b="1" spc="70" dirty="0">
                <a:solidFill>
                  <a:srgbClr val="B40808"/>
                </a:solidFill>
                <a:latin typeface="Book Antiqua"/>
                <a:cs typeface="Book Antiqua"/>
              </a:rPr>
              <a:t>to</a:t>
            </a:r>
            <a:r>
              <a:rPr sz="1000" b="1" spc="20" dirty="0">
                <a:solidFill>
                  <a:srgbClr val="B40808"/>
                </a:solidFill>
                <a:latin typeface="Book Antiqua"/>
                <a:cs typeface="Book Antiqua"/>
              </a:rPr>
              <a:t> </a:t>
            </a:r>
            <a:r>
              <a:rPr sz="1000" b="1" spc="65" dirty="0">
                <a:solidFill>
                  <a:srgbClr val="B40808"/>
                </a:solidFill>
                <a:latin typeface="Book Antiqua"/>
                <a:cs typeface="Book Antiqua"/>
              </a:rPr>
              <a:t>apply</a:t>
            </a:r>
            <a:r>
              <a:rPr sz="1000" b="1" spc="20" dirty="0">
                <a:solidFill>
                  <a:srgbClr val="B40808"/>
                </a:solidFill>
                <a:latin typeface="Book Antiqua"/>
                <a:cs typeface="Book Antiqua"/>
              </a:rPr>
              <a:t> </a:t>
            </a:r>
            <a:r>
              <a:rPr sz="1000" b="1" spc="150" dirty="0">
                <a:solidFill>
                  <a:srgbClr val="B40808"/>
                </a:solidFill>
                <a:latin typeface="Book Antiqua"/>
                <a:cs typeface="Book Antiqua"/>
              </a:rPr>
              <a:t>my</a:t>
            </a:r>
            <a:r>
              <a:rPr sz="1000" b="1" spc="20" dirty="0">
                <a:solidFill>
                  <a:srgbClr val="B40808"/>
                </a:solidFill>
                <a:latin typeface="Book Antiqua"/>
                <a:cs typeface="Book Antiqua"/>
              </a:rPr>
              <a:t> </a:t>
            </a:r>
            <a:r>
              <a:rPr sz="1000" b="1" spc="65" dirty="0">
                <a:solidFill>
                  <a:srgbClr val="B40808"/>
                </a:solidFill>
                <a:latin typeface="Book Antiqua"/>
                <a:cs typeface="Book Antiqua"/>
              </a:rPr>
              <a:t>knowledge</a:t>
            </a:r>
            <a:r>
              <a:rPr sz="1000" b="1" spc="20" dirty="0">
                <a:solidFill>
                  <a:srgbClr val="B40808"/>
                </a:solidFill>
                <a:latin typeface="Book Antiqua"/>
                <a:cs typeface="Book Antiqua"/>
              </a:rPr>
              <a:t> </a:t>
            </a:r>
            <a:r>
              <a:rPr sz="1000" b="1" spc="85" dirty="0">
                <a:solidFill>
                  <a:srgbClr val="B40808"/>
                </a:solidFill>
                <a:latin typeface="Book Antiqua"/>
                <a:cs typeface="Book Antiqua"/>
              </a:rPr>
              <a:t>and</a:t>
            </a:r>
            <a:r>
              <a:rPr sz="1000" b="1" spc="20" dirty="0">
                <a:solidFill>
                  <a:srgbClr val="B40808"/>
                </a:solidFill>
                <a:latin typeface="Book Antiqua"/>
                <a:cs typeface="Book Antiqua"/>
              </a:rPr>
              <a:t> skills </a:t>
            </a:r>
            <a:r>
              <a:rPr sz="1000" b="1" spc="70" dirty="0">
                <a:solidFill>
                  <a:srgbClr val="B40808"/>
                </a:solidFill>
                <a:latin typeface="Book Antiqua"/>
                <a:cs typeface="Book Antiqua"/>
              </a:rPr>
              <a:t>to</a:t>
            </a:r>
            <a:r>
              <a:rPr sz="1000" b="1" spc="20" dirty="0">
                <a:solidFill>
                  <a:srgbClr val="B40808"/>
                </a:solidFill>
                <a:latin typeface="Book Antiqua"/>
                <a:cs typeface="Book Antiqua"/>
              </a:rPr>
              <a:t> </a:t>
            </a:r>
            <a:r>
              <a:rPr sz="1000" b="1" spc="65" dirty="0">
                <a:solidFill>
                  <a:srgbClr val="B40808"/>
                </a:solidFill>
                <a:latin typeface="Book Antiqua"/>
                <a:cs typeface="Book Antiqua"/>
              </a:rPr>
              <a:t>real</a:t>
            </a:r>
            <a:r>
              <a:rPr sz="1000" b="1" spc="20" dirty="0">
                <a:solidFill>
                  <a:srgbClr val="B40808"/>
                </a:solidFill>
                <a:latin typeface="Book Antiqua"/>
                <a:cs typeface="Book Antiqua"/>
              </a:rPr>
              <a:t> </a:t>
            </a:r>
            <a:r>
              <a:rPr sz="1000" b="1" spc="35" dirty="0">
                <a:solidFill>
                  <a:srgbClr val="B40808"/>
                </a:solidFill>
                <a:latin typeface="Book Antiqua"/>
                <a:cs typeface="Book Antiqua"/>
              </a:rPr>
              <a:t>life.</a:t>
            </a:r>
            <a:r>
              <a:rPr sz="1000" b="1" spc="20" dirty="0">
                <a:solidFill>
                  <a:srgbClr val="B40808"/>
                </a:solidFill>
                <a:latin typeface="Book Antiqua"/>
                <a:cs typeface="Book Antiqua"/>
              </a:rPr>
              <a:t> </a:t>
            </a:r>
            <a:r>
              <a:rPr sz="1000" b="1" spc="35" dirty="0">
                <a:solidFill>
                  <a:srgbClr val="B40808"/>
                </a:solidFill>
                <a:latin typeface="Book Antiqua"/>
                <a:cs typeface="Book Antiqua"/>
              </a:rPr>
              <a:t>I</a:t>
            </a:r>
            <a:r>
              <a:rPr sz="1000" b="1" spc="20" dirty="0">
                <a:solidFill>
                  <a:srgbClr val="B40808"/>
                </a:solidFill>
                <a:latin typeface="Book Antiqua"/>
                <a:cs typeface="Book Antiqua"/>
              </a:rPr>
              <a:t> </a:t>
            </a:r>
            <a:r>
              <a:rPr sz="1000" b="1" spc="70" dirty="0">
                <a:solidFill>
                  <a:srgbClr val="B40808"/>
                </a:solidFill>
                <a:latin typeface="Book Antiqua"/>
                <a:cs typeface="Book Antiqua"/>
              </a:rPr>
              <a:t>began</a:t>
            </a:r>
            <a:r>
              <a:rPr sz="1000" b="1" spc="20" dirty="0">
                <a:solidFill>
                  <a:srgbClr val="B40808"/>
                </a:solidFill>
                <a:latin typeface="Book Antiqua"/>
                <a:cs typeface="Book Antiqua"/>
              </a:rPr>
              <a:t> </a:t>
            </a:r>
            <a:r>
              <a:rPr sz="1000" b="1" spc="150" dirty="0">
                <a:solidFill>
                  <a:srgbClr val="B40808"/>
                </a:solidFill>
                <a:latin typeface="Book Antiqua"/>
                <a:cs typeface="Book Antiqua"/>
              </a:rPr>
              <a:t>my</a:t>
            </a:r>
            <a:r>
              <a:rPr sz="1000" b="1" spc="20" dirty="0">
                <a:solidFill>
                  <a:srgbClr val="B40808"/>
                </a:solidFill>
                <a:latin typeface="Book Antiqua"/>
                <a:cs typeface="Book Antiqua"/>
              </a:rPr>
              <a:t> </a:t>
            </a:r>
            <a:r>
              <a:rPr sz="1000" b="1" spc="65" dirty="0">
                <a:solidFill>
                  <a:srgbClr val="B40808"/>
                </a:solidFill>
                <a:latin typeface="Book Antiqua"/>
                <a:cs typeface="Book Antiqua"/>
              </a:rPr>
              <a:t>college </a:t>
            </a:r>
            <a:r>
              <a:rPr sz="1000" b="1" spc="-235" dirty="0">
                <a:solidFill>
                  <a:srgbClr val="B40808"/>
                </a:solidFill>
                <a:latin typeface="Book Antiqua"/>
                <a:cs typeface="Book Antiqua"/>
              </a:rPr>
              <a:t> </a:t>
            </a:r>
            <a:r>
              <a:rPr sz="1000" b="1" spc="70" dirty="0">
                <a:solidFill>
                  <a:srgbClr val="B40808"/>
                </a:solidFill>
                <a:latin typeface="Book Antiqua"/>
                <a:cs typeface="Book Antiqua"/>
              </a:rPr>
              <a:t>journey. </a:t>
            </a:r>
            <a:r>
              <a:rPr sz="1000" b="1" spc="75" dirty="0">
                <a:solidFill>
                  <a:srgbClr val="B40808"/>
                </a:solidFill>
                <a:latin typeface="Book Antiqua"/>
                <a:cs typeface="Book Antiqua"/>
              </a:rPr>
              <a:t>Most of </a:t>
            </a:r>
            <a:r>
              <a:rPr sz="1000" b="1" spc="150" dirty="0">
                <a:solidFill>
                  <a:srgbClr val="B40808"/>
                </a:solidFill>
                <a:latin typeface="Book Antiqua"/>
                <a:cs typeface="Book Antiqua"/>
              </a:rPr>
              <a:t>my </a:t>
            </a:r>
            <a:r>
              <a:rPr sz="1000" b="1" spc="45" dirty="0">
                <a:solidFill>
                  <a:srgbClr val="B40808"/>
                </a:solidFill>
                <a:latin typeface="Book Antiqua"/>
                <a:cs typeface="Book Antiqua"/>
              </a:rPr>
              <a:t>classes </a:t>
            </a:r>
            <a:r>
              <a:rPr sz="1000" b="1" spc="85" dirty="0">
                <a:solidFill>
                  <a:srgbClr val="B40808"/>
                </a:solidFill>
                <a:latin typeface="Book Antiqua"/>
                <a:cs typeface="Book Antiqua"/>
              </a:rPr>
              <a:t>surrounded </a:t>
            </a:r>
            <a:r>
              <a:rPr sz="1000" b="1" spc="65" dirty="0">
                <a:solidFill>
                  <a:srgbClr val="B40808"/>
                </a:solidFill>
                <a:latin typeface="Book Antiqua"/>
                <a:cs typeface="Book Antiqua"/>
              </a:rPr>
              <a:t>reading, </a:t>
            </a:r>
            <a:r>
              <a:rPr sz="1000" b="1" spc="50" dirty="0">
                <a:solidFill>
                  <a:srgbClr val="B40808"/>
                </a:solidFill>
                <a:latin typeface="Book Antiqua"/>
                <a:cs typeface="Book Antiqua"/>
              </a:rPr>
              <a:t>writing, </a:t>
            </a:r>
            <a:r>
              <a:rPr sz="1000" b="1" spc="85" dirty="0">
                <a:solidFill>
                  <a:srgbClr val="B40808"/>
                </a:solidFill>
                <a:latin typeface="Book Antiqua"/>
                <a:cs typeface="Book Antiqua"/>
              </a:rPr>
              <a:t>and </a:t>
            </a:r>
            <a:r>
              <a:rPr sz="1000" b="1" spc="50" dirty="0">
                <a:solidFill>
                  <a:srgbClr val="B40808"/>
                </a:solidFill>
                <a:latin typeface="Book Antiqua"/>
                <a:cs typeface="Book Antiqua"/>
              </a:rPr>
              <a:t>discussing, </a:t>
            </a:r>
            <a:r>
              <a:rPr sz="1000" b="1" spc="75" dirty="0">
                <a:solidFill>
                  <a:srgbClr val="B40808"/>
                </a:solidFill>
                <a:latin typeface="Book Antiqua"/>
                <a:cs typeface="Book Antiqua"/>
              </a:rPr>
              <a:t>which </a:t>
            </a:r>
            <a:r>
              <a:rPr sz="1000" b="1" spc="35" dirty="0">
                <a:solidFill>
                  <a:srgbClr val="B40808"/>
                </a:solidFill>
                <a:latin typeface="Book Antiqua"/>
                <a:cs typeface="Book Antiqua"/>
              </a:rPr>
              <a:t>I </a:t>
            </a:r>
            <a:r>
              <a:rPr sz="1000" b="1" spc="50" dirty="0">
                <a:solidFill>
                  <a:srgbClr val="B40808"/>
                </a:solidFill>
                <a:latin typeface="Book Antiqua"/>
                <a:cs typeface="Book Antiqua"/>
              </a:rPr>
              <a:t>didn't </a:t>
            </a:r>
            <a:r>
              <a:rPr sz="1000" b="1" spc="-235" dirty="0">
                <a:solidFill>
                  <a:srgbClr val="B40808"/>
                </a:solidFill>
                <a:latin typeface="Book Antiqua"/>
                <a:cs typeface="Book Antiqua"/>
              </a:rPr>
              <a:t> </a:t>
            </a:r>
            <a:r>
              <a:rPr sz="1000" b="1" spc="75" dirty="0">
                <a:solidFill>
                  <a:srgbClr val="B40808"/>
                </a:solidFill>
                <a:latin typeface="Book Antiqua"/>
                <a:cs typeface="Book Antiqua"/>
              </a:rPr>
              <a:t>have </a:t>
            </a:r>
            <a:r>
              <a:rPr sz="1000" b="1" spc="90" dirty="0">
                <a:solidFill>
                  <a:srgbClr val="B40808"/>
                </a:solidFill>
                <a:latin typeface="Book Antiqua"/>
                <a:cs typeface="Book Antiqua"/>
              </a:rPr>
              <a:t>any </a:t>
            </a:r>
            <a:r>
              <a:rPr sz="1000" b="1" spc="80" dirty="0">
                <a:solidFill>
                  <a:srgbClr val="B40808"/>
                </a:solidFill>
                <a:latin typeface="Book Antiqua"/>
                <a:cs typeface="Book Antiqua"/>
              </a:rPr>
              <a:t>problems </a:t>
            </a:r>
            <a:r>
              <a:rPr sz="1000" b="1" spc="50" dirty="0">
                <a:solidFill>
                  <a:srgbClr val="B40808"/>
                </a:solidFill>
                <a:latin typeface="Book Antiqua"/>
                <a:cs typeface="Book Antiqua"/>
              </a:rPr>
              <a:t>with! </a:t>
            </a:r>
            <a:r>
              <a:rPr sz="1000" b="1" spc="20" dirty="0">
                <a:solidFill>
                  <a:srgbClr val="B40808"/>
                </a:solidFill>
                <a:latin typeface="Book Antiqua"/>
                <a:cs typeface="Book Antiqua"/>
              </a:rPr>
              <a:t>:) </a:t>
            </a:r>
            <a:r>
              <a:rPr sz="1000" b="1" spc="65" dirty="0">
                <a:solidFill>
                  <a:srgbClr val="B40808"/>
                </a:solidFill>
                <a:latin typeface="Book Antiqua"/>
                <a:cs typeface="Book Antiqua"/>
              </a:rPr>
              <a:t>but </a:t>
            </a:r>
            <a:r>
              <a:rPr sz="1000" b="1" spc="35" dirty="0">
                <a:solidFill>
                  <a:srgbClr val="B40808"/>
                </a:solidFill>
                <a:latin typeface="Book Antiqua"/>
                <a:cs typeface="Book Antiqua"/>
              </a:rPr>
              <a:t>I </a:t>
            </a:r>
            <a:r>
              <a:rPr sz="1000" b="1" spc="45" dirty="0">
                <a:solidFill>
                  <a:srgbClr val="B40808"/>
                </a:solidFill>
                <a:latin typeface="Book Antiqua"/>
                <a:cs typeface="Book Antiqua"/>
              </a:rPr>
              <a:t>was </a:t>
            </a:r>
            <a:r>
              <a:rPr sz="1000" b="1" spc="55" dirty="0">
                <a:solidFill>
                  <a:srgbClr val="B40808"/>
                </a:solidFill>
                <a:latin typeface="Book Antiqua"/>
                <a:cs typeface="Book Antiqua"/>
              </a:rPr>
              <a:t>feeling </a:t>
            </a:r>
            <a:r>
              <a:rPr sz="1000" b="1" spc="35" dirty="0">
                <a:solidFill>
                  <a:srgbClr val="B40808"/>
                </a:solidFill>
                <a:latin typeface="Book Antiqua"/>
                <a:cs typeface="Book Antiqua"/>
              </a:rPr>
              <a:t>I </a:t>
            </a:r>
            <a:r>
              <a:rPr sz="1000" b="1" spc="65" dirty="0">
                <a:solidFill>
                  <a:srgbClr val="B40808"/>
                </a:solidFill>
                <a:latin typeface="Book Antiqua"/>
                <a:cs typeface="Book Antiqua"/>
              </a:rPr>
              <a:t>lacked </a:t>
            </a:r>
            <a:r>
              <a:rPr sz="1000" b="1" spc="80" dirty="0">
                <a:solidFill>
                  <a:srgbClr val="B40808"/>
                </a:solidFill>
                <a:latin typeface="Book Antiqua"/>
                <a:cs typeface="Book Antiqua"/>
              </a:rPr>
              <a:t>something </a:t>
            </a:r>
            <a:r>
              <a:rPr sz="1000" b="1" spc="65" dirty="0">
                <a:solidFill>
                  <a:srgbClr val="B40808"/>
                </a:solidFill>
                <a:latin typeface="Book Antiqua"/>
                <a:cs typeface="Book Antiqua"/>
              </a:rPr>
              <a:t>greater. </a:t>
            </a:r>
            <a:r>
              <a:rPr sz="1000" b="1" spc="90" dirty="0">
                <a:solidFill>
                  <a:srgbClr val="B40808"/>
                </a:solidFill>
                <a:latin typeface="Book Antiqua"/>
                <a:cs typeface="Book Antiqua"/>
              </a:rPr>
              <a:t>Then, </a:t>
            </a:r>
            <a:r>
              <a:rPr sz="1000" b="1" spc="35" dirty="0">
                <a:solidFill>
                  <a:srgbClr val="B40808"/>
                </a:solidFill>
                <a:latin typeface="Book Antiqua"/>
                <a:cs typeface="Book Antiqua"/>
              </a:rPr>
              <a:t>I </a:t>
            </a:r>
            <a:r>
              <a:rPr sz="1000" b="1" spc="65" dirty="0">
                <a:solidFill>
                  <a:srgbClr val="B40808"/>
                </a:solidFill>
                <a:latin typeface="Book Antiqua"/>
                <a:cs typeface="Book Antiqua"/>
              </a:rPr>
              <a:t>got </a:t>
            </a:r>
            <a:r>
              <a:rPr sz="1000" b="1" spc="70" dirty="0">
                <a:solidFill>
                  <a:srgbClr val="B40808"/>
                </a:solidFill>
                <a:latin typeface="Book Antiqua"/>
                <a:cs typeface="Book Antiqua"/>
              </a:rPr>
              <a:t>into </a:t>
            </a:r>
            <a:r>
              <a:rPr sz="1000" b="1" spc="-235" dirty="0">
                <a:solidFill>
                  <a:srgbClr val="B40808"/>
                </a:solidFill>
                <a:latin typeface="Book Antiqua"/>
                <a:cs typeface="Book Antiqua"/>
              </a:rPr>
              <a:t> </a:t>
            </a:r>
            <a:r>
              <a:rPr sz="1000" b="1" spc="75" dirty="0">
                <a:solidFill>
                  <a:srgbClr val="B40808"/>
                </a:solidFill>
                <a:latin typeface="Book Antiqua"/>
                <a:cs typeface="Book Antiqua"/>
              </a:rPr>
              <a:t>the </a:t>
            </a:r>
            <a:r>
              <a:rPr sz="1000" b="1" spc="50" dirty="0">
                <a:solidFill>
                  <a:srgbClr val="B40808"/>
                </a:solidFill>
                <a:latin typeface="Book Antiqua"/>
                <a:cs typeface="Book Antiqua"/>
              </a:rPr>
              <a:t>fellowship </a:t>
            </a:r>
            <a:r>
              <a:rPr sz="1000" b="1" spc="100" dirty="0">
                <a:solidFill>
                  <a:srgbClr val="B40808"/>
                </a:solidFill>
                <a:latin typeface="Book Antiqua"/>
                <a:cs typeface="Book Antiqua"/>
              </a:rPr>
              <a:t>program </a:t>
            </a:r>
            <a:r>
              <a:rPr sz="1000" b="1" spc="85" dirty="0">
                <a:solidFill>
                  <a:srgbClr val="B40808"/>
                </a:solidFill>
                <a:latin typeface="Book Antiqua"/>
                <a:cs typeface="Book Antiqua"/>
              </a:rPr>
              <a:t>and </a:t>
            </a:r>
            <a:r>
              <a:rPr sz="1000" b="1" spc="50" dirty="0">
                <a:solidFill>
                  <a:srgbClr val="B40808"/>
                </a:solidFill>
                <a:latin typeface="Book Antiqua"/>
                <a:cs typeface="Book Antiqua"/>
              </a:rPr>
              <a:t>finally </a:t>
            </a:r>
            <a:r>
              <a:rPr sz="1000" b="1" spc="80" dirty="0">
                <a:solidFill>
                  <a:srgbClr val="B40808"/>
                </a:solidFill>
                <a:latin typeface="Book Antiqua"/>
                <a:cs typeface="Book Antiqua"/>
              </a:rPr>
              <a:t>had </a:t>
            </a:r>
            <a:r>
              <a:rPr sz="1000" b="1" spc="70" dirty="0">
                <a:solidFill>
                  <a:srgbClr val="B40808"/>
                </a:solidFill>
                <a:latin typeface="Book Antiqua"/>
                <a:cs typeface="Book Antiqua"/>
              </a:rPr>
              <a:t>a </a:t>
            </a:r>
            <a:r>
              <a:rPr sz="1000" b="1" spc="95" dirty="0">
                <a:solidFill>
                  <a:srgbClr val="B40808"/>
                </a:solidFill>
                <a:latin typeface="Book Antiqua"/>
                <a:cs typeface="Book Antiqua"/>
              </a:rPr>
              <a:t>chance </a:t>
            </a:r>
            <a:r>
              <a:rPr sz="1000" b="1" spc="70" dirty="0">
                <a:solidFill>
                  <a:srgbClr val="B40808"/>
                </a:solidFill>
                <a:latin typeface="Book Antiqua"/>
                <a:cs typeface="Book Antiqua"/>
              </a:rPr>
              <a:t>to </a:t>
            </a:r>
            <a:r>
              <a:rPr sz="1000" b="1" spc="65" dirty="0">
                <a:solidFill>
                  <a:srgbClr val="B40808"/>
                </a:solidFill>
                <a:latin typeface="Book Antiqua"/>
                <a:cs typeface="Book Antiqua"/>
              </a:rPr>
              <a:t>apply what </a:t>
            </a:r>
            <a:r>
              <a:rPr sz="1000" b="1" spc="35" dirty="0">
                <a:solidFill>
                  <a:srgbClr val="B40808"/>
                </a:solidFill>
                <a:latin typeface="Book Antiqua"/>
                <a:cs typeface="Book Antiqua"/>
              </a:rPr>
              <a:t>I </a:t>
            </a:r>
            <a:r>
              <a:rPr sz="1000" b="1" spc="75" dirty="0">
                <a:solidFill>
                  <a:srgbClr val="B40808"/>
                </a:solidFill>
                <a:latin typeface="Book Antiqua"/>
                <a:cs typeface="Book Antiqua"/>
              </a:rPr>
              <a:t>learned </a:t>
            </a:r>
            <a:r>
              <a:rPr sz="1000" b="1" spc="70" dirty="0">
                <a:solidFill>
                  <a:srgbClr val="B40808"/>
                </a:solidFill>
                <a:latin typeface="Book Antiqua"/>
                <a:cs typeface="Book Antiqua"/>
              </a:rPr>
              <a:t>to </a:t>
            </a:r>
            <a:r>
              <a:rPr sz="1000" b="1" spc="75" dirty="0">
                <a:solidFill>
                  <a:srgbClr val="B40808"/>
                </a:solidFill>
                <a:latin typeface="Book Antiqua"/>
                <a:cs typeface="Book Antiqua"/>
              </a:rPr>
              <a:t>the </a:t>
            </a:r>
            <a:r>
              <a:rPr sz="1000" b="1" spc="80" dirty="0">
                <a:solidFill>
                  <a:srgbClr val="B40808"/>
                </a:solidFill>
                <a:latin typeface="Book Antiqua"/>
                <a:cs typeface="Book Antiqua"/>
              </a:rPr>
              <a:t> </a:t>
            </a:r>
            <a:r>
              <a:rPr sz="1000" b="1" spc="110" dirty="0">
                <a:solidFill>
                  <a:srgbClr val="B40808"/>
                </a:solidFill>
                <a:latin typeface="Book Antiqua"/>
                <a:cs typeface="Book Antiqua"/>
              </a:rPr>
              <a:t>community </a:t>
            </a:r>
            <a:r>
              <a:rPr sz="1000" b="1" spc="65" dirty="0">
                <a:solidFill>
                  <a:srgbClr val="B40808"/>
                </a:solidFill>
                <a:latin typeface="Book Antiqua"/>
                <a:cs typeface="Book Antiqua"/>
              </a:rPr>
              <a:t>in </a:t>
            </a:r>
            <a:r>
              <a:rPr sz="1000" b="1" spc="60" dirty="0">
                <a:solidFill>
                  <a:srgbClr val="B40808"/>
                </a:solidFill>
                <a:latin typeface="Book Antiqua"/>
                <a:cs typeface="Book Antiqua"/>
              </a:rPr>
              <a:t>Buffalo. </a:t>
            </a:r>
            <a:r>
              <a:rPr sz="1000" b="1" spc="40" dirty="0">
                <a:solidFill>
                  <a:srgbClr val="B40808"/>
                </a:solidFill>
                <a:latin typeface="Book Antiqua"/>
                <a:cs typeface="Book Antiqua"/>
              </a:rPr>
              <a:t>It </a:t>
            </a:r>
            <a:r>
              <a:rPr sz="1000" b="1" spc="20" dirty="0">
                <a:solidFill>
                  <a:srgbClr val="B40808"/>
                </a:solidFill>
                <a:latin typeface="Book Antiqua"/>
                <a:cs typeface="Book Antiqua"/>
              </a:rPr>
              <a:t>is </a:t>
            </a:r>
            <a:r>
              <a:rPr sz="1000" b="1" spc="80" dirty="0">
                <a:solidFill>
                  <a:srgbClr val="B40808"/>
                </a:solidFill>
                <a:latin typeface="Book Antiqua"/>
                <a:cs typeface="Book Antiqua"/>
              </a:rPr>
              <a:t>true </a:t>
            </a:r>
            <a:r>
              <a:rPr sz="1000" b="1" spc="65" dirty="0">
                <a:solidFill>
                  <a:srgbClr val="B40808"/>
                </a:solidFill>
                <a:latin typeface="Book Antiqua"/>
                <a:cs typeface="Book Antiqua"/>
              </a:rPr>
              <a:t>that </a:t>
            </a:r>
            <a:r>
              <a:rPr sz="1000" b="1" spc="75" dirty="0">
                <a:solidFill>
                  <a:srgbClr val="B40808"/>
                </a:solidFill>
                <a:latin typeface="Book Antiqua"/>
                <a:cs typeface="Book Antiqua"/>
              </a:rPr>
              <a:t>sometimes, the </a:t>
            </a:r>
            <a:r>
              <a:rPr sz="1000" b="1" spc="65" dirty="0">
                <a:solidFill>
                  <a:srgbClr val="B40808"/>
                </a:solidFill>
                <a:latin typeface="Book Antiqua"/>
                <a:cs typeface="Book Antiqua"/>
              </a:rPr>
              <a:t>actual </a:t>
            </a:r>
            <a:r>
              <a:rPr sz="1000" b="1" spc="40" dirty="0">
                <a:solidFill>
                  <a:srgbClr val="B40808"/>
                </a:solidFill>
                <a:latin typeface="Book Antiqua"/>
                <a:cs typeface="Book Antiqua"/>
              </a:rPr>
              <a:t>life </a:t>
            </a:r>
            <a:r>
              <a:rPr sz="1000" b="1" spc="20" dirty="0">
                <a:solidFill>
                  <a:srgbClr val="B40808"/>
                </a:solidFill>
                <a:latin typeface="Book Antiqua"/>
                <a:cs typeface="Book Antiqua"/>
              </a:rPr>
              <a:t>is </a:t>
            </a:r>
            <a:r>
              <a:rPr sz="1000" b="1" spc="85" dirty="0">
                <a:solidFill>
                  <a:srgbClr val="B40808"/>
                </a:solidFill>
                <a:latin typeface="Book Antiqua"/>
                <a:cs typeface="Book Antiqua"/>
              </a:rPr>
              <a:t>not </a:t>
            </a:r>
            <a:r>
              <a:rPr sz="1000" b="1" spc="65" dirty="0">
                <a:solidFill>
                  <a:srgbClr val="B40808"/>
                </a:solidFill>
                <a:latin typeface="Book Antiqua"/>
                <a:cs typeface="Book Antiqua"/>
              </a:rPr>
              <a:t>similar </a:t>
            </a:r>
            <a:r>
              <a:rPr sz="1000" b="1" spc="70" dirty="0">
                <a:solidFill>
                  <a:srgbClr val="B40808"/>
                </a:solidFill>
                <a:latin typeface="Book Antiqua"/>
                <a:cs typeface="Book Antiqua"/>
              </a:rPr>
              <a:t>to </a:t>
            </a:r>
            <a:r>
              <a:rPr sz="1000" b="1" spc="65" dirty="0">
                <a:solidFill>
                  <a:srgbClr val="B40808"/>
                </a:solidFill>
                <a:latin typeface="Book Antiqua"/>
                <a:cs typeface="Book Antiqua"/>
              </a:rPr>
              <a:t>what </a:t>
            </a:r>
            <a:r>
              <a:rPr sz="1000" b="1" spc="35" dirty="0">
                <a:solidFill>
                  <a:srgbClr val="B40808"/>
                </a:solidFill>
                <a:latin typeface="Book Antiqua"/>
                <a:cs typeface="Book Antiqua"/>
              </a:rPr>
              <a:t>I </a:t>
            </a:r>
            <a:r>
              <a:rPr sz="1000" b="1" spc="40" dirty="0">
                <a:solidFill>
                  <a:srgbClr val="B40808"/>
                </a:solidFill>
                <a:latin typeface="Book Antiqua"/>
                <a:cs typeface="Book Antiqua"/>
              </a:rPr>
              <a:t> </a:t>
            </a:r>
            <a:r>
              <a:rPr sz="1000" b="1" spc="80" dirty="0">
                <a:solidFill>
                  <a:srgbClr val="B40808"/>
                </a:solidFill>
                <a:latin typeface="Book Antiqua"/>
                <a:cs typeface="Book Antiqua"/>
              </a:rPr>
              <a:t>read </a:t>
            </a:r>
            <a:r>
              <a:rPr sz="1000" b="1" spc="65" dirty="0">
                <a:solidFill>
                  <a:srgbClr val="B40808"/>
                </a:solidFill>
                <a:latin typeface="Book Antiqua"/>
                <a:cs typeface="Book Antiqua"/>
              </a:rPr>
              <a:t>in </a:t>
            </a:r>
            <a:r>
              <a:rPr sz="1000" b="1" spc="70" dirty="0">
                <a:solidFill>
                  <a:srgbClr val="B40808"/>
                </a:solidFill>
                <a:latin typeface="Book Antiqua"/>
                <a:cs typeface="Book Antiqua"/>
              </a:rPr>
              <a:t>textbooks </a:t>
            </a:r>
            <a:r>
              <a:rPr sz="1000" b="1" spc="100" dirty="0">
                <a:solidFill>
                  <a:srgbClr val="B40808"/>
                </a:solidFill>
                <a:latin typeface="Book Antiqua"/>
                <a:cs typeface="Book Antiqua"/>
              </a:rPr>
              <a:t>or </a:t>
            </a:r>
            <a:r>
              <a:rPr sz="1000" b="1" spc="75" dirty="0">
                <a:solidFill>
                  <a:srgbClr val="B40808"/>
                </a:solidFill>
                <a:latin typeface="Book Antiqua"/>
                <a:cs typeface="Book Antiqua"/>
              </a:rPr>
              <a:t>learn </a:t>
            </a:r>
            <a:r>
              <a:rPr sz="1000" b="1" spc="65" dirty="0">
                <a:solidFill>
                  <a:srgbClr val="B40808"/>
                </a:solidFill>
                <a:latin typeface="Book Antiqua"/>
                <a:cs typeface="Book Antiqua"/>
              </a:rPr>
              <a:t>in </a:t>
            </a:r>
            <a:r>
              <a:rPr sz="1000" b="1" spc="45" dirty="0">
                <a:solidFill>
                  <a:srgbClr val="B40808"/>
                </a:solidFill>
                <a:latin typeface="Book Antiqua"/>
                <a:cs typeface="Book Antiqua"/>
              </a:rPr>
              <a:t>class </a:t>
            </a:r>
            <a:r>
              <a:rPr sz="1000" b="1" spc="50" dirty="0">
                <a:solidFill>
                  <a:srgbClr val="B40808"/>
                </a:solidFill>
                <a:latin typeface="Book Antiqua"/>
                <a:cs typeface="Book Antiqua"/>
              </a:rPr>
              <a:t>discussions. </a:t>
            </a:r>
            <a:r>
              <a:rPr sz="1000" b="1" spc="70" dirty="0">
                <a:solidFill>
                  <a:srgbClr val="B40808"/>
                </a:solidFill>
                <a:latin typeface="Book Antiqua"/>
                <a:cs typeface="Book Antiqua"/>
              </a:rPr>
              <a:t>However, </a:t>
            </a:r>
            <a:r>
              <a:rPr sz="1000" b="1" spc="35" dirty="0">
                <a:solidFill>
                  <a:srgbClr val="B40808"/>
                </a:solidFill>
                <a:latin typeface="Book Antiqua"/>
                <a:cs typeface="Book Antiqua"/>
              </a:rPr>
              <a:t>it </a:t>
            </a:r>
            <a:r>
              <a:rPr sz="1000" b="1" spc="45" dirty="0">
                <a:solidFill>
                  <a:srgbClr val="B40808"/>
                </a:solidFill>
                <a:latin typeface="Book Antiqua"/>
                <a:cs typeface="Book Antiqua"/>
              </a:rPr>
              <a:t>was </a:t>
            </a:r>
            <a:r>
              <a:rPr sz="1000" b="1" spc="120" dirty="0">
                <a:solidFill>
                  <a:srgbClr val="B40808"/>
                </a:solidFill>
                <a:latin typeface="Book Antiqua"/>
                <a:cs typeface="Book Antiqua"/>
              </a:rPr>
              <a:t>more </a:t>
            </a:r>
            <a:r>
              <a:rPr sz="1000" b="1" spc="60" dirty="0">
                <a:solidFill>
                  <a:srgbClr val="B40808"/>
                </a:solidFill>
                <a:latin typeface="Book Antiqua"/>
                <a:cs typeface="Book Antiqua"/>
              </a:rPr>
              <a:t>relatable </a:t>
            </a:r>
            <a:r>
              <a:rPr sz="1000" b="1" spc="85" dirty="0">
                <a:solidFill>
                  <a:srgbClr val="B40808"/>
                </a:solidFill>
                <a:latin typeface="Book Antiqua"/>
                <a:cs typeface="Book Antiqua"/>
              </a:rPr>
              <a:t>and </a:t>
            </a:r>
            <a:r>
              <a:rPr sz="1000" b="1" spc="90" dirty="0">
                <a:solidFill>
                  <a:srgbClr val="B40808"/>
                </a:solidFill>
                <a:latin typeface="Book Antiqua"/>
                <a:cs typeface="Book Antiqua"/>
              </a:rPr>
              <a:t> </a:t>
            </a:r>
            <a:r>
              <a:rPr sz="1000" b="1" spc="65" dirty="0">
                <a:solidFill>
                  <a:srgbClr val="B40808"/>
                </a:solidFill>
                <a:latin typeface="Book Antiqua"/>
                <a:cs typeface="Book Antiqua"/>
              </a:rPr>
              <a:t>powerful. </a:t>
            </a:r>
            <a:r>
              <a:rPr sz="1000" b="1" spc="70" dirty="0">
                <a:solidFill>
                  <a:srgbClr val="B40808"/>
                </a:solidFill>
                <a:latin typeface="Book Antiqua"/>
                <a:cs typeface="Book Antiqua"/>
              </a:rPr>
              <a:t>This </a:t>
            </a:r>
            <a:r>
              <a:rPr sz="1000" b="1" spc="100" dirty="0">
                <a:solidFill>
                  <a:srgbClr val="B40808"/>
                </a:solidFill>
                <a:latin typeface="Book Antiqua"/>
                <a:cs typeface="Book Antiqua"/>
              </a:rPr>
              <a:t>once </a:t>
            </a:r>
            <a:r>
              <a:rPr sz="1000" b="1" spc="65" dirty="0">
                <a:solidFill>
                  <a:srgbClr val="B40808"/>
                </a:solidFill>
                <a:latin typeface="Book Antiqua"/>
                <a:cs typeface="Book Antiqua"/>
              </a:rPr>
              <a:t>again </a:t>
            </a:r>
            <a:r>
              <a:rPr sz="1000" b="1" spc="75" dirty="0">
                <a:solidFill>
                  <a:srgbClr val="B40808"/>
                </a:solidFill>
                <a:latin typeface="Book Antiqua"/>
                <a:cs typeface="Book Antiqua"/>
              </a:rPr>
              <a:t>reaffirms </a:t>
            </a:r>
            <a:r>
              <a:rPr sz="1000" b="1" spc="150" dirty="0">
                <a:solidFill>
                  <a:srgbClr val="B40808"/>
                </a:solidFill>
                <a:latin typeface="Book Antiqua"/>
                <a:cs typeface="Book Antiqua"/>
              </a:rPr>
              <a:t>my </a:t>
            </a:r>
            <a:r>
              <a:rPr sz="1000" b="1" spc="65" dirty="0">
                <a:solidFill>
                  <a:srgbClr val="B40808"/>
                </a:solidFill>
                <a:latin typeface="Book Antiqua"/>
                <a:cs typeface="Book Antiqua"/>
              </a:rPr>
              <a:t>decision </a:t>
            </a:r>
            <a:r>
              <a:rPr sz="1000" b="1" spc="70" dirty="0">
                <a:solidFill>
                  <a:srgbClr val="B40808"/>
                </a:solidFill>
                <a:latin typeface="Book Antiqua"/>
                <a:cs typeface="Book Antiqua"/>
              </a:rPr>
              <a:t>to </a:t>
            </a:r>
            <a:r>
              <a:rPr sz="1000" b="1" spc="55" dirty="0">
                <a:solidFill>
                  <a:srgbClr val="B40808"/>
                </a:solidFill>
                <a:latin typeface="Book Antiqua"/>
                <a:cs typeface="Book Antiqua"/>
              </a:rPr>
              <a:t>get </a:t>
            </a:r>
            <a:r>
              <a:rPr sz="1000" b="1" spc="70" dirty="0">
                <a:solidFill>
                  <a:srgbClr val="B40808"/>
                </a:solidFill>
                <a:latin typeface="Book Antiqua"/>
                <a:cs typeface="Book Antiqua"/>
              </a:rPr>
              <a:t>a </a:t>
            </a:r>
            <a:r>
              <a:rPr sz="1000" b="1" spc="60" dirty="0">
                <a:solidFill>
                  <a:srgbClr val="B40808"/>
                </a:solidFill>
                <a:latin typeface="Book Antiqua"/>
                <a:cs typeface="Book Antiqua"/>
              </a:rPr>
              <a:t>Ph.D. </a:t>
            </a:r>
            <a:r>
              <a:rPr sz="1000" b="1" spc="90" dirty="0">
                <a:solidFill>
                  <a:srgbClr val="B40808"/>
                </a:solidFill>
                <a:latin typeface="Book Antiqua"/>
                <a:cs typeface="Book Antiqua"/>
              </a:rPr>
              <a:t>program. Before </a:t>
            </a:r>
            <a:r>
              <a:rPr sz="1000" b="1" spc="75" dirty="0">
                <a:solidFill>
                  <a:srgbClr val="B40808"/>
                </a:solidFill>
                <a:latin typeface="Book Antiqua"/>
                <a:cs typeface="Book Antiqua"/>
              </a:rPr>
              <a:t>the </a:t>
            </a:r>
            <a:r>
              <a:rPr sz="1000" b="1" spc="80" dirty="0">
                <a:solidFill>
                  <a:srgbClr val="B40808"/>
                </a:solidFill>
                <a:latin typeface="Book Antiqua"/>
                <a:cs typeface="Book Antiqua"/>
              </a:rPr>
              <a:t> </a:t>
            </a:r>
            <a:r>
              <a:rPr sz="1000" b="1" spc="45" dirty="0">
                <a:solidFill>
                  <a:srgbClr val="B40808"/>
                </a:solidFill>
                <a:latin typeface="Book Antiqua"/>
                <a:cs typeface="Book Antiqua"/>
              </a:rPr>
              <a:t>fellowship, </a:t>
            </a:r>
            <a:r>
              <a:rPr sz="1000" b="1" spc="35" dirty="0">
                <a:solidFill>
                  <a:srgbClr val="B40808"/>
                </a:solidFill>
                <a:latin typeface="Book Antiqua"/>
                <a:cs typeface="Book Antiqua"/>
              </a:rPr>
              <a:t>I </a:t>
            </a:r>
            <a:r>
              <a:rPr sz="1000" b="1" spc="80" dirty="0">
                <a:solidFill>
                  <a:srgbClr val="B40808"/>
                </a:solidFill>
                <a:latin typeface="Book Antiqua"/>
                <a:cs typeface="Book Antiqua"/>
              </a:rPr>
              <a:t>had </a:t>
            </a:r>
            <a:r>
              <a:rPr sz="1000" b="1" spc="50" dirty="0">
                <a:solidFill>
                  <a:srgbClr val="B40808"/>
                </a:solidFill>
                <a:latin typeface="Book Antiqua"/>
                <a:cs typeface="Book Antiqua"/>
              </a:rPr>
              <a:t>always </a:t>
            </a:r>
            <a:r>
              <a:rPr sz="1000" b="1" spc="85" dirty="0">
                <a:solidFill>
                  <a:srgbClr val="B40808"/>
                </a:solidFill>
                <a:latin typeface="Book Antiqua"/>
                <a:cs typeface="Book Antiqua"/>
              </a:rPr>
              <a:t>wondered </a:t>
            </a:r>
            <a:r>
              <a:rPr sz="1000" b="1" spc="80" dirty="0">
                <a:solidFill>
                  <a:srgbClr val="B40808"/>
                </a:solidFill>
                <a:latin typeface="Book Antiqua"/>
                <a:cs typeface="Book Antiqua"/>
              </a:rPr>
              <a:t>why </a:t>
            </a:r>
            <a:r>
              <a:rPr sz="1000" b="1" spc="65" dirty="0">
                <a:solidFill>
                  <a:srgbClr val="B40808"/>
                </a:solidFill>
                <a:latin typeface="Book Antiqua"/>
                <a:cs typeface="Book Antiqua"/>
              </a:rPr>
              <a:t>we </a:t>
            </a:r>
            <a:r>
              <a:rPr sz="1000" b="1" spc="80" dirty="0">
                <a:solidFill>
                  <a:srgbClr val="B40808"/>
                </a:solidFill>
                <a:latin typeface="Book Antiqua"/>
                <a:cs typeface="Book Antiqua"/>
              </a:rPr>
              <a:t>had </a:t>
            </a:r>
            <a:r>
              <a:rPr sz="1000" b="1" spc="70" dirty="0">
                <a:solidFill>
                  <a:srgbClr val="B40808"/>
                </a:solidFill>
                <a:latin typeface="Book Antiqua"/>
                <a:cs typeface="Book Antiqua"/>
              </a:rPr>
              <a:t>to </a:t>
            </a:r>
            <a:r>
              <a:rPr sz="1000" b="1" spc="80" dirty="0">
                <a:solidFill>
                  <a:srgbClr val="B40808"/>
                </a:solidFill>
                <a:latin typeface="Book Antiqua"/>
                <a:cs typeface="Book Antiqua"/>
              </a:rPr>
              <a:t>research </a:t>
            </a:r>
            <a:r>
              <a:rPr sz="1000" b="1" spc="55" dirty="0">
                <a:solidFill>
                  <a:srgbClr val="B40808"/>
                </a:solidFill>
                <a:latin typeface="Book Antiqua"/>
                <a:cs typeface="Book Antiqua"/>
              </a:rPr>
              <a:t>while </a:t>
            </a:r>
            <a:r>
              <a:rPr sz="1000" b="1" spc="70" dirty="0">
                <a:solidFill>
                  <a:srgbClr val="B40808"/>
                </a:solidFill>
                <a:latin typeface="Book Antiqua"/>
                <a:cs typeface="Book Antiqua"/>
              </a:rPr>
              <a:t>working </a:t>
            </a:r>
            <a:r>
              <a:rPr sz="1000" b="1" spc="65" dirty="0">
                <a:solidFill>
                  <a:srgbClr val="B40808"/>
                </a:solidFill>
                <a:latin typeface="Book Antiqua"/>
                <a:cs typeface="Book Antiqua"/>
              </a:rPr>
              <a:t>directly </a:t>
            </a:r>
            <a:r>
              <a:rPr sz="1000" b="1" spc="55" dirty="0">
                <a:solidFill>
                  <a:srgbClr val="B40808"/>
                </a:solidFill>
                <a:latin typeface="Book Antiqua"/>
                <a:cs typeface="Book Antiqua"/>
              </a:rPr>
              <a:t>with </a:t>
            </a:r>
            <a:r>
              <a:rPr sz="1000" b="1" spc="-235" dirty="0">
                <a:solidFill>
                  <a:srgbClr val="B40808"/>
                </a:solidFill>
                <a:latin typeface="Book Antiqua"/>
                <a:cs typeface="Book Antiqua"/>
              </a:rPr>
              <a:t> </a:t>
            </a:r>
            <a:r>
              <a:rPr sz="1000" b="1" spc="75" dirty="0">
                <a:solidFill>
                  <a:srgbClr val="B40808"/>
                </a:solidFill>
                <a:latin typeface="Book Antiqua"/>
                <a:cs typeface="Book Antiqua"/>
              </a:rPr>
              <a:t>the </a:t>
            </a:r>
            <a:r>
              <a:rPr sz="1000" b="1" spc="110" dirty="0">
                <a:solidFill>
                  <a:srgbClr val="B40808"/>
                </a:solidFill>
                <a:latin typeface="Book Antiqua"/>
                <a:cs typeface="Book Antiqua"/>
              </a:rPr>
              <a:t>community </a:t>
            </a:r>
            <a:r>
              <a:rPr sz="1000" b="1" spc="65" dirty="0">
                <a:solidFill>
                  <a:srgbClr val="B40808"/>
                </a:solidFill>
                <a:latin typeface="Book Antiqua"/>
                <a:cs typeface="Book Antiqua"/>
              </a:rPr>
              <a:t>would better </a:t>
            </a:r>
            <a:r>
              <a:rPr sz="1000" b="1" spc="60" dirty="0">
                <a:solidFill>
                  <a:srgbClr val="B40808"/>
                </a:solidFill>
                <a:latin typeface="Book Antiqua"/>
                <a:cs typeface="Book Antiqua"/>
              </a:rPr>
              <a:t>address </a:t>
            </a:r>
            <a:r>
              <a:rPr sz="1000" b="1" spc="75" dirty="0">
                <a:solidFill>
                  <a:srgbClr val="B40808"/>
                </a:solidFill>
                <a:latin typeface="Book Antiqua"/>
                <a:cs typeface="Book Antiqua"/>
              </a:rPr>
              <a:t>the </a:t>
            </a:r>
            <a:r>
              <a:rPr sz="1000" b="1" spc="40" dirty="0">
                <a:solidFill>
                  <a:srgbClr val="B40808"/>
                </a:solidFill>
                <a:latin typeface="Book Antiqua"/>
                <a:cs typeface="Book Antiqua"/>
              </a:rPr>
              <a:t>issue. </a:t>
            </a:r>
            <a:r>
              <a:rPr sz="1000" b="1" spc="70" dirty="0">
                <a:solidFill>
                  <a:srgbClr val="B40808"/>
                </a:solidFill>
                <a:latin typeface="Book Antiqua"/>
                <a:cs typeface="Book Antiqua"/>
              </a:rPr>
              <a:t>However, after </a:t>
            </a:r>
            <a:r>
              <a:rPr sz="1000" b="1" spc="45" dirty="0">
                <a:solidFill>
                  <a:srgbClr val="B40808"/>
                </a:solidFill>
                <a:latin typeface="Book Antiqua"/>
                <a:cs typeface="Book Antiqua"/>
              </a:rPr>
              <a:t>this </a:t>
            </a:r>
            <a:r>
              <a:rPr sz="1000" b="1" spc="100" dirty="0">
                <a:solidFill>
                  <a:srgbClr val="B40808"/>
                </a:solidFill>
                <a:latin typeface="Book Antiqua"/>
                <a:cs typeface="Book Antiqua"/>
              </a:rPr>
              <a:t>summer, </a:t>
            </a:r>
            <a:r>
              <a:rPr sz="1000" b="1" spc="35" dirty="0">
                <a:solidFill>
                  <a:srgbClr val="B40808"/>
                </a:solidFill>
                <a:latin typeface="Book Antiqua"/>
                <a:cs typeface="Book Antiqua"/>
              </a:rPr>
              <a:t>I </a:t>
            </a:r>
            <a:r>
              <a:rPr sz="1000" b="1" spc="60" dirty="0">
                <a:solidFill>
                  <a:srgbClr val="B40808"/>
                </a:solidFill>
                <a:latin typeface="Book Antiqua"/>
                <a:cs typeface="Book Antiqua"/>
              </a:rPr>
              <a:t>realized </a:t>
            </a:r>
            <a:r>
              <a:rPr sz="1000" b="1" spc="65" dirty="0">
                <a:solidFill>
                  <a:srgbClr val="B40808"/>
                </a:solidFill>
                <a:latin typeface="Book Antiqua"/>
                <a:cs typeface="Book Antiqua"/>
              </a:rPr>
              <a:t> that</a:t>
            </a:r>
            <a:r>
              <a:rPr sz="1000" b="1" spc="20" dirty="0">
                <a:solidFill>
                  <a:srgbClr val="B40808"/>
                </a:solidFill>
                <a:latin typeface="Book Antiqua"/>
                <a:cs typeface="Book Antiqua"/>
              </a:rPr>
              <a:t> </a:t>
            </a:r>
            <a:r>
              <a:rPr sz="1000" b="1" spc="65" dirty="0">
                <a:solidFill>
                  <a:srgbClr val="B40808"/>
                </a:solidFill>
                <a:latin typeface="Book Antiqua"/>
                <a:cs typeface="Book Antiqua"/>
              </a:rPr>
              <a:t>we</a:t>
            </a:r>
            <a:r>
              <a:rPr sz="1000" b="1" spc="20" dirty="0">
                <a:solidFill>
                  <a:srgbClr val="B40808"/>
                </a:solidFill>
                <a:latin typeface="Book Antiqua"/>
                <a:cs typeface="Book Antiqua"/>
              </a:rPr>
              <a:t> </a:t>
            </a:r>
            <a:r>
              <a:rPr sz="1000" b="1" spc="80" dirty="0">
                <a:solidFill>
                  <a:srgbClr val="B40808"/>
                </a:solidFill>
                <a:latin typeface="Book Antiqua"/>
                <a:cs typeface="Book Antiqua"/>
              </a:rPr>
              <a:t>research</a:t>
            </a:r>
            <a:r>
              <a:rPr sz="1000" b="1" spc="20" dirty="0">
                <a:solidFill>
                  <a:srgbClr val="B40808"/>
                </a:solidFill>
                <a:latin typeface="Book Antiqua"/>
                <a:cs typeface="Book Antiqua"/>
              </a:rPr>
              <a:t> </a:t>
            </a:r>
            <a:r>
              <a:rPr sz="1000" b="1" spc="95" dirty="0">
                <a:solidFill>
                  <a:srgbClr val="B40808"/>
                </a:solidFill>
                <a:latin typeface="Book Antiqua"/>
                <a:cs typeface="Book Antiqua"/>
              </a:rPr>
              <a:t>BECAUSE</a:t>
            </a:r>
            <a:r>
              <a:rPr sz="1000" b="1" spc="25" dirty="0">
                <a:solidFill>
                  <a:srgbClr val="B40808"/>
                </a:solidFill>
                <a:latin typeface="Book Antiqua"/>
                <a:cs typeface="Book Antiqua"/>
              </a:rPr>
              <a:t> </a:t>
            </a:r>
            <a:r>
              <a:rPr sz="1000" b="1" spc="114" dirty="0">
                <a:solidFill>
                  <a:srgbClr val="B40808"/>
                </a:solidFill>
                <a:latin typeface="Book Antiqua"/>
                <a:cs typeface="Book Antiqua"/>
              </a:rPr>
              <a:t>OF</a:t>
            </a:r>
            <a:r>
              <a:rPr sz="1000" b="1" spc="20" dirty="0">
                <a:solidFill>
                  <a:srgbClr val="B40808"/>
                </a:solidFill>
                <a:latin typeface="Book Antiqua"/>
                <a:cs typeface="Book Antiqua"/>
              </a:rPr>
              <a:t> </a:t>
            </a:r>
            <a:r>
              <a:rPr sz="1000" b="1" spc="75" dirty="0">
                <a:solidFill>
                  <a:srgbClr val="B40808"/>
                </a:solidFill>
                <a:latin typeface="Book Antiqua"/>
                <a:cs typeface="Book Antiqua"/>
              </a:rPr>
              <a:t>the</a:t>
            </a:r>
            <a:r>
              <a:rPr sz="1000" b="1" spc="20" dirty="0">
                <a:solidFill>
                  <a:srgbClr val="B40808"/>
                </a:solidFill>
                <a:latin typeface="Book Antiqua"/>
                <a:cs typeface="Book Antiqua"/>
              </a:rPr>
              <a:t> </a:t>
            </a:r>
            <a:r>
              <a:rPr sz="1000" b="1" spc="100" dirty="0">
                <a:solidFill>
                  <a:srgbClr val="B40808"/>
                </a:solidFill>
                <a:latin typeface="Book Antiqua"/>
                <a:cs typeface="Book Antiqua"/>
              </a:rPr>
              <a:t>community.</a:t>
            </a:r>
            <a:r>
              <a:rPr sz="1000" b="1" spc="20" dirty="0">
                <a:solidFill>
                  <a:srgbClr val="B40808"/>
                </a:solidFill>
                <a:latin typeface="Book Antiqua"/>
                <a:cs typeface="Book Antiqua"/>
              </a:rPr>
              <a:t> </a:t>
            </a:r>
            <a:r>
              <a:rPr sz="1000" b="1" spc="70" dirty="0">
                <a:solidFill>
                  <a:srgbClr val="B40808"/>
                </a:solidFill>
                <a:latin typeface="Book Antiqua"/>
                <a:cs typeface="Book Antiqua"/>
              </a:rPr>
              <a:t>Doing</a:t>
            </a:r>
            <a:r>
              <a:rPr sz="1000" b="1" spc="25" dirty="0">
                <a:solidFill>
                  <a:srgbClr val="B40808"/>
                </a:solidFill>
                <a:latin typeface="Book Antiqua"/>
                <a:cs typeface="Book Antiqua"/>
              </a:rPr>
              <a:t> </a:t>
            </a:r>
            <a:r>
              <a:rPr sz="1000" b="1" spc="80" dirty="0">
                <a:solidFill>
                  <a:srgbClr val="B40808"/>
                </a:solidFill>
                <a:latin typeface="Book Antiqua"/>
                <a:cs typeface="Book Antiqua"/>
              </a:rPr>
              <a:t>research</a:t>
            </a:r>
            <a:r>
              <a:rPr sz="1000" b="1" spc="20" dirty="0">
                <a:solidFill>
                  <a:srgbClr val="B40808"/>
                </a:solidFill>
                <a:latin typeface="Book Antiqua"/>
                <a:cs typeface="Book Antiqua"/>
              </a:rPr>
              <a:t> is </a:t>
            </a:r>
            <a:r>
              <a:rPr sz="1000" b="1" spc="85" dirty="0">
                <a:solidFill>
                  <a:srgbClr val="B40808"/>
                </a:solidFill>
                <a:latin typeface="Book Antiqua"/>
                <a:cs typeface="Book Antiqua"/>
              </a:rPr>
              <a:t>not</a:t>
            </a:r>
            <a:r>
              <a:rPr sz="1000" b="1" spc="20" dirty="0">
                <a:solidFill>
                  <a:srgbClr val="B40808"/>
                </a:solidFill>
                <a:latin typeface="Book Antiqua"/>
                <a:cs typeface="Book Antiqua"/>
              </a:rPr>
              <a:t> </a:t>
            </a:r>
            <a:r>
              <a:rPr sz="1000" b="1" spc="35" dirty="0">
                <a:solidFill>
                  <a:srgbClr val="B40808"/>
                </a:solidFill>
                <a:latin typeface="Book Antiqua"/>
                <a:cs typeface="Book Antiqua"/>
              </a:rPr>
              <a:t>just</a:t>
            </a:r>
            <a:r>
              <a:rPr sz="1000" b="1" spc="25" dirty="0">
                <a:solidFill>
                  <a:srgbClr val="B40808"/>
                </a:solidFill>
                <a:latin typeface="Book Antiqua"/>
                <a:cs typeface="Book Antiqua"/>
              </a:rPr>
              <a:t> </a:t>
            </a:r>
            <a:r>
              <a:rPr sz="1000" b="1" spc="70" dirty="0">
                <a:solidFill>
                  <a:srgbClr val="B40808"/>
                </a:solidFill>
                <a:latin typeface="Book Antiqua"/>
                <a:cs typeface="Book Antiqua"/>
              </a:rPr>
              <a:t>about</a:t>
            </a:r>
            <a:r>
              <a:rPr sz="1000" b="1" spc="20" dirty="0">
                <a:solidFill>
                  <a:srgbClr val="B40808"/>
                </a:solidFill>
                <a:latin typeface="Book Antiqua"/>
                <a:cs typeface="Book Antiqua"/>
              </a:rPr>
              <a:t> </a:t>
            </a:r>
            <a:r>
              <a:rPr sz="1000" b="1" spc="55" dirty="0">
                <a:solidFill>
                  <a:srgbClr val="B40808"/>
                </a:solidFill>
                <a:latin typeface="Book Antiqua"/>
                <a:cs typeface="Book Antiqua"/>
              </a:rPr>
              <a:t>getting </a:t>
            </a:r>
            <a:r>
              <a:rPr sz="1000" b="1" spc="60" dirty="0">
                <a:solidFill>
                  <a:srgbClr val="B40808"/>
                </a:solidFill>
                <a:latin typeface="Book Antiqua"/>
                <a:cs typeface="Book Antiqua"/>
              </a:rPr>
              <a:t> </a:t>
            </a:r>
            <a:r>
              <a:rPr sz="1000" b="1" spc="95" dirty="0">
                <a:solidFill>
                  <a:srgbClr val="B40808"/>
                </a:solidFill>
                <a:latin typeface="Book Antiqua"/>
                <a:cs typeface="Book Antiqua"/>
              </a:rPr>
              <a:t>your </a:t>
            </a:r>
            <a:r>
              <a:rPr sz="1000" b="1" spc="80" dirty="0">
                <a:solidFill>
                  <a:srgbClr val="B40808"/>
                </a:solidFill>
                <a:latin typeface="Book Antiqua"/>
                <a:cs typeface="Book Antiqua"/>
              </a:rPr>
              <a:t>research </a:t>
            </a:r>
            <a:r>
              <a:rPr sz="1000" b="1" spc="55" dirty="0">
                <a:solidFill>
                  <a:srgbClr val="B40808"/>
                </a:solidFill>
                <a:latin typeface="Book Antiqua"/>
                <a:cs typeface="Book Antiqua"/>
              </a:rPr>
              <a:t>published, </a:t>
            </a:r>
            <a:r>
              <a:rPr sz="1000" b="1" spc="65" dirty="0">
                <a:solidFill>
                  <a:srgbClr val="B40808"/>
                </a:solidFill>
                <a:latin typeface="Book Antiqua"/>
                <a:cs typeface="Book Antiqua"/>
              </a:rPr>
              <a:t>but </a:t>
            </a:r>
            <a:r>
              <a:rPr sz="1000" b="1" spc="10" dirty="0">
                <a:solidFill>
                  <a:srgbClr val="B40808"/>
                </a:solidFill>
                <a:latin typeface="Book Antiqua"/>
                <a:cs typeface="Book Antiqua"/>
              </a:rPr>
              <a:t>it’s </a:t>
            </a:r>
            <a:r>
              <a:rPr sz="1000" b="1" spc="70" dirty="0">
                <a:solidFill>
                  <a:srgbClr val="B40808"/>
                </a:solidFill>
                <a:latin typeface="Book Antiqua"/>
                <a:cs typeface="Book Antiqua"/>
              </a:rPr>
              <a:t>about </a:t>
            </a:r>
            <a:r>
              <a:rPr sz="1000" b="1" spc="55" dirty="0">
                <a:solidFill>
                  <a:srgbClr val="B40808"/>
                </a:solidFill>
                <a:latin typeface="Book Antiqua"/>
                <a:cs typeface="Book Antiqua"/>
              </a:rPr>
              <a:t>getting </a:t>
            </a:r>
            <a:r>
              <a:rPr sz="1000" b="1" spc="95" dirty="0">
                <a:solidFill>
                  <a:srgbClr val="B40808"/>
                </a:solidFill>
                <a:latin typeface="Book Antiqua"/>
                <a:cs typeface="Book Antiqua"/>
              </a:rPr>
              <a:t>your </a:t>
            </a:r>
            <a:r>
              <a:rPr sz="1000" b="1" spc="110" dirty="0">
                <a:solidFill>
                  <a:srgbClr val="B40808"/>
                </a:solidFill>
                <a:latin typeface="Book Antiqua"/>
                <a:cs typeface="Book Antiqua"/>
              </a:rPr>
              <a:t>community </a:t>
            </a:r>
            <a:r>
              <a:rPr sz="1000" b="1" spc="80" dirty="0">
                <a:solidFill>
                  <a:srgbClr val="B40808"/>
                </a:solidFill>
                <a:latin typeface="Book Antiqua"/>
                <a:cs typeface="Book Antiqua"/>
              </a:rPr>
              <a:t>well-informed </a:t>
            </a:r>
            <a:r>
              <a:rPr sz="1000" b="1" spc="85" dirty="0">
                <a:solidFill>
                  <a:srgbClr val="B40808"/>
                </a:solidFill>
                <a:latin typeface="Book Antiqua"/>
                <a:cs typeface="Book Antiqua"/>
              </a:rPr>
              <a:t>and </a:t>
            </a:r>
            <a:r>
              <a:rPr sz="1000" b="1" spc="90" dirty="0">
                <a:solidFill>
                  <a:srgbClr val="B40808"/>
                </a:solidFill>
                <a:latin typeface="Book Antiqua"/>
                <a:cs typeface="Book Antiqua"/>
              </a:rPr>
              <a:t> </a:t>
            </a:r>
            <a:r>
              <a:rPr sz="1000" b="1" spc="85" dirty="0">
                <a:solidFill>
                  <a:srgbClr val="B40808"/>
                </a:solidFill>
                <a:latin typeface="Book Antiqua"/>
                <a:cs typeface="Book Antiqua"/>
              </a:rPr>
              <a:t>making </a:t>
            </a:r>
            <a:r>
              <a:rPr sz="1000" b="1" spc="65" dirty="0">
                <a:solidFill>
                  <a:srgbClr val="B40808"/>
                </a:solidFill>
                <a:latin typeface="Book Antiqua"/>
                <a:cs typeface="Book Antiqua"/>
              </a:rPr>
              <a:t>knowledge </a:t>
            </a:r>
            <a:r>
              <a:rPr sz="1000" b="1" spc="120" dirty="0">
                <a:solidFill>
                  <a:srgbClr val="B40808"/>
                </a:solidFill>
                <a:latin typeface="Book Antiqua"/>
                <a:cs typeface="Book Antiqua"/>
              </a:rPr>
              <a:t>more </a:t>
            </a:r>
            <a:r>
              <a:rPr sz="1000" b="1" spc="55" dirty="0">
                <a:solidFill>
                  <a:srgbClr val="B40808"/>
                </a:solidFill>
                <a:latin typeface="Book Antiqua"/>
                <a:cs typeface="Book Antiqua"/>
              </a:rPr>
              <a:t>accessible </a:t>
            </a:r>
            <a:r>
              <a:rPr sz="1000" b="1" spc="70" dirty="0">
                <a:solidFill>
                  <a:srgbClr val="B40808"/>
                </a:solidFill>
                <a:latin typeface="Book Antiqua"/>
                <a:cs typeface="Book Antiqua"/>
              </a:rPr>
              <a:t>to </a:t>
            </a:r>
            <a:r>
              <a:rPr sz="1000" b="1" spc="75" dirty="0">
                <a:solidFill>
                  <a:srgbClr val="B40808"/>
                </a:solidFill>
                <a:latin typeface="Book Antiqua"/>
                <a:cs typeface="Book Antiqua"/>
              </a:rPr>
              <a:t>the </a:t>
            </a:r>
            <a:r>
              <a:rPr sz="1000" b="1" spc="70" dirty="0">
                <a:solidFill>
                  <a:srgbClr val="B40808"/>
                </a:solidFill>
                <a:latin typeface="Book Antiqua"/>
                <a:cs typeface="Book Antiqua"/>
              </a:rPr>
              <a:t>general </a:t>
            </a:r>
            <a:r>
              <a:rPr sz="1000" b="1" spc="55" dirty="0">
                <a:solidFill>
                  <a:srgbClr val="B40808"/>
                </a:solidFill>
                <a:latin typeface="Book Antiqua"/>
                <a:cs typeface="Book Antiqua"/>
              </a:rPr>
              <a:t>public. </a:t>
            </a:r>
            <a:r>
              <a:rPr sz="1000" b="1" spc="80" dirty="0">
                <a:solidFill>
                  <a:srgbClr val="B40808"/>
                </a:solidFill>
                <a:latin typeface="Book Antiqua"/>
                <a:cs typeface="Book Antiqua"/>
              </a:rPr>
              <a:t>Research </a:t>
            </a:r>
            <a:r>
              <a:rPr sz="1000" b="1" spc="70" dirty="0">
                <a:solidFill>
                  <a:srgbClr val="B40808"/>
                </a:solidFill>
                <a:latin typeface="Book Antiqua"/>
                <a:cs typeface="Book Antiqua"/>
              </a:rPr>
              <a:t>enters </a:t>
            </a:r>
            <a:r>
              <a:rPr sz="1000" b="1" spc="55" dirty="0">
                <a:solidFill>
                  <a:srgbClr val="B40808"/>
                </a:solidFill>
                <a:latin typeface="Book Antiqua"/>
                <a:cs typeface="Book Antiqua"/>
              </a:rPr>
              <a:t>people's </a:t>
            </a:r>
            <a:r>
              <a:rPr sz="1000" b="1" spc="40" dirty="0">
                <a:solidFill>
                  <a:srgbClr val="B40808"/>
                </a:solidFill>
                <a:latin typeface="Book Antiqua"/>
                <a:cs typeface="Book Antiqua"/>
              </a:rPr>
              <a:t>lives </a:t>
            </a:r>
            <a:r>
              <a:rPr sz="1000" b="1" spc="-235" dirty="0">
                <a:solidFill>
                  <a:srgbClr val="B40808"/>
                </a:solidFill>
                <a:latin typeface="Book Antiqua"/>
                <a:cs typeface="Book Antiqua"/>
              </a:rPr>
              <a:t> </a:t>
            </a:r>
            <a:r>
              <a:rPr sz="1000" b="1" spc="65" dirty="0">
                <a:solidFill>
                  <a:srgbClr val="B40808"/>
                </a:solidFill>
                <a:latin typeface="Book Antiqua"/>
                <a:cs typeface="Book Antiqua"/>
              </a:rPr>
              <a:t>in</a:t>
            </a:r>
            <a:r>
              <a:rPr sz="1000" b="1" spc="15" dirty="0">
                <a:solidFill>
                  <a:srgbClr val="B40808"/>
                </a:solidFill>
                <a:latin typeface="Book Antiqua"/>
                <a:cs typeface="Book Antiqua"/>
              </a:rPr>
              <a:t> </a:t>
            </a:r>
            <a:r>
              <a:rPr sz="1000" b="1" spc="65" dirty="0">
                <a:solidFill>
                  <a:srgbClr val="B40808"/>
                </a:solidFill>
                <a:latin typeface="Book Antiqua"/>
                <a:cs typeface="Book Antiqua"/>
              </a:rPr>
              <a:t>different</a:t>
            </a:r>
            <a:r>
              <a:rPr sz="1000" b="1" spc="15" dirty="0">
                <a:solidFill>
                  <a:srgbClr val="B40808"/>
                </a:solidFill>
                <a:latin typeface="Book Antiqua"/>
                <a:cs typeface="Book Antiqua"/>
              </a:rPr>
              <a:t> </a:t>
            </a:r>
            <a:r>
              <a:rPr sz="1000" b="1" spc="45" dirty="0">
                <a:solidFill>
                  <a:srgbClr val="B40808"/>
                </a:solidFill>
                <a:latin typeface="Book Antiqua"/>
                <a:cs typeface="Book Antiqua"/>
              </a:rPr>
              <a:t>ways,</a:t>
            </a:r>
            <a:r>
              <a:rPr sz="1000" b="1" spc="15" dirty="0">
                <a:solidFill>
                  <a:srgbClr val="B40808"/>
                </a:solidFill>
                <a:latin typeface="Book Antiqua"/>
                <a:cs typeface="Book Antiqua"/>
              </a:rPr>
              <a:t> </a:t>
            </a:r>
            <a:r>
              <a:rPr sz="1000" b="1" spc="85" dirty="0">
                <a:solidFill>
                  <a:srgbClr val="B40808"/>
                </a:solidFill>
                <a:latin typeface="Book Antiqua"/>
                <a:cs typeface="Book Antiqua"/>
              </a:rPr>
              <a:t>and</a:t>
            </a:r>
            <a:r>
              <a:rPr sz="1000" b="1" spc="20" dirty="0">
                <a:solidFill>
                  <a:srgbClr val="B40808"/>
                </a:solidFill>
                <a:latin typeface="Book Antiqua"/>
                <a:cs typeface="Book Antiqua"/>
              </a:rPr>
              <a:t> </a:t>
            </a:r>
            <a:r>
              <a:rPr sz="1000" b="1" spc="35" dirty="0">
                <a:solidFill>
                  <a:srgbClr val="B40808"/>
                </a:solidFill>
                <a:latin typeface="Book Antiqua"/>
                <a:cs typeface="Book Antiqua"/>
              </a:rPr>
              <a:t>I</a:t>
            </a:r>
            <a:r>
              <a:rPr sz="1000" b="1" spc="15" dirty="0">
                <a:solidFill>
                  <a:srgbClr val="B40808"/>
                </a:solidFill>
                <a:latin typeface="Book Antiqua"/>
                <a:cs typeface="Book Antiqua"/>
              </a:rPr>
              <a:t> </a:t>
            </a:r>
            <a:r>
              <a:rPr sz="1000" b="1" spc="65" dirty="0">
                <a:solidFill>
                  <a:srgbClr val="B40808"/>
                </a:solidFill>
                <a:latin typeface="Book Antiqua"/>
                <a:cs typeface="Book Antiqua"/>
              </a:rPr>
              <a:t>truly</a:t>
            </a:r>
            <a:r>
              <a:rPr sz="1000" b="1" spc="15" dirty="0">
                <a:solidFill>
                  <a:srgbClr val="B40808"/>
                </a:solidFill>
                <a:latin typeface="Book Antiqua"/>
                <a:cs typeface="Book Antiqua"/>
              </a:rPr>
              <a:t> </a:t>
            </a:r>
            <a:r>
              <a:rPr sz="1000" b="1" spc="55" dirty="0">
                <a:solidFill>
                  <a:srgbClr val="B40808"/>
                </a:solidFill>
                <a:latin typeface="Book Antiqua"/>
                <a:cs typeface="Book Antiqua"/>
              </a:rPr>
              <a:t>believe</a:t>
            </a:r>
            <a:r>
              <a:rPr sz="1000" b="1" spc="15" dirty="0">
                <a:solidFill>
                  <a:srgbClr val="B40808"/>
                </a:solidFill>
                <a:latin typeface="Book Antiqua"/>
                <a:cs typeface="Book Antiqua"/>
              </a:rPr>
              <a:t> </a:t>
            </a:r>
            <a:r>
              <a:rPr sz="1000" b="1" spc="65" dirty="0">
                <a:solidFill>
                  <a:srgbClr val="B40808"/>
                </a:solidFill>
                <a:latin typeface="Book Antiqua"/>
                <a:cs typeface="Book Antiqua"/>
              </a:rPr>
              <a:t>in</a:t>
            </a:r>
            <a:r>
              <a:rPr sz="1000" b="1" spc="20" dirty="0">
                <a:solidFill>
                  <a:srgbClr val="B40808"/>
                </a:solidFill>
                <a:latin typeface="Book Antiqua"/>
                <a:cs typeface="Book Antiqua"/>
              </a:rPr>
              <a:t> </a:t>
            </a:r>
            <a:r>
              <a:rPr sz="1000" b="1" spc="75" dirty="0">
                <a:solidFill>
                  <a:srgbClr val="B40808"/>
                </a:solidFill>
                <a:latin typeface="Book Antiqua"/>
                <a:cs typeface="Book Antiqua"/>
              </a:rPr>
              <a:t>the</a:t>
            </a:r>
            <a:r>
              <a:rPr sz="1000" b="1" spc="15" dirty="0">
                <a:solidFill>
                  <a:srgbClr val="B40808"/>
                </a:solidFill>
                <a:latin typeface="Book Antiqua"/>
                <a:cs typeface="Book Antiqua"/>
              </a:rPr>
              <a:t> </a:t>
            </a:r>
            <a:r>
              <a:rPr sz="1000" b="1" spc="80" dirty="0">
                <a:solidFill>
                  <a:srgbClr val="B40808"/>
                </a:solidFill>
                <a:latin typeface="Book Antiqua"/>
                <a:cs typeface="Book Antiqua"/>
              </a:rPr>
              <a:t>power</a:t>
            </a:r>
            <a:r>
              <a:rPr sz="1000" b="1" spc="15" dirty="0">
                <a:solidFill>
                  <a:srgbClr val="B40808"/>
                </a:solidFill>
                <a:latin typeface="Book Antiqua"/>
                <a:cs typeface="Book Antiqua"/>
              </a:rPr>
              <a:t> </a:t>
            </a:r>
            <a:r>
              <a:rPr sz="1000" b="1" spc="75" dirty="0">
                <a:solidFill>
                  <a:srgbClr val="B40808"/>
                </a:solidFill>
                <a:latin typeface="Book Antiqua"/>
                <a:cs typeface="Book Antiqua"/>
              </a:rPr>
              <a:t>of</a:t>
            </a:r>
            <a:r>
              <a:rPr sz="1000" b="1" spc="15" dirty="0">
                <a:solidFill>
                  <a:srgbClr val="B40808"/>
                </a:solidFill>
                <a:latin typeface="Book Antiqua"/>
                <a:cs typeface="Book Antiqua"/>
              </a:rPr>
              <a:t> </a:t>
            </a:r>
            <a:r>
              <a:rPr sz="1000" b="1" spc="60" dirty="0">
                <a:solidFill>
                  <a:srgbClr val="B40808"/>
                </a:solidFill>
                <a:latin typeface="Book Antiqua"/>
                <a:cs typeface="Book Antiqua"/>
              </a:rPr>
              <a:t>knowledge.</a:t>
            </a:r>
            <a:endParaRPr sz="1000" dirty="0">
              <a:latin typeface="Book Antiqua"/>
              <a:cs typeface="Book Antiqua"/>
            </a:endParaRPr>
          </a:p>
        </p:txBody>
      </p:sp>
      <p:sp>
        <p:nvSpPr>
          <p:cNvPr id="18" name="object 18"/>
          <p:cNvSpPr txBox="1"/>
          <p:nvPr/>
        </p:nvSpPr>
        <p:spPr>
          <a:xfrm>
            <a:off x="193259" y="4009585"/>
            <a:ext cx="3181350" cy="2230611"/>
          </a:xfrm>
          <a:prstGeom prst="rect">
            <a:avLst/>
          </a:prstGeom>
        </p:spPr>
        <p:txBody>
          <a:bodyPr vert="horz" wrap="square" lIns="0" tIns="13970" rIns="0" bIns="0" rtlCol="0">
            <a:spAutoFit/>
          </a:bodyPr>
          <a:lstStyle/>
          <a:p>
            <a:pPr marL="342910">
              <a:spcBef>
                <a:spcPts val="110"/>
              </a:spcBef>
            </a:pPr>
            <a:r>
              <a:rPr sz="2050" b="1" spc="105" dirty="0">
                <a:solidFill>
                  <a:srgbClr val="B40808"/>
                </a:solidFill>
                <a:latin typeface="Book Antiqua"/>
                <a:cs typeface="Book Antiqua"/>
              </a:rPr>
              <a:t>Arts</a:t>
            </a:r>
            <a:r>
              <a:rPr sz="2050" b="1" spc="15" dirty="0">
                <a:solidFill>
                  <a:srgbClr val="B40808"/>
                </a:solidFill>
                <a:latin typeface="Book Antiqua"/>
                <a:cs typeface="Book Antiqua"/>
              </a:rPr>
              <a:t> </a:t>
            </a:r>
            <a:r>
              <a:rPr sz="2050" b="1" spc="135" dirty="0">
                <a:solidFill>
                  <a:srgbClr val="B40808"/>
                </a:solidFill>
                <a:latin typeface="Book Antiqua"/>
                <a:cs typeface="Book Antiqua"/>
              </a:rPr>
              <a:t>Access</a:t>
            </a:r>
            <a:r>
              <a:rPr sz="2050" b="1" spc="20" dirty="0">
                <a:solidFill>
                  <a:srgbClr val="B40808"/>
                </a:solidFill>
                <a:latin typeface="Book Antiqua"/>
                <a:cs typeface="Book Antiqua"/>
              </a:rPr>
              <a:t> </a:t>
            </a:r>
            <a:r>
              <a:rPr sz="2050" b="1" spc="225" dirty="0">
                <a:solidFill>
                  <a:srgbClr val="B40808"/>
                </a:solidFill>
                <a:latin typeface="Book Antiqua"/>
                <a:cs typeface="Book Antiqua"/>
              </a:rPr>
              <a:t>Program</a:t>
            </a:r>
            <a:endParaRPr sz="2050" dirty="0">
              <a:latin typeface="Book Antiqua"/>
              <a:cs typeface="Book Antiqua"/>
            </a:endParaRPr>
          </a:p>
          <a:p>
            <a:pPr marL="12700">
              <a:spcBef>
                <a:spcPts val="850"/>
              </a:spcBef>
            </a:pPr>
            <a:r>
              <a:rPr sz="900" spc="20" dirty="0">
                <a:solidFill>
                  <a:srgbClr val="B40808"/>
                </a:solidFill>
                <a:latin typeface="Archivo Black"/>
                <a:cs typeface="Archivo Black"/>
              </a:rPr>
              <a:t>Future</a:t>
            </a:r>
            <a:r>
              <a:rPr sz="900" spc="-30" dirty="0">
                <a:solidFill>
                  <a:srgbClr val="B40808"/>
                </a:solidFill>
                <a:latin typeface="Archivo Black"/>
                <a:cs typeface="Archivo Black"/>
              </a:rPr>
              <a:t> </a:t>
            </a:r>
            <a:r>
              <a:rPr sz="900" spc="20" dirty="0">
                <a:solidFill>
                  <a:srgbClr val="B40808"/>
                </a:solidFill>
                <a:latin typeface="Archivo Black"/>
                <a:cs typeface="Archivo Black"/>
              </a:rPr>
              <a:t>Career:</a:t>
            </a:r>
            <a:endParaRPr sz="900" dirty="0">
              <a:latin typeface="Archivo Black"/>
              <a:cs typeface="Archivo Black"/>
            </a:endParaRPr>
          </a:p>
          <a:p>
            <a:pPr marL="12700" marR="1107471">
              <a:lnSpc>
                <a:spcPct val="118100"/>
              </a:lnSpc>
              <a:spcBef>
                <a:spcPts val="75"/>
              </a:spcBef>
            </a:pPr>
            <a:r>
              <a:rPr sz="1000" spc="100" dirty="0">
                <a:solidFill>
                  <a:srgbClr val="B40808"/>
                </a:solidFill>
                <a:latin typeface="Book Antiqua"/>
                <a:cs typeface="Book Antiqua"/>
              </a:rPr>
              <a:t>Since</a:t>
            </a:r>
            <a:r>
              <a:rPr sz="1000" spc="35" dirty="0">
                <a:solidFill>
                  <a:srgbClr val="B40808"/>
                </a:solidFill>
                <a:latin typeface="Book Antiqua"/>
                <a:cs typeface="Book Antiqua"/>
              </a:rPr>
              <a:t> </a:t>
            </a:r>
            <a:r>
              <a:rPr sz="1000" spc="85" dirty="0">
                <a:solidFill>
                  <a:srgbClr val="B40808"/>
                </a:solidFill>
                <a:latin typeface="Book Antiqua"/>
                <a:cs typeface="Book Antiqua"/>
              </a:rPr>
              <a:t>I</a:t>
            </a:r>
            <a:r>
              <a:rPr sz="1000" spc="35" dirty="0">
                <a:solidFill>
                  <a:srgbClr val="B40808"/>
                </a:solidFill>
                <a:latin typeface="Book Antiqua"/>
                <a:cs typeface="Book Antiqua"/>
              </a:rPr>
              <a:t> </a:t>
            </a:r>
            <a:r>
              <a:rPr sz="1000" spc="65" dirty="0">
                <a:solidFill>
                  <a:srgbClr val="B40808"/>
                </a:solidFill>
                <a:latin typeface="Book Antiqua"/>
                <a:cs typeface="Book Antiqua"/>
              </a:rPr>
              <a:t>just</a:t>
            </a:r>
            <a:r>
              <a:rPr sz="1000" spc="35" dirty="0">
                <a:solidFill>
                  <a:srgbClr val="B40808"/>
                </a:solidFill>
                <a:latin typeface="Book Antiqua"/>
                <a:cs typeface="Book Antiqua"/>
              </a:rPr>
              <a:t> </a:t>
            </a:r>
            <a:r>
              <a:rPr sz="1000" spc="80" dirty="0">
                <a:solidFill>
                  <a:srgbClr val="B40808"/>
                </a:solidFill>
                <a:latin typeface="Book Antiqua"/>
                <a:cs typeface="Book Antiqua"/>
              </a:rPr>
              <a:t>finished</a:t>
            </a:r>
            <a:r>
              <a:rPr sz="1000" spc="35" dirty="0">
                <a:solidFill>
                  <a:srgbClr val="B40808"/>
                </a:solidFill>
                <a:latin typeface="Book Antiqua"/>
                <a:cs typeface="Book Antiqua"/>
              </a:rPr>
              <a:t> </a:t>
            </a:r>
            <a:r>
              <a:rPr sz="1000" spc="155" dirty="0">
                <a:solidFill>
                  <a:srgbClr val="B40808"/>
                </a:solidFill>
                <a:latin typeface="Book Antiqua"/>
                <a:cs typeface="Book Antiqua"/>
              </a:rPr>
              <a:t>my</a:t>
            </a:r>
            <a:r>
              <a:rPr sz="1000" spc="35" dirty="0">
                <a:solidFill>
                  <a:srgbClr val="B40808"/>
                </a:solidFill>
                <a:latin typeface="Book Antiqua"/>
                <a:cs typeface="Book Antiqua"/>
              </a:rPr>
              <a:t> </a:t>
            </a:r>
            <a:r>
              <a:rPr sz="1000" spc="105" dirty="0">
                <a:solidFill>
                  <a:srgbClr val="B40808"/>
                </a:solidFill>
                <a:latin typeface="Book Antiqua"/>
                <a:cs typeface="Book Antiqua"/>
              </a:rPr>
              <a:t>freshman </a:t>
            </a:r>
            <a:r>
              <a:rPr sz="1000" spc="-210" dirty="0">
                <a:solidFill>
                  <a:srgbClr val="B40808"/>
                </a:solidFill>
                <a:latin typeface="Book Antiqua"/>
                <a:cs typeface="Book Antiqua"/>
              </a:rPr>
              <a:t> </a:t>
            </a:r>
            <a:r>
              <a:rPr sz="1000" spc="90" dirty="0">
                <a:solidFill>
                  <a:srgbClr val="B40808"/>
                </a:solidFill>
                <a:latin typeface="Book Antiqua"/>
                <a:cs typeface="Book Antiqua"/>
              </a:rPr>
              <a:t>year </a:t>
            </a:r>
            <a:r>
              <a:rPr sz="1000" spc="65" dirty="0">
                <a:solidFill>
                  <a:srgbClr val="B40808"/>
                </a:solidFill>
                <a:latin typeface="Book Antiqua"/>
                <a:cs typeface="Book Antiqua"/>
              </a:rPr>
              <a:t>at </a:t>
            </a:r>
            <a:r>
              <a:rPr sz="1000" spc="80" dirty="0">
                <a:solidFill>
                  <a:srgbClr val="B40808"/>
                </a:solidFill>
                <a:latin typeface="Book Antiqua"/>
                <a:cs typeface="Book Antiqua"/>
              </a:rPr>
              <a:t>Cornell, </a:t>
            </a:r>
            <a:r>
              <a:rPr sz="1000" spc="100" dirty="0">
                <a:solidFill>
                  <a:srgbClr val="B40808"/>
                </a:solidFill>
                <a:latin typeface="Book Antiqua"/>
                <a:cs typeface="Book Antiqua"/>
              </a:rPr>
              <a:t>I'm </a:t>
            </a:r>
            <a:r>
              <a:rPr sz="1000" spc="45" dirty="0">
                <a:solidFill>
                  <a:srgbClr val="B40808"/>
                </a:solidFill>
                <a:latin typeface="Book Antiqua"/>
                <a:cs typeface="Book Antiqua"/>
              </a:rPr>
              <a:t>still </a:t>
            </a:r>
            <a:r>
              <a:rPr sz="1000" spc="75" dirty="0">
                <a:solidFill>
                  <a:srgbClr val="B40808"/>
                </a:solidFill>
                <a:latin typeface="Book Antiqua"/>
                <a:cs typeface="Book Antiqua"/>
              </a:rPr>
              <a:t>figuring </a:t>
            </a:r>
            <a:r>
              <a:rPr sz="1000" spc="80" dirty="0">
                <a:solidFill>
                  <a:srgbClr val="B40808"/>
                </a:solidFill>
                <a:latin typeface="Book Antiqua"/>
                <a:cs typeface="Book Antiqua"/>
              </a:rPr>
              <a:t> </a:t>
            </a:r>
            <a:r>
              <a:rPr sz="1000" spc="85" dirty="0">
                <a:solidFill>
                  <a:srgbClr val="B40808"/>
                </a:solidFill>
                <a:latin typeface="Book Antiqua"/>
                <a:cs typeface="Book Antiqua"/>
              </a:rPr>
              <a:t>out </a:t>
            </a:r>
            <a:r>
              <a:rPr sz="1000" spc="70" dirty="0">
                <a:solidFill>
                  <a:srgbClr val="B40808"/>
                </a:solidFill>
                <a:latin typeface="Book Antiqua"/>
                <a:cs typeface="Book Antiqua"/>
              </a:rPr>
              <a:t>what </a:t>
            </a:r>
            <a:r>
              <a:rPr sz="1000" spc="90" dirty="0">
                <a:solidFill>
                  <a:srgbClr val="B40808"/>
                </a:solidFill>
                <a:latin typeface="Book Antiqua"/>
                <a:cs typeface="Book Antiqua"/>
              </a:rPr>
              <a:t>career </a:t>
            </a:r>
            <a:r>
              <a:rPr sz="1000" spc="85" dirty="0">
                <a:solidFill>
                  <a:srgbClr val="B40808"/>
                </a:solidFill>
                <a:latin typeface="Book Antiqua"/>
                <a:cs typeface="Book Antiqua"/>
              </a:rPr>
              <a:t>path </a:t>
            </a:r>
            <a:r>
              <a:rPr sz="1000" spc="50" dirty="0">
                <a:solidFill>
                  <a:srgbClr val="B40808"/>
                </a:solidFill>
                <a:latin typeface="Book Antiqua"/>
                <a:cs typeface="Book Antiqua"/>
              </a:rPr>
              <a:t>is </a:t>
            </a:r>
            <a:r>
              <a:rPr sz="1000" spc="95" dirty="0">
                <a:solidFill>
                  <a:srgbClr val="B40808"/>
                </a:solidFill>
                <a:latin typeface="Book Antiqua"/>
                <a:cs typeface="Book Antiqua"/>
              </a:rPr>
              <a:t>the </a:t>
            </a:r>
            <a:r>
              <a:rPr sz="1000" spc="105" dirty="0">
                <a:solidFill>
                  <a:srgbClr val="B40808"/>
                </a:solidFill>
                <a:latin typeface="Book Antiqua"/>
                <a:cs typeface="Book Antiqua"/>
              </a:rPr>
              <a:t>most </a:t>
            </a:r>
            <a:r>
              <a:rPr sz="1000" spc="110" dirty="0">
                <a:solidFill>
                  <a:srgbClr val="B40808"/>
                </a:solidFill>
                <a:latin typeface="Book Antiqua"/>
                <a:cs typeface="Book Antiqua"/>
              </a:rPr>
              <a:t> </a:t>
            </a:r>
            <a:r>
              <a:rPr sz="1000" spc="70" dirty="0">
                <a:solidFill>
                  <a:srgbClr val="B40808"/>
                </a:solidFill>
                <a:latin typeface="Book Antiqua"/>
                <a:cs typeface="Book Antiqua"/>
              </a:rPr>
              <a:t>suitable </a:t>
            </a:r>
            <a:r>
              <a:rPr sz="1000" spc="100" dirty="0">
                <a:solidFill>
                  <a:srgbClr val="B40808"/>
                </a:solidFill>
                <a:latin typeface="Book Antiqua"/>
                <a:cs typeface="Book Antiqua"/>
              </a:rPr>
              <a:t>for </a:t>
            </a:r>
            <a:r>
              <a:rPr sz="1000" spc="110" dirty="0">
                <a:solidFill>
                  <a:srgbClr val="B40808"/>
                </a:solidFill>
                <a:latin typeface="Book Antiqua"/>
                <a:cs typeface="Book Antiqua"/>
              </a:rPr>
              <a:t>me</a:t>
            </a:r>
            <a:r>
              <a:rPr lang="en-US" sz="1000" spc="55" dirty="0">
                <a:solidFill>
                  <a:srgbClr val="B40808"/>
                </a:solidFill>
                <a:latin typeface="Book Antiqua"/>
                <a:cs typeface="Book Antiqua"/>
              </a:rPr>
              <a:t>. i</a:t>
            </a:r>
            <a:r>
              <a:rPr sz="1000" spc="40" dirty="0">
                <a:solidFill>
                  <a:srgbClr val="B40808"/>
                </a:solidFill>
                <a:latin typeface="Book Antiqua"/>
                <a:cs typeface="Book Antiqua"/>
              </a:rPr>
              <a:t>t's </a:t>
            </a:r>
            <a:r>
              <a:rPr sz="1000" spc="65" dirty="0">
                <a:solidFill>
                  <a:srgbClr val="B40808"/>
                </a:solidFill>
                <a:latin typeface="Book Antiqua"/>
                <a:cs typeface="Book Antiqua"/>
              </a:rPr>
              <a:t>a </a:t>
            </a:r>
            <a:r>
              <a:rPr sz="1000" spc="85" dirty="0">
                <a:solidFill>
                  <a:srgbClr val="B40808"/>
                </a:solidFill>
                <a:latin typeface="Book Antiqua"/>
                <a:cs typeface="Book Antiqua"/>
              </a:rPr>
              <a:t>very </a:t>
            </a:r>
            <a:r>
              <a:rPr sz="1000" spc="90" dirty="0">
                <a:solidFill>
                  <a:srgbClr val="B40808"/>
                </a:solidFill>
                <a:latin typeface="Book Antiqua"/>
                <a:cs typeface="Book Antiqua"/>
              </a:rPr>
              <a:t>tough </a:t>
            </a:r>
            <a:r>
              <a:rPr sz="1000" spc="75" dirty="0">
                <a:solidFill>
                  <a:srgbClr val="B40808"/>
                </a:solidFill>
                <a:latin typeface="Book Antiqua"/>
                <a:cs typeface="Book Antiqua"/>
              </a:rPr>
              <a:t>decision. </a:t>
            </a:r>
            <a:r>
              <a:rPr lang="en-US" sz="1000" spc="75" dirty="0">
                <a:solidFill>
                  <a:srgbClr val="B40808"/>
                </a:solidFill>
                <a:latin typeface="Book Antiqua"/>
                <a:cs typeface="Book Antiqua"/>
              </a:rPr>
              <a:t>Right now, </a:t>
            </a:r>
            <a:r>
              <a:rPr sz="1000" spc="85" dirty="0">
                <a:solidFill>
                  <a:srgbClr val="B40808"/>
                </a:solidFill>
                <a:latin typeface="Book Antiqua"/>
                <a:cs typeface="Book Antiqua"/>
              </a:rPr>
              <a:t>I </a:t>
            </a:r>
            <a:r>
              <a:rPr sz="1000" spc="-210" dirty="0">
                <a:solidFill>
                  <a:srgbClr val="B40808"/>
                </a:solidFill>
                <a:latin typeface="Book Antiqua"/>
                <a:cs typeface="Book Antiqua"/>
              </a:rPr>
              <a:t> </a:t>
            </a:r>
            <a:r>
              <a:rPr sz="1000" spc="140" dirty="0">
                <a:solidFill>
                  <a:srgbClr val="B40808"/>
                </a:solidFill>
                <a:latin typeface="Book Antiqua"/>
                <a:cs typeface="Book Antiqua"/>
              </a:rPr>
              <a:t>am </a:t>
            </a:r>
            <a:r>
              <a:rPr sz="1000" spc="85" dirty="0">
                <a:solidFill>
                  <a:srgbClr val="B40808"/>
                </a:solidFill>
                <a:latin typeface="Book Antiqua"/>
                <a:cs typeface="Book Antiqua"/>
              </a:rPr>
              <a:t>considering </a:t>
            </a:r>
            <a:r>
              <a:rPr sz="1000" spc="90" dirty="0">
                <a:solidFill>
                  <a:srgbClr val="B40808"/>
                </a:solidFill>
                <a:latin typeface="Book Antiqua"/>
                <a:cs typeface="Book Antiqua"/>
              </a:rPr>
              <a:t>between </a:t>
            </a:r>
            <a:r>
              <a:rPr sz="1000" spc="95" dirty="0">
                <a:solidFill>
                  <a:srgbClr val="B40808"/>
                </a:solidFill>
                <a:latin typeface="Book Antiqua"/>
                <a:cs typeface="Book Antiqua"/>
              </a:rPr>
              <a:t> </a:t>
            </a:r>
            <a:r>
              <a:rPr sz="1000" spc="110" dirty="0">
                <a:solidFill>
                  <a:srgbClr val="B40808"/>
                </a:solidFill>
                <a:latin typeface="Book Antiqua"/>
                <a:cs typeface="Book Antiqua"/>
              </a:rPr>
              <a:t>management </a:t>
            </a:r>
            <a:r>
              <a:rPr sz="1000" spc="80" dirty="0">
                <a:solidFill>
                  <a:srgbClr val="B40808"/>
                </a:solidFill>
                <a:latin typeface="Book Antiqua"/>
                <a:cs typeface="Book Antiqua"/>
              </a:rPr>
              <a:t>consulting </a:t>
            </a:r>
            <a:r>
              <a:rPr sz="1000" spc="90" dirty="0">
                <a:solidFill>
                  <a:srgbClr val="B40808"/>
                </a:solidFill>
                <a:latin typeface="Book Antiqua"/>
                <a:cs typeface="Book Antiqua"/>
              </a:rPr>
              <a:t>and </a:t>
            </a:r>
            <a:r>
              <a:rPr sz="1000" spc="95" dirty="0">
                <a:solidFill>
                  <a:srgbClr val="B40808"/>
                </a:solidFill>
                <a:latin typeface="Book Antiqua"/>
                <a:cs typeface="Book Antiqua"/>
              </a:rPr>
              <a:t> </a:t>
            </a:r>
            <a:r>
              <a:rPr sz="1000" spc="80" dirty="0">
                <a:solidFill>
                  <a:srgbClr val="B40808"/>
                </a:solidFill>
                <a:latin typeface="Book Antiqua"/>
                <a:cs typeface="Book Antiqua"/>
              </a:rPr>
              <a:t>going </a:t>
            </a:r>
            <a:r>
              <a:rPr sz="1000" spc="90" dirty="0">
                <a:solidFill>
                  <a:srgbClr val="B40808"/>
                </a:solidFill>
                <a:latin typeface="Book Antiqua"/>
                <a:cs typeface="Book Antiqua"/>
              </a:rPr>
              <a:t>to </a:t>
            </a:r>
            <a:r>
              <a:rPr sz="1000" spc="65" dirty="0">
                <a:solidFill>
                  <a:srgbClr val="B40808"/>
                </a:solidFill>
                <a:latin typeface="Book Antiqua"/>
                <a:cs typeface="Book Antiqua"/>
              </a:rPr>
              <a:t>a </a:t>
            </a:r>
            <a:r>
              <a:rPr sz="1000" spc="80" dirty="0">
                <a:solidFill>
                  <a:srgbClr val="B40808"/>
                </a:solidFill>
                <a:latin typeface="Book Antiqua"/>
                <a:cs typeface="Book Antiqua"/>
              </a:rPr>
              <a:t>Ph.D. </a:t>
            </a:r>
            <a:r>
              <a:rPr sz="1000" spc="105" dirty="0">
                <a:solidFill>
                  <a:srgbClr val="B40808"/>
                </a:solidFill>
                <a:latin typeface="Book Antiqua"/>
                <a:cs typeface="Book Antiqua"/>
              </a:rPr>
              <a:t>program </a:t>
            </a:r>
            <a:r>
              <a:rPr sz="1000" spc="85" dirty="0">
                <a:solidFill>
                  <a:srgbClr val="B40808"/>
                </a:solidFill>
                <a:latin typeface="Book Antiqua"/>
                <a:cs typeface="Book Antiqua"/>
              </a:rPr>
              <a:t>in </a:t>
            </a:r>
            <a:r>
              <a:rPr sz="1000" spc="90" dirty="0">
                <a:solidFill>
                  <a:srgbClr val="B40808"/>
                </a:solidFill>
                <a:latin typeface="Book Antiqua"/>
                <a:cs typeface="Book Antiqua"/>
              </a:rPr>
              <a:t> </a:t>
            </a:r>
            <a:r>
              <a:rPr sz="1000" spc="85" dirty="0">
                <a:solidFill>
                  <a:srgbClr val="B40808"/>
                </a:solidFill>
                <a:latin typeface="Book Antiqua"/>
                <a:cs typeface="Book Antiqua"/>
              </a:rPr>
              <a:t>Education.</a:t>
            </a:r>
            <a:endParaRPr sz="1000" dirty="0">
              <a:latin typeface="Book Antiqua"/>
              <a:cs typeface="Book Antiqua"/>
            </a:endParaRPr>
          </a:p>
        </p:txBody>
      </p:sp>
      <p:sp>
        <p:nvSpPr>
          <p:cNvPr id="19" name="object 19"/>
          <p:cNvSpPr txBox="1">
            <a:spLocks noGrp="1"/>
          </p:cNvSpPr>
          <p:nvPr>
            <p:ph type="title"/>
          </p:nvPr>
        </p:nvSpPr>
        <p:spPr>
          <a:xfrm>
            <a:off x="1459417" y="11359"/>
            <a:ext cx="6289040" cy="598241"/>
          </a:xfrm>
          <a:prstGeom prst="rect">
            <a:avLst/>
          </a:prstGeom>
        </p:spPr>
        <p:txBody>
          <a:bodyPr vert="horz" wrap="square" lIns="0" tIns="13335" rIns="0" bIns="0" rtlCol="0" anchor="ctr">
            <a:spAutoFit/>
          </a:bodyPr>
          <a:lstStyle/>
          <a:p>
            <a:pPr marL="12700">
              <a:lnSpc>
                <a:spcPct val="100000"/>
              </a:lnSpc>
              <a:spcBef>
                <a:spcPts val="105"/>
              </a:spcBef>
            </a:pPr>
            <a:r>
              <a:rPr sz="3800" spc="-60" dirty="0">
                <a:solidFill>
                  <a:schemeClr val="bg1"/>
                </a:solidFill>
                <a:latin typeface="Garamond" panose="02020404030301010803" pitchFamily="18" charset="0"/>
              </a:rPr>
              <a:t>Anh</a:t>
            </a:r>
            <a:r>
              <a:rPr sz="3800" spc="-195" dirty="0">
                <a:solidFill>
                  <a:schemeClr val="bg1"/>
                </a:solidFill>
                <a:latin typeface="Garamond" panose="02020404030301010803" pitchFamily="18" charset="0"/>
              </a:rPr>
              <a:t> </a:t>
            </a:r>
            <a:r>
              <a:rPr sz="3800" spc="-60" dirty="0">
                <a:solidFill>
                  <a:schemeClr val="bg1"/>
                </a:solidFill>
                <a:latin typeface="Garamond" panose="02020404030301010803" pitchFamily="18" charset="0"/>
              </a:rPr>
              <a:t>Dao</a:t>
            </a:r>
            <a:r>
              <a:rPr sz="3800" spc="-190" dirty="0">
                <a:solidFill>
                  <a:schemeClr val="bg1"/>
                </a:solidFill>
                <a:latin typeface="Garamond" panose="02020404030301010803" pitchFamily="18" charset="0"/>
              </a:rPr>
              <a:t> </a:t>
            </a:r>
            <a:r>
              <a:rPr sz="3800" spc="-65" dirty="0">
                <a:solidFill>
                  <a:schemeClr val="bg1"/>
                </a:solidFill>
                <a:latin typeface="Garamond" panose="02020404030301010803" pitchFamily="18" charset="0"/>
              </a:rPr>
              <a:t>Truc</a:t>
            </a:r>
            <a:r>
              <a:rPr sz="3800" spc="-190" dirty="0">
                <a:solidFill>
                  <a:schemeClr val="bg1"/>
                </a:solidFill>
                <a:latin typeface="Garamond" panose="02020404030301010803" pitchFamily="18" charset="0"/>
              </a:rPr>
              <a:t> </a:t>
            </a:r>
            <a:r>
              <a:rPr sz="3800" spc="-60" dirty="0">
                <a:solidFill>
                  <a:schemeClr val="bg1"/>
                </a:solidFill>
                <a:latin typeface="Garamond" panose="02020404030301010803" pitchFamily="18" charset="0"/>
              </a:rPr>
              <a:t>Lam</a:t>
            </a:r>
          </a:p>
        </p:txBody>
      </p:sp>
      <p:sp>
        <p:nvSpPr>
          <p:cNvPr id="20" name="object 20"/>
          <p:cNvSpPr txBox="1"/>
          <p:nvPr/>
        </p:nvSpPr>
        <p:spPr>
          <a:xfrm>
            <a:off x="252558" y="6657991"/>
            <a:ext cx="1981968" cy="229550"/>
          </a:xfrm>
          <a:prstGeom prst="rect">
            <a:avLst/>
          </a:prstGeom>
        </p:spPr>
        <p:txBody>
          <a:bodyPr vert="horz" wrap="square" lIns="0" tIns="44450" rIns="0" bIns="0" rtlCol="0">
            <a:spAutoFit/>
          </a:bodyPr>
          <a:lstStyle/>
          <a:p>
            <a:pPr marR="5080"/>
            <a:r>
              <a:rPr sz="1200" dirty="0">
                <a:solidFill>
                  <a:srgbClr val="B40808"/>
                </a:solidFill>
                <a:latin typeface="Archivo Black" panose="020B0A03020202020B04" pitchFamily="34" charset="0"/>
                <a:cs typeface="Palatino Linotype"/>
              </a:rPr>
              <a:t>MOST</a:t>
            </a:r>
            <a:r>
              <a:rPr lang="en-US" sz="1200" dirty="0">
                <a:solidFill>
                  <a:srgbClr val="B40808"/>
                </a:solidFill>
                <a:latin typeface="Archivo Black" panose="020B0A03020202020B04" pitchFamily="34" charset="0"/>
                <a:cs typeface="Palatino Linotype"/>
              </a:rPr>
              <a:t> </a:t>
            </a:r>
            <a:r>
              <a:rPr sz="1200" dirty="0">
                <a:solidFill>
                  <a:srgbClr val="B40808"/>
                </a:solidFill>
                <a:latin typeface="Archivo Black" panose="020B0A03020202020B04" pitchFamily="34" charset="0"/>
                <a:cs typeface="Palatino Linotype"/>
              </a:rPr>
              <a:t>ENTHUSIASTIC</a:t>
            </a:r>
            <a:endParaRPr sz="1200" dirty="0">
              <a:latin typeface="Archivo Black" panose="020B0A03020202020B04" pitchFamily="34" charset="0"/>
              <a:cs typeface="Palatino Linotype"/>
            </a:endParaRPr>
          </a:p>
        </p:txBody>
      </p:sp>
      <p:sp>
        <p:nvSpPr>
          <p:cNvPr id="22"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Vietnam</a:t>
            </a:r>
            <a:endParaRPr sz="2050" dirty="0">
              <a:latin typeface="Open Sans ExtraBold"/>
              <a:cs typeface="Open Sans ExtraBold"/>
            </a:endParaRPr>
          </a:p>
        </p:txBody>
      </p:sp>
      <p:sp>
        <p:nvSpPr>
          <p:cNvPr id="23" name="object 13"/>
          <p:cNvSpPr txBox="1"/>
          <p:nvPr/>
        </p:nvSpPr>
        <p:spPr>
          <a:xfrm>
            <a:off x="158685" y="7391242"/>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Freshman, ILR</a:t>
            </a:r>
          </a:p>
        </p:txBody>
      </p:sp>
      <p:sp>
        <p:nvSpPr>
          <p:cNvPr id="24" name="object 8"/>
          <p:cNvSpPr/>
          <p:nvPr/>
        </p:nvSpPr>
        <p:spPr>
          <a:xfrm>
            <a:off x="2279428" y="5596476"/>
            <a:ext cx="1494960" cy="1562669"/>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 y="0"/>
            <a:ext cx="10058461" cy="777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bject 2"/>
          <p:cNvSpPr/>
          <p:nvPr/>
        </p:nvSpPr>
        <p:spPr>
          <a:xfrm>
            <a:off x="6994707" y="268212"/>
            <a:ext cx="3063875" cy="28575"/>
          </a:xfrm>
          <a:custGeom>
            <a:avLst/>
            <a:gdLst/>
            <a:ahLst/>
            <a:cxnLst/>
            <a:rect l="l" t="t" r="r" b="b"/>
            <a:pathLst>
              <a:path w="3063875" h="28575">
                <a:moveTo>
                  <a:pt x="3063694" y="28297"/>
                </a:moveTo>
                <a:lnTo>
                  <a:pt x="0" y="28297"/>
                </a:lnTo>
                <a:lnTo>
                  <a:pt x="0" y="0"/>
                </a:lnTo>
                <a:lnTo>
                  <a:pt x="3063694" y="0"/>
                </a:lnTo>
                <a:lnTo>
                  <a:pt x="3063694" y="28297"/>
                </a:lnTo>
                <a:close/>
              </a:path>
            </a:pathLst>
          </a:custGeom>
          <a:solidFill>
            <a:srgbClr val="E3FFFD"/>
          </a:solidFill>
        </p:spPr>
        <p:txBody>
          <a:bodyPr wrap="square" lIns="0" tIns="0" rIns="0" bIns="0" rtlCol="0"/>
          <a:lstStyle/>
          <a:p>
            <a:endParaRPr sz="1800"/>
          </a:p>
        </p:txBody>
      </p:sp>
      <p:sp>
        <p:nvSpPr>
          <p:cNvPr id="3" name="object 3"/>
          <p:cNvSpPr/>
          <p:nvPr/>
        </p:nvSpPr>
        <p:spPr>
          <a:xfrm>
            <a:off x="3" y="7336544"/>
            <a:ext cx="3721735" cy="20955"/>
          </a:xfrm>
          <a:custGeom>
            <a:avLst/>
            <a:gdLst/>
            <a:ahLst/>
            <a:cxnLst/>
            <a:rect l="l" t="t" r="r" b="b"/>
            <a:pathLst>
              <a:path w="3721735" h="20954">
                <a:moveTo>
                  <a:pt x="3721484" y="20346"/>
                </a:moveTo>
                <a:lnTo>
                  <a:pt x="0" y="20346"/>
                </a:lnTo>
                <a:lnTo>
                  <a:pt x="0" y="0"/>
                </a:lnTo>
                <a:lnTo>
                  <a:pt x="3721484" y="0"/>
                </a:lnTo>
                <a:lnTo>
                  <a:pt x="3721484" y="20346"/>
                </a:lnTo>
                <a:close/>
              </a:path>
            </a:pathLst>
          </a:custGeom>
          <a:solidFill>
            <a:srgbClr val="E3FFFD"/>
          </a:solidFill>
        </p:spPr>
        <p:txBody>
          <a:bodyPr wrap="square" lIns="0" tIns="0" rIns="0" bIns="0" rtlCol="0"/>
          <a:lstStyle/>
          <a:p>
            <a:endParaRPr sz="1800"/>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71509" y="85707"/>
            <a:ext cx="905416" cy="447693"/>
          </a:xfrm>
          <a:prstGeom prst="rect">
            <a:avLst/>
          </a:prstGeom>
        </p:spPr>
      </p:pic>
      <p:sp>
        <p:nvSpPr>
          <p:cNvPr id="6" name="object 6"/>
          <p:cNvSpPr/>
          <p:nvPr/>
        </p:nvSpPr>
        <p:spPr>
          <a:xfrm>
            <a:off x="0" y="655147"/>
            <a:ext cx="3822065" cy="6524625"/>
          </a:xfrm>
          <a:custGeom>
            <a:avLst/>
            <a:gdLst/>
            <a:ahLst/>
            <a:cxnLst/>
            <a:rect l="l" t="t" r="r" b="b"/>
            <a:pathLst>
              <a:path w="3822065" h="6524625">
                <a:moveTo>
                  <a:pt x="0" y="6524530"/>
                </a:moveTo>
                <a:lnTo>
                  <a:pt x="0" y="0"/>
                </a:lnTo>
                <a:lnTo>
                  <a:pt x="3821914" y="0"/>
                </a:lnTo>
                <a:lnTo>
                  <a:pt x="3821914" y="6524530"/>
                </a:lnTo>
                <a:lnTo>
                  <a:pt x="0" y="6524530"/>
                </a:lnTo>
                <a:close/>
              </a:path>
            </a:pathLst>
          </a:custGeom>
          <a:solidFill>
            <a:srgbClr val="FFFFFF"/>
          </a:solidFill>
        </p:spPr>
        <p:txBody>
          <a:bodyPr wrap="square" lIns="0" tIns="0" rIns="0" bIns="0" rtlCol="0"/>
          <a:lstStyle/>
          <a:p>
            <a:endParaRPr sz="1800"/>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15476" y="808356"/>
            <a:ext cx="3066973" cy="3066342"/>
          </a:xfrm>
          <a:prstGeom prst="rect">
            <a:avLst/>
          </a:prstGeom>
        </p:spPr>
      </p:pic>
      <p:sp>
        <p:nvSpPr>
          <p:cNvPr id="8" name="object 8"/>
          <p:cNvSpPr/>
          <p:nvPr/>
        </p:nvSpPr>
        <p:spPr>
          <a:xfrm>
            <a:off x="371301" y="764181"/>
            <a:ext cx="3155950" cy="3155950"/>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9" name="object 9"/>
          <p:cNvSpPr/>
          <p:nvPr/>
        </p:nvSpPr>
        <p:spPr>
          <a:xfrm>
            <a:off x="3814252" y="655147"/>
            <a:ext cx="6244590" cy="6521002"/>
          </a:xfrm>
          <a:custGeom>
            <a:avLst/>
            <a:gdLst/>
            <a:ahLst/>
            <a:cxnLst/>
            <a:rect l="l" t="t" r="r" b="b"/>
            <a:pathLst>
              <a:path w="6244589" h="6546850">
                <a:moveTo>
                  <a:pt x="0" y="0"/>
                </a:moveTo>
                <a:lnTo>
                  <a:pt x="6244147" y="0"/>
                </a:lnTo>
                <a:lnTo>
                  <a:pt x="6244147" y="6546631"/>
                </a:lnTo>
                <a:lnTo>
                  <a:pt x="0" y="6546631"/>
                </a:lnTo>
                <a:lnTo>
                  <a:pt x="0" y="0"/>
                </a:lnTo>
                <a:close/>
              </a:path>
            </a:pathLst>
          </a:custGeom>
          <a:solidFill>
            <a:srgbClr val="E3FFFD"/>
          </a:solidFill>
        </p:spPr>
        <p:txBody>
          <a:bodyPr wrap="square" lIns="0" tIns="0" rIns="0" bIns="0" rtlCol="0"/>
          <a:lstStyle/>
          <a:p>
            <a:endParaRPr sz="1800"/>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919785" y="1834953"/>
            <a:ext cx="1975815" cy="1975409"/>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574102" y="6033150"/>
            <a:ext cx="1143000" cy="1142999"/>
          </a:xfrm>
          <a:prstGeom prst="rect">
            <a:avLst/>
          </a:prstGeom>
        </p:spPr>
      </p:pic>
      <p:sp>
        <p:nvSpPr>
          <p:cNvPr id="13" name="object 13"/>
          <p:cNvSpPr txBox="1"/>
          <p:nvPr/>
        </p:nvSpPr>
        <p:spPr>
          <a:xfrm>
            <a:off x="3799509" y="7162800"/>
            <a:ext cx="6112510" cy="332783"/>
          </a:xfrm>
          <a:prstGeom prst="rect">
            <a:avLst/>
          </a:prstGeom>
        </p:spPr>
        <p:txBody>
          <a:bodyPr vert="horz" wrap="square" lIns="0" tIns="17145" rIns="0" bIns="0" rtlCol="0">
            <a:spAutoFit/>
          </a:bodyPr>
          <a:lstStyle/>
          <a:p>
            <a:pPr marL="12700">
              <a:spcBef>
                <a:spcPts val="135"/>
              </a:spcBef>
            </a:pPr>
            <a:r>
              <a:rPr sz="2050" b="1" i="1" spc="45" dirty="0">
                <a:solidFill>
                  <a:srgbClr val="E3FFFD"/>
                </a:solidFill>
                <a:latin typeface="Open Sans ExtraBold"/>
                <a:cs typeface="Open Sans ExtraBold"/>
              </a:rPr>
              <a:t>Erie</a:t>
            </a:r>
            <a:r>
              <a:rPr sz="2050" b="1" i="1" spc="7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County</a:t>
            </a:r>
            <a:r>
              <a:rPr sz="2050" b="1" i="1" spc="8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Deputy</a:t>
            </a:r>
            <a:r>
              <a:rPr sz="2050" b="1" i="1" spc="75" dirty="0">
                <a:solidFill>
                  <a:srgbClr val="E3FFFD"/>
                </a:solidFill>
                <a:latin typeface="Open Sans ExtraBold"/>
                <a:cs typeface="Open Sans ExtraBold"/>
              </a:rPr>
              <a:t> </a:t>
            </a:r>
            <a:r>
              <a:rPr sz="2050" b="1" i="1" spc="55" dirty="0">
                <a:solidFill>
                  <a:srgbClr val="E3FFFD"/>
                </a:solidFill>
                <a:latin typeface="Open Sans ExtraBold"/>
                <a:cs typeface="Open Sans ExtraBold"/>
              </a:rPr>
              <a:t>County</a:t>
            </a:r>
            <a:r>
              <a:rPr sz="2050" b="1" i="1" spc="80" dirty="0">
                <a:solidFill>
                  <a:srgbClr val="E3FFFD"/>
                </a:solidFill>
                <a:latin typeface="Open Sans ExtraBold"/>
                <a:cs typeface="Open Sans ExtraBold"/>
              </a:rPr>
              <a:t> </a:t>
            </a:r>
            <a:r>
              <a:rPr sz="2050" b="1" i="1" spc="55" dirty="0">
                <a:solidFill>
                  <a:srgbClr val="E3FFFD"/>
                </a:solidFill>
                <a:latin typeface="Open Sans ExtraBold"/>
                <a:cs typeface="Open Sans ExtraBold"/>
              </a:rPr>
              <a:t>Executive's</a:t>
            </a:r>
            <a:r>
              <a:rPr sz="2050" b="1" i="1" spc="75" dirty="0">
                <a:solidFill>
                  <a:srgbClr val="E3FFFD"/>
                </a:solidFill>
                <a:latin typeface="Open Sans ExtraBold"/>
                <a:cs typeface="Open Sans ExtraBold"/>
              </a:rPr>
              <a:t> </a:t>
            </a:r>
            <a:r>
              <a:rPr sz="2050" b="1" i="1" spc="50" dirty="0">
                <a:solidFill>
                  <a:srgbClr val="E3FFFD"/>
                </a:solidFill>
                <a:latin typeface="Open Sans ExtraBold"/>
                <a:cs typeface="Open Sans ExtraBold"/>
              </a:rPr>
              <a:t>Office</a:t>
            </a:r>
            <a:endParaRPr sz="2050" dirty="0">
              <a:latin typeface="Open Sans ExtraBold"/>
              <a:cs typeface="Open Sans ExtraBold"/>
            </a:endParaRPr>
          </a:p>
        </p:txBody>
      </p:sp>
      <p:sp>
        <p:nvSpPr>
          <p:cNvPr id="14" name="object 14"/>
          <p:cNvSpPr txBox="1"/>
          <p:nvPr/>
        </p:nvSpPr>
        <p:spPr>
          <a:xfrm>
            <a:off x="394085" y="4073504"/>
            <a:ext cx="3068320" cy="1128386"/>
          </a:xfrm>
          <a:prstGeom prst="rect">
            <a:avLst/>
          </a:prstGeom>
        </p:spPr>
        <p:txBody>
          <a:bodyPr vert="horz" wrap="square" lIns="0" tIns="12065" rIns="0" bIns="0" rtlCol="0">
            <a:spAutoFit/>
          </a:bodyPr>
          <a:lstStyle/>
          <a:p>
            <a:pPr marL="12066" marR="5080" algn="ctr">
              <a:lnSpc>
                <a:spcPct val="116900"/>
              </a:lnSpc>
              <a:spcBef>
                <a:spcPts val="95"/>
              </a:spcBef>
            </a:pPr>
            <a:r>
              <a:rPr sz="1550" b="1" spc="160" dirty="0">
                <a:solidFill>
                  <a:srgbClr val="B40808"/>
                </a:solidFill>
                <a:latin typeface="Book Antiqua"/>
                <a:cs typeface="Book Antiqua"/>
              </a:rPr>
              <a:t>Remembering</a:t>
            </a:r>
            <a:r>
              <a:rPr sz="1550" b="1" spc="15" dirty="0">
                <a:solidFill>
                  <a:srgbClr val="B40808"/>
                </a:solidFill>
                <a:latin typeface="Book Antiqua"/>
                <a:cs typeface="Book Antiqua"/>
              </a:rPr>
              <a:t> </a:t>
            </a:r>
            <a:r>
              <a:rPr sz="1550" b="1" spc="120" dirty="0">
                <a:solidFill>
                  <a:srgbClr val="B40808"/>
                </a:solidFill>
                <a:latin typeface="Book Antiqua"/>
                <a:cs typeface="Book Antiqua"/>
              </a:rPr>
              <a:t>the</a:t>
            </a:r>
            <a:r>
              <a:rPr sz="1550" b="1" spc="15" dirty="0">
                <a:solidFill>
                  <a:srgbClr val="B40808"/>
                </a:solidFill>
                <a:latin typeface="Book Antiqua"/>
                <a:cs typeface="Book Antiqua"/>
              </a:rPr>
              <a:t> </a:t>
            </a:r>
            <a:r>
              <a:rPr sz="1550" b="1" spc="114" dirty="0">
                <a:solidFill>
                  <a:srgbClr val="B40808"/>
                </a:solidFill>
                <a:latin typeface="Book Antiqua"/>
                <a:cs typeface="Book Antiqua"/>
              </a:rPr>
              <a:t>Lessons</a:t>
            </a:r>
            <a:r>
              <a:rPr sz="1550" b="1" spc="15" dirty="0">
                <a:solidFill>
                  <a:srgbClr val="B40808"/>
                </a:solidFill>
                <a:latin typeface="Book Antiqua"/>
                <a:cs typeface="Book Antiqua"/>
              </a:rPr>
              <a:t> </a:t>
            </a:r>
            <a:r>
              <a:rPr sz="1550" b="1" spc="125" dirty="0">
                <a:solidFill>
                  <a:srgbClr val="B40808"/>
                </a:solidFill>
                <a:latin typeface="Book Antiqua"/>
                <a:cs typeface="Book Antiqua"/>
              </a:rPr>
              <a:t>of </a:t>
            </a:r>
            <a:r>
              <a:rPr sz="1550" b="1" spc="-370" dirty="0">
                <a:solidFill>
                  <a:srgbClr val="B40808"/>
                </a:solidFill>
                <a:latin typeface="Book Antiqua"/>
                <a:cs typeface="Book Antiqua"/>
              </a:rPr>
              <a:t> </a:t>
            </a:r>
            <a:r>
              <a:rPr sz="1550" b="1" spc="75" dirty="0">
                <a:solidFill>
                  <a:srgbClr val="B40808"/>
                </a:solidFill>
                <a:latin typeface="Book Antiqua"/>
                <a:cs typeface="Book Antiqua"/>
              </a:rPr>
              <a:t>Crisis: </a:t>
            </a:r>
            <a:r>
              <a:rPr sz="1550" b="1" spc="114" dirty="0">
                <a:solidFill>
                  <a:srgbClr val="B40808"/>
                </a:solidFill>
                <a:latin typeface="Book Antiqua"/>
                <a:cs typeface="Book Antiqua"/>
              </a:rPr>
              <a:t>An </a:t>
            </a:r>
            <a:r>
              <a:rPr sz="1550" b="1" spc="120" dirty="0">
                <a:solidFill>
                  <a:srgbClr val="B40808"/>
                </a:solidFill>
                <a:latin typeface="Book Antiqua"/>
                <a:cs typeface="Book Antiqua"/>
              </a:rPr>
              <a:t>Oral </a:t>
            </a:r>
            <a:r>
              <a:rPr sz="1550" b="1" spc="114" dirty="0">
                <a:solidFill>
                  <a:srgbClr val="B40808"/>
                </a:solidFill>
                <a:latin typeface="Book Antiqua"/>
                <a:cs typeface="Book Antiqua"/>
              </a:rPr>
              <a:t>History </a:t>
            </a:r>
            <a:r>
              <a:rPr sz="1550" b="1" spc="125" dirty="0">
                <a:solidFill>
                  <a:srgbClr val="B40808"/>
                </a:solidFill>
                <a:latin typeface="Book Antiqua"/>
                <a:cs typeface="Book Antiqua"/>
              </a:rPr>
              <a:t>of </a:t>
            </a:r>
            <a:r>
              <a:rPr sz="1550" b="1" spc="130" dirty="0">
                <a:solidFill>
                  <a:srgbClr val="B40808"/>
                </a:solidFill>
                <a:latin typeface="Book Antiqua"/>
                <a:cs typeface="Book Antiqua"/>
              </a:rPr>
              <a:t> </a:t>
            </a:r>
            <a:r>
              <a:rPr sz="1550" b="1" spc="145" dirty="0">
                <a:solidFill>
                  <a:srgbClr val="B40808"/>
                </a:solidFill>
                <a:latin typeface="Book Antiqua"/>
                <a:cs typeface="Book Antiqua"/>
              </a:rPr>
              <a:t>How Erie County </a:t>
            </a:r>
            <a:r>
              <a:rPr sz="1550" b="1" spc="114" dirty="0">
                <a:solidFill>
                  <a:srgbClr val="B40808"/>
                </a:solidFill>
                <a:latin typeface="Book Antiqua"/>
                <a:cs typeface="Book Antiqua"/>
              </a:rPr>
              <a:t>Survived </a:t>
            </a:r>
            <a:r>
              <a:rPr sz="1550" b="1" spc="120" dirty="0">
                <a:solidFill>
                  <a:srgbClr val="B40808"/>
                </a:solidFill>
                <a:latin typeface="Book Antiqua"/>
                <a:cs typeface="Book Antiqua"/>
              </a:rPr>
              <a:t> the</a:t>
            </a:r>
            <a:r>
              <a:rPr sz="1550" b="1" spc="20" dirty="0">
                <a:solidFill>
                  <a:srgbClr val="B40808"/>
                </a:solidFill>
                <a:latin typeface="Book Antiqua"/>
                <a:cs typeface="Book Antiqua"/>
              </a:rPr>
              <a:t> </a:t>
            </a:r>
            <a:r>
              <a:rPr sz="1550" b="1" spc="160" dirty="0">
                <a:solidFill>
                  <a:srgbClr val="B40808"/>
                </a:solidFill>
                <a:latin typeface="Book Antiqua"/>
                <a:cs typeface="Book Antiqua"/>
              </a:rPr>
              <a:t>Pandemic</a:t>
            </a:r>
            <a:endParaRPr sz="1550" dirty="0">
              <a:latin typeface="Book Antiqua"/>
              <a:cs typeface="Book Antiqua"/>
            </a:endParaRPr>
          </a:p>
        </p:txBody>
      </p:sp>
      <p:sp>
        <p:nvSpPr>
          <p:cNvPr id="15" name="object 15"/>
          <p:cNvSpPr txBox="1"/>
          <p:nvPr/>
        </p:nvSpPr>
        <p:spPr>
          <a:xfrm>
            <a:off x="3981424" y="700047"/>
            <a:ext cx="5581015" cy="457176"/>
          </a:xfrm>
          <a:prstGeom prst="rect">
            <a:avLst/>
          </a:prstGeom>
        </p:spPr>
        <p:txBody>
          <a:bodyPr vert="horz" wrap="square" lIns="0" tIns="48895" rIns="0" bIns="0" rtlCol="0">
            <a:spAutoFit/>
          </a:bodyPr>
          <a:lstStyle/>
          <a:p>
            <a:pPr marL="12700">
              <a:spcBef>
                <a:spcPts val="385"/>
              </a:spcBef>
            </a:pPr>
            <a:r>
              <a:rPr sz="1200" dirty="0">
                <a:solidFill>
                  <a:srgbClr val="B40808"/>
                </a:solidFill>
                <a:latin typeface="Archivo Black"/>
                <a:cs typeface="Archivo Black"/>
              </a:rPr>
              <a:t>FAVORITE</a:t>
            </a:r>
            <a:r>
              <a:rPr sz="1200" spc="-50" dirty="0">
                <a:solidFill>
                  <a:srgbClr val="B40808"/>
                </a:solidFill>
                <a:latin typeface="Archivo Black"/>
                <a:cs typeface="Archivo Black"/>
              </a:rPr>
              <a:t> </a:t>
            </a:r>
            <a:r>
              <a:rPr sz="1200" dirty="0">
                <a:solidFill>
                  <a:srgbClr val="B40808"/>
                </a:solidFill>
                <a:latin typeface="Archivo Black"/>
                <a:cs typeface="Archivo Black"/>
              </a:rPr>
              <a:t>MEMORIES</a:t>
            </a:r>
            <a:endParaRPr sz="1200" dirty="0">
              <a:latin typeface="Archivo Black"/>
              <a:cs typeface="Archivo Black"/>
            </a:endParaRPr>
          </a:p>
          <a:p>
            <a:pPr marL="12700">
              <a:spcBef>
                <a:spcPts val="285"/>
              </a:spcBef>
            </a:pPr>
            <a:r>
              <a:rPr sz="1200" b="1" spc="140" dirty="0">
                <a:solidFill>
                  <a:srgbClr val="B40808"/>
                </a:solidFill>
                <a:latin typeface="Book Antiqua"/>
                <a:cs typeface="Book Antiqua"/>
              </a:rPr>
              <a:t>My</a:t>
            </a:r>
            <a:r>
              <a:rPr sz="1200" b="1" spc="15" dirty="0">
                <a:solidFill>
                  <a:srgbClr val="B40808"/>
                </a:solidFill>
                <a:latin typeface="Book Antiqua"/>
                <a:cs typeface="Book Antiqua"/>
              </a:rPr>
              <a:t> </a:t>
            </a:r>
            <a:r>
              <a:rPr sz="1200" b="1" spc="110" dirty="0">
                <a:solidFill>
                  <a:srgbClr val="B40808"/>
                </a:solidFill>
                <a:latin typeface="Book Antiqua"/>
                <a:cs typeface="Book Antiqua"/>
              </a:rPr>
              <a:t>crazy</a:t>
            </a:r>
            <a:r>
              <a:rPr sz="1200" b="1" spc="20" dirty="0">
                <a:solidFill>
                  <a:srgbClr val="B40808"/>
                </a:solidFill>
                <a:latin typeface="Book Antiqua"/>
                <a:cs typeface="Book Antiqua"/>
              </a:rPr>
              <a:t> </a:t>
            </a:r>
            <a:r>
              <a:rPr sz="1200" b="1" spc="180" dirty="0">
                <a:solidFill>
                  <a:srgbClr val="B40808"/>
                </a:solidFill>
                <a:latin typeface="Book Antiqua"/>
                <a:cs typeface="Book Antiqua"/>
              </a:rPr>
              <a:t>2</a:t>
            </a:r>
            <a:r>
              <a:rPr sz="1200" b="1" spc="20" dirty="0">
                <a:solidFill>
                  <a:srgbClr val="B40808"/>
                </a:solidFill>
                <a:latin typeface="Book Antiqua"/>
                <a:cs typeface="Book Antiqua"/>
              </a:rPr>
              <a:t> </a:t>
            </a:r>
            <a:r>
              <a:rPr sz="1200" b="1" spc="70" dirty="0">
                <a:solidFill>
                  <a:srgbClr val="B40808"/>
                </a:solidFill>
                <a:latin typeface="Book Antiqua"/>
                <a:cs typeface="Book Antiqua"/>
              </a:rPr>
              <a:t>weeks</a:t>
            </a:r>
            <a:r>
              <a:rPr sz="1200" b="1" spc="15" dirty="0">
                <a:solidFill>
                  <a:srgbClr val="B40808"/>
                </a:solidFill>
                <a:latin typeface="Book Antiqua"/>
                <a:cs typeface="Book Antiqua"/>
              </a:rPr>
              <a:t> </a:t>
            </a:r>
            <a:r>
              <a:rPr sz="1200" b="1" spc="85" dirty="0">
                <a:solidFill>
                  <a:srgbClr val="B40808"/>
                </a:solidFill>
                <a:latin typeface="Book Antiqua"/>
                <a:cs typeface="Book Antiqua"/>
              </a:rPr>
              <a:t>in</a:t>
            </a:r>
            <a:r>
              <a:rPr sz="1200" b="1" spc="20" dirty="0">
                <a:solidFill>
                  <a:srgbClr val="B40808"/>
                </a:solidFill>
                <a:latin typeface="Book Antiqua"/>
                <a:cs typeface="Book Antiqua"/>
              </a:rPr>
              <a:t> </a:t>
            </a:r>
            <a:r>
              <a:rPr sz="1200" b="1" spc="80" dirty="0">
                <a:solidFill>
                  <a:srgbClr val="B40808"/>
                </a:solidFill>
                <a:latin typeface="Book Antiqua"/>
                <a:cs typeface="Book Antiqua"/>
              </a:rPr>
              <a:t>Buffalo,</a:t>
            </a:r>
            <a:r>
              <a:rPr sz="1200" b="1" spc="20" dirty="0">
                <a:solidFill>
                  <a:srgbClr val="B40808"/>
                </a:solidFill>
                <a:latin typeface="Book Antiqua"/>
                <a:cs typeface="Book Antiqua"/>
              </a:rPr>
              <a:t> </a:t>
            </a:r>
            <a:r>
              <a:rPr sz="1200" b="1" spc="85" dirty="0">
                <a:solidFill>
                  <a:srgbClr val="B40808"/>
                </a:solidFill>
                <a:latin typeface="Book Antiqua"/>
                <a:cs typeface="Book Antiqua"/>
              </a:rPr>
              <a:t>trying</a:t>
            </a:r>
            <a:r>
              <a:rPr sz="1200" b="1" spc="15" dirty="0">
                <a:solidFill>
                  <a:srgbClr val="B40808"/>
                </a:solidFill>
                <a:latin typeface="Book Antiqua"/>
                <a:cs typeface="Book Antiqua"/>
              </a:rPr>
              <a:t> </a:t>
            </a:r>
            <a:r>
              <a:rPr sz="1200" b="1" spc="90" dirty="0">
                <a:solidFill>
                  <a:srgbClr val="B40808"/>
                </a:solidFill>
                <a:latin typeface="Book Antiqua"/>
                <a:cs typeface="Book Antiqua"/>
              </a:rPr>
              <a:t>to</a:t>
            </a:r>
            <a:r>
              <a:rPr sz="1200" b="1" spc="20" dirty="0">
                <a:solidFill>
                  <a:srgbClr val="B40808"/>
                </a:solidFill>
                <a:latin typeface="Book Antiqua"/>
                <a:cs typeface="Book Antiqua"/>
              </a:rPr>
              <a:t> </a:t>
            </a:r>
            <a:r>
              <a:rPr sz="1200" b="1" spc="80" dirty="0">
                <a:solidFill>
                  <a:srgbClr val="B40808"/>
                </a:solidFill>
                <a:latin typeface="Book Antiqua"/>
                <a:cs typeface="Book Antiqua"/>
              </a:rPr>
              <a:t>interview</a:t>
            </a:r>
            <a:r>
              <a:rPr sz="1200" b="1" spc="20" dirty="0">
                <a:solidFill>
                  <a:srgbClr val="B40808"/>
                </a:solidFill>
                <a:latin typeface="Book Antiqua"/>
                <a:cs typeface="Book Antiqua"/>
              </a:rPr>
              <a:t> </a:t>
            </a:r>
            <a:r>
              <a:rPr sz="1200" b="1" spc="210" dirty="0">
                <a:solidFill>
                  <a:srgbClr val="B40808"/>
                </a:solidFill>
                <a:latin typeface="Book Antiqua"/>
                <a:cs typeface="Book Antiqua"/>
              </a:rPr>
              <a:t>50</a:t>
            </a:r>
            <a:r>
              <a:rPr sz="1200" b="1" spc="15" dirty="0">
                <a:solidFill>
                  <a:srgbClr val="B40808"/>
                </a:solidFill>
                <a:latin typeface="Book Antiqua"/>
                <a:cs typeface="Book Antiqua"/>
              </a:rPr>
              <a:t> </a:t>
            </a:r>
            <a:r>
              <a:rPr sz="1200" b="1" spc="90" dirty="0">
                <a:solidFill>
                  <a:srgbClr val="B40808"/>
                </a:solidFill>
                <a:latin typeface="Book Antiqua"/>
                <a:cs typeface="Book Antiqua"/>
              </a:rPr>
              <a:t>people</a:t>
            </a:r>
            <a:r>
              <a:rPr sz="1200" b="1" spc="20" dirty="0">
                <a:solidFill>
                  <a:srgbClr val="B40808"/>
                </a:solidFill>
                <a:latin typeface="Book Antiqua"/>
                <a:cs typeface="Book Antiqua"/>
              </a:rPr>
              <a:t> </a:t>
            </a:r>
            <a:r>
              <a:rPr sz="1200" b="1" spc="85" dirty="0">
                <a:solidFill>
                  <a:srgbClr val="B40808"/>
                </a:solidFill>
                <a:latin typeface="Book Antiqua"/>
                <a:cs typeface="Book Antiqua"/>
              </a:rPr>
              <a:t>in</a:t>
            </a:r>
            <a:r>
              <a:rPr sz="1200" b="1" spc="20" dirty="0">
                <a:solidFill>
                  <a:srgbClr val="B40808"/>
                </a:solidFill>
                <a:latin typeface="Book Antiqua"/>
                <a:cs typeface="Book Antiqua"/>
              </a:rPr>
              <a:t> </a:t>
            </a:r>
            <a:r>
              <a:rPr sz="1200" b="1" spc="110" dirty="0">
                <a:solidFill>
                  <a:srgbClr val="B40808"/>
                </a:solidFill>
                <a:latin typeface="Book Antiqua"/>
                <a:cs typeface="Book Antiqua"/>
              </a:rPr>
              <a:t>10</a:t>
            </a:r>
            <a:r>
              <a:rPr sz="1200" b="1" spc="15" dirty="0">
                <a:solidFill>
                  <a:srgbClr val="B40808"/>
                </a:solidFill>
                <a:latin typeface="Book Antiqua"/>
                <a:cs typeface="Book Antiqua"/>
              </a:rPr>
              <a:t> </a:t>
            </a:r>
            <a:r>
              <a:rPr sz="1200" b="1" spc="70" dirty="0">
                <a:solidFill>
                  <a:srgbClr val="B40808"/>
                </a:solidFill>
                <a:latin typeface="Book Antiqua"/>
                <a:cs typeface="Book Antiqua"/>
              </a:rPr>
              <a:t>days!</a:t>
            </a:r>
            <a:endParaRPr sz="1200" dirty="0">
              <a:latin typeface="Book Antiqua"/>
              <a:cs typeface="Book Antiqua"/>
            </a:endParaRPr>
          </a:p>
        </p:txBody>
      </p:sp>
      <p:sp>
        <p:nvSpPr>
          <p:cNvPr id="16" name="object 16"/>
          <p:cNvSpPr txBox="1"/>
          <p:nvPr/>
        </p:nvSpPr>
        <p:spPr>
          <a:xfrm>
            <a:off x="3977106" y="1456563"/>
            <a:ext cx="5877560" cy="5381923"/>
          </a:xfrm>
          <a:prstGeom prst="rect">
            <a:avLst/>
          </a:prstGeom>
        </p:spPr>
        <p:txBody>
          <a:bodyPr vert="horz" wrap="square" lIns="0" tIns="41910" rIns="0" bIns="0" rtlCol="0">
            <a:spAutoFit/>
          </a:bodyPr>
          <a:lstStyle/>
          <a:p>
            <a:pPr marL="41276">
              <a:spcBef>
                <a:spcPts val="330"/>
              </a:spcBef>
            </a:pPr>
            <a:r>
              <a:rPr sz="1050" spc="20" dirty="0">
                <a:solidFill>
                  <a:srgbClr val="B40808"/>
                </a:solidFill>
                <a:latin typeface="Archivo Black"/>
                <a:cs typeface="Archivo Black"/>
              </a:rPr>
              <a:t>SUMMER</a:t>
            </a:r>
            <a:r>
              <a:rPr sz="1050" spc="-20" dirty="0">
                <a:solidFill>
                  <a:srgbClr val="B40808"/>
                </a:solidFill>
                <a:latin typeface="Archivo Black"/>
                <a:cs typeface="Archivo Black"/>
              </a:rPr>
              <a:t> </a:t>
            </a:r>
            <a:r>
              <a:rPr sz="1050" spc="20" dirty="0">
                <a:solidFill>
                  <a:srgbClr val="B40808"/>
                </a:solidFill>
                <a:latin typeface="Archivo Black"/>
                <a:cs typeface="Archivo Black"/>
              </a:rPr>
              <a:t>TAKEAWAY</a:t>
            </a:r>
            <a:endParaRPr sz="1050" dirty="0">
              <a:latin typeface="Archivo Black"/>
              <a:cs typeface="Archivo Black"/>
            </a:endParaRPr>
          </a:p>
          <a:p>
            <a:pPr marL="41276" marR="2149535">
              <a:lnSpc>
                <a:spcPct val="119000"/>
              </a:lnSpc>
            </a:pPr>
            <a:r>
              <a:rPr sz="1050" b="1" spc="55" dirty="0">
                <a:solidFill>
                  <a:srgbClr val="B40808"/>
                </a:solidFill>
                <a:latin typeface="Book Antiqua"/>
                <a:cs typeface="Book Antiqua"/>
              </a:rPr>
              <a:t>I've </a:t>
            </a:r>
            <a:r>
              <a:rPr sz="1050" b="1" spc="100" dirty="0">
                <a:solidFill>
                  <a:srgbClr val="B40808"/>
                </a:solidFill>
                <a:latin typeface="Book Antiqua"/>
                <a:cs typeface="Book Antiqua"/>
              </a:rPr>
              <a:t>learned </a:t>
            </a:r>
            <a:r>
              <a:rPr sz="1050" b="1" spc="95" dirty="0">
                <a:solidFill>
                  <a:srgbClr val="B40808"/>
                </a:solidFill>
                <a:latin typeface="Book Antiqua"/>
                <a:cs typeface="Book Antiqua"/>
              </a:rPr>
              <a:t>to </a:t>
            </a:r>
            <a:r>
              <a:rPr sz="1050" b="1" spc="85" dirty="0">
                <a:solidFill>
                  <a:srgbClr val="B40808"/>
                </a:solidFill>
                <a:latin typeface="Book Antiqua"/>
                <a:cs typeface="Book Antiqua"/>
              </a:rPr>
              <a:t>love </a:t>
            </a:r>
            <a:r>
              <a:rPr sz="1050" b="1" spc="95" dirty="0">
                <a:solidFill>
                  <a:srgbClr val="B40808"/>
                </a:solidFill>
                <a:latin typeface="Book Antiqua"/>
                <a:cs typeface="Book Antiqua"/>
              </a:rPr>
              <a:t>a </a:t>
            </a:r>
            <a:r>
              <a:rPr sz="1050" b="1" spc="110" dirty="0">
                <a:solidFill>
                  <a:srgbClr val="B40808"/>
                </a:solidFill>
                <a:latin typeface="Book Antiqua"/>
                <a:cs typeface="Book Antiqua"/>
              </a:rPr>
              <a:t>new </a:t>
            </a:r>
            <a:r>
              <a:rPr sz="1050" b="1" spc="70" dirty="0">
                <a:solidFill>
                  <a:srgbClr val="B40808"/>
                </a:solidFill>
                <a:latin typeface="Book Antiqua"/>
                <a:cs typeface="Book Antiqua"/>
              </a:rPr>
              <a:t>city, </a:t>
            </a:r>
            <a:r>
              <a:rPr sz="1050" b="1" spc="95" dirty="0">
                <a:solidFill>
                  <a:srgbClr val="B40808"/>
                </a:solidFill>
                <a:latin typeface="Book Antiqua"/>
                <a:cs typeface="Book Antiqua"/>
              </a:rPr>
              <a:t>to </a:t>
            </a:r>
            <a:r>
              <a:rPr sz="1050" b="1" spc="100" dirty="0">
                <a:solidFill>
                  <a:srgbClr val="B40808"/>
                </a:solidFill>
                <a:latin typeface="Book Antiqua"/>
                <a:cs typeface="Book Antiqua"/>
              </a:rPr>
              <a:t>have </a:t>
            </a:r>
            <a:r>
              <a:rPr sz="1050" b="1" spc="110" dirty="0">
                <a:solidFill>
                  <a:srgbClr val="B40808"/>
                </a:solidFill>
                <a:latin typeface="Book Antiqua"/>
                <a:cs typeface="Book Antiqua"/>
              </a:rPr>
              <a:t>confidence </a:t>
            </a:r>
            <a:r>
              <a:rPr sz="1050" b="1" spc="114" dirty="0">
                <a:solidFill>
                  <a:srgbClr val="B40808"/>
                </a:solidFill>
                <a:latin typeface="Book Antiqua"/>
                <a:cs typeface="Book Antiqua"/>
              </a:rPr>
              <a:t> </a:t>
            </a:r>
            <a:r>
              <a:rPr sz="1050" b="1" spc="90" dirty="0">
                <a:solidFill>
                  <a:srgbClr val="B40808"/>
                </a:solidFill>
                <a:latin typeface="Book Antiqua"/>
                <a:cs typeface="Book Antiqua"/>
              </a:rPr>
              <a:t>in </a:t>
            </a:r>
            <a:r>
              <a:rPr sz="1050" b="1" spc="185" dirty="0">
                <a:solidFill>
                  <a:srgbClr val="B40808"/>
                </a:solidFill>
                <a:latin typeface="Book Antiqua"/>
                <a:cs typeface="Book Antiqua"/>
              </a:rPr>
              <a:t>my </a:t>
            </a:r>
            <a:r>
              <a:rPr sz="1050" b="1" spc="65" dirty="0">
                <a:solidFill>
                  <a:srgbClr val="B40808"/>
                </a:solidFill>
                <a:latin typeface="Book Antiqua"/>
                <a:cs typeface="Book Antiqua"/>
              </a:rPr>
              <a:t>ability </a:t>
            </a:r>
            <a:r>
              <a:rPr sz="1050" b="1" spc="95" dirty="0">
                <a:solidFill>
                  <a:srgbClr val="B40808"/>
                </a:solidFill>
                <a:latin typeface="Book Antiqua"/>
                <a:cs typeface="Book Antiqua"/>
              </a:rPr>
              <a:t>to learn technical </a:t>
            </a:r>
            <a:r>
              <a:rPr sz="1050" b="1" spc="40" dirty="0">
                <a:solidFill>
                  <a:srgbClr val="B40808"/>
                </a:solidFill>
                <a:latin typeface="Book Antiqua"/>
                <a:cs typeface="Book Antiqua"/>
              </a:rPr>
              <a:t>skills </a:t>
            </a:r>
            <a:r>
              <a:rPr sz="1050" b="1" spc="35" dirty="0">
                <a:solidFill>
                  <a:srgbClr val="B40808"/>
                </a:solidFill>
                <a:latin typeface="Book Antiqua"/>
                <a:cs typeface="Book Antiqua"/>
              </a:rPr>
              <a:t>(let's </a:t>
            </a:r>
            <a:r>
              <a:rPr sz="1050" b="1" spc="100" dirty="0">
                <a:solidFill>
                  <a:srgbClr val="B40808"/>
                </a:solidFill>
                <a:latin typeface="Book Antiqua"/>
                <a:cs typeface="Book Antiqua"/>
              </a:rPr>
              <a:t>go </a:t>
            </a:r>
            <a:r>
              <a:rPr sz="1050" b="1" spc="105" dirty="0">
                <a:solidFill>
                  <a:srgbClr val="B40808"/>
                </a:solidFill>
                <a:latin typeface="Book Antiqua"/>
                <a:cs typeface="Book Antiqua"/>
              </a:rPr>
              <a:t> </a:t>
            </a:r>
            <a:r>
              <a:rPr sz="1050" b="1" spc="85" dirty="0">
                <a:solidFill>
                  <a:srgbClr val="B40808"/>
                </a:solidFill>
                <a:latin typeface="Book Antiqua"/>
                <a:cs typeface="Book Antiqua"/>
              </a:rPr>
              <a:t>Python!).</a:t>
            </a:r>
            <a:r>
              <a:rPr sz="1050" b="1" spc="25" dirty="0">
                <a:solidFill>
                  <a:srgbClr val="B40808"/>
                </a:solidFill>
                <a:latin typeface="Book Antiqua"/>
                <a:cs typeface="Book Antiqua"/>
              </a:rPr>
              <a:t> </a:t>
            </a:r>
            <a:r>
              <a:rPr sz="1050" b="1" spc="55" dirty="0">
                <a:solidFill>
                  <a:srgbClr val="B40808"/>
                </a:solidFill>
                <a:latin typeface="Book Antiqua"/>
                <a:cs typeface="Book Antiqua"/>
              </a:rPr>
              <a:t>I've</a:t>
            </a:r>
            <a:r>
              <a:rPr sz="1050" b="1" spc="25" dirty="0">
                <a:solidFill>
                  <a:srgbClr val="B40808"/>
                </a:solidFill>
                <a:latin typeface="Book Antiqua"/>
                <a:cs typeface="Book Antiqua"/>
              </a:rPr>
              <a:t> </a:t>
            </a:r>
            <a:r>
              <a:rPr sz="1050" b="1" spc="100" dirty="0">
                <a:solidFill>
                  <a:srgbClr val="B40808"/>
                </a:solidFill>
                <a:latin typeface="Book Antiqua"/>
                <a:cs typeface="Book Antiqua"/>
              </a:rPr>
              <a:t>learned</a:t>
            </a:r>
            <a:r>
              <a:rPr sz="1050" b="1" spc="20" dirty="0">
                <a:solidFill>
                  <a:srgbClr val="B40808"/>
                </a:solidFill>
                <a:latin typeface="Book Antiqua"/>
                <a:cs typeface="Book Antiqua"/>
              </a:rPr>
              <a:t> </a:t>
            </a:r>
            <a:r>
              <a:rPr sz="1050" b="1" spc="85" dirty="0">
                <a:solidFill>
                  <a:srgbClr val="B40808"/>
                </a:solidFill>
                <a:latin typeface="Book Antiqua"/>
                <a:cs typeface="Book Antiqua"/>
              </a:rPr>
              <a:t>that</a:t>
            </a:r>
            <a:r>
              <a:rPr sz="1050" b="1" spc="30" dirty="0">
                <a:solidFill>
                  <a:srgbClr val="B40808"/>
                </a:solidFill>
                <a:latin typeface="Book Antiqua"/>
                <a:cs typeface="Book Antiqua"/>
              </a:rPr>
              <a:t> </a:t>
            </a:r>
            <a:r>
              <a:rPr sz="1050" b="1" spc="105" dirty="0">
                <a:solidFill>
                  <a:srgbClr val="B40808"/>
                </a:solidFill>
                <a:latin typeface="Book Antiqua"/>
                <a:cs typeface="Book Antiqua"/>
              </a:rPr>
              <a:t>there</a:t>
            </a:r>
            <a:r>
              <a:rPr sz="1050" b="1" spc="25" dirty="0">
                <a:solidFill>
                  <a:srgbClr val="B40808"/>
                </a:solidFill>
                <a:latin typeface="Book Antiqua"/>
                <a:cs typeface="Book Antiqua"/>
              </a:rPr>
              <a:t> </a:t>
            </a:r>
            <a:r>
              <a:rPr sz="1050" b="1" spc="105" dirty="0">
                <a:solidFill>
                  <a:srgbClr val="B40808"/>
                </a:solidFill>
                <a:latin typeface="Book Antiqua"/>
                <a:cs typeface="Book Antiqua"/>
              </a:rPr>
              <a:t>are</a:t>
            </a:r>
            <a:r>
              <a:rPr sz="1050" b="1" spc="25" dirty="0">
                <a:solidFill>
                  <a:srgbClr val="B40808"/>
                </a:solidFill>
                <a:latin typeface="Book Antiqua"/>
                <a:cs typeface="Book Antiqua"/>
              </a:rPr>
              <a:t> </a:t>
            </a:r>
            <a:r>
              <a:rPr sz="1050" b="1" spc="95" dirty="0">
                <a:solidFill>
                  <a:srgbClr val="B40808"/>
                </a:solidFill>
                <a:latin typeface="Book Antiqua"/>
                <a:cs typeface="Book Antiqua"/>
              </a:rPr>
              <a:t>a</a:t>
            </a:r>
            <a:r>
              <a:rPr sz="1050" b="1" spc="25" dirty="0">
                <a:solidFill>
                  <a:srgbClr val="B40808"/>
                </a:solidFill>
                <a:latin typeface="Book Antiqua"/>
                <a:cs typeface="Book Antiqua"/>
              </a:rPr>
              <a:t> </a:t>
            </a:r>
            <a:r>
              <a:rPr sz="1050" b="1" spc="70" dirty="0">
                <a:solidFill>
                  <a:srgbClr val="B40808"/>
                </a:solidFill>
                <a:latin typeface="Book Antiqua"/>
                <a:cs typeface="Book Antiqua"/>
              </a:rPr>
              <a:t>lot</a:t>
            </a:r>
            <a:r>
              <a:rPr sz="1050" b="1" spc="30" dirty="0">
                <a:solidFill>
                  <a:srgbClr val="B40808"/>
                </a:solidFill>
                <a:latin typeface="Book Antiqua"/>
                <a:cs typeface="Book Antiqua"/>
              </a:rPr>
              <a:t> </a:t>
            </a:r>
            <a:r>
              <a:rPr sz="1050" b="1" spc="95" dirty="0">
                <a:solidFill>
                  <a:srgbClr val="B40808"/>
                </a:solidFill>
                <a:latin typeface="Book Antiqua"/>
                <a:cs typeface="Book Antiqua"/>
              </a:rPr>
              <a:t>of</a:t>
            </a:r>
            <a:r>
              <a:rPr sz="1050" b="1" spc="25" dirty="0">
                <a:solidFill>
                  <a:srgbClr val="B40808"/>
                </a:solidFill>
                <a:latin typeface="Book Antiqua"/>
                <a:cs typeface="Book Antiqua"/>
              </a:rPr>
              <a:t> </a:t>
            </a:r>
            <a:r>
              <a:rPr sz="1050" b="1" spc="60" dirty="0">
                <a:solidFill>
                  <a:srgbClr val="B40808"/>
                </a:solidFill>
                <a:latin typeface="Book Antiqua"/>
                <a:cs typeface="Book Antiqua"/>
              </a:rPr>
              <a:t>activists </a:t>
            </a:r>
            <a:r>
              <a:rPr sz="1050" b="1" spc="-250" dirty="0">
                <a:solidFill>
                  <a:srgbClr val="B40808"/>
                </a:solidFill>
                <a:latin typeface="Book Antiqua"/>
                <a:cs typeface="Book Antiqua"/>
              </a:rPr>
              <a:t> </a:t>
            </a:r>
            <a:r>
              <a:rPr sz="1050" b="1" spc="90" dirty="0">
                <a:solidFill>
                  <a:srgbClr val="B40808"/>
                </a:solidFill>
                <a:latin typeface="Book Antiqua"/>
                <a:cs typeface="Book Antiqua"/>
              </a:rPr>
              <a:t>in </a:t>
            </a:r>
            <a:r>
              <a:rPr sz="1050" b="1" spc="95" dirty="0">
                <a:solidFill>
                  <a:srgbClr val="B40808"/>
                </a:solidFill>
                <a:latin typeface="Book Antiqua"/>
                <a:cs typeface="Book Antiqua"/>
              </a:rPr>
              <a:t>the world doing </a:t>
            </a:r>
            <a:r>
              <a:rPr sz="1050" b="1" spc="80" dirty="0">
                <a:solidFill>
                  <a:srgbClr val="B40808"/>
                </a:solidFill>
                <a:latin typeface="Book Antiqua"/>
                <a:cs typeface="Book Antiqua"/>
              </a:rPr>
              <a:t>inspiring </a:t>
            </a:r>
            <a:r>
              <a:rPr sz="1050" b="1" spc="85" dirty="0">
                <a:solidFill>
                  <a:srgbClr val="B40808"/>
                </a:solidFill>
                <a:latin typeface="Book Antiqua"/>
                <a:cs typeface="Book Antiqua"/>
              </a:rPr>
              <a:t>work. </a:t>
            </a:r>
            <a:r>
              <a:rPr sz="1050" b="1" spc="100" dirty="0">
                <a:solidFill>
                  <a:srgbClr val="B40808"/>
                </a:solidFill>
                <a:latin typeface="Book Antiqua"/>
                <a:cs typeface="Book Antiqua"/>
              </a:rPr>
              <a:t>Meeting </a:t>
            </a:r>
            <a:r>
              <a:rPr sz="1050" b="1" spc="80" dirty="0">
                <a:solidFill>
                  <a:srgbClr val="B40808"/>
                </a:solidFill>
                <a:latin typeface="Book Antiqua"/>
                <a:cs typeface="Book Antiqua"/>
              </a:rPr>
              <a:t>so </a:t>
            </a:r>
            <a:r>
              <a:rPr sz="1050" b="1" spc="85" dirty="0">
                <a:solidFill>
                  <a:srgbClr val="B40808"/>
                </a:solidFill>
                <a:latin typeface="Book Antiqua"/>
                <a:cs typeface="Book Antiqua"/>
              </a:rPr>
              <a:t> </a:t>
            </a:r>
            <a:r>
              <a:rPr sz="1050" b="1" spc="150" dirty="0">
                <a:solidFill>
                  <a:srgbClr val="B40808"/>
                </a:solidFill>
                <a:latin typeface="Book Antiqua"/>
                <a:cs typeface="Book Antiqua"/>
              </a:rPr>
              <a:t>many </a:t>
            </a:r>
            <a:r>
              <a:rPr sz="1050" b="1" spc="85" dirty="0">
                <a:solidFill>
                  <a:srgbClr val="B40808"/>
                </a:solidFill>
                <a:latin typeface="Book Antiqua"/>
                <a:cs typeface="Book Antiqua"/>
              </a:rPr>
              <a:t>speakers </a:t>
            </a:r>
            <a:r>
              <a:rPr sz="1050" b="1" spc="80" dirty="0">
                <a:solidFill>
                  <a:srgbClr val="B40808"/>
                </a:solidFill>
                <a:latin typeface="Book Antiqua"/>
                <a:cs typeface="Book Antiqua"/>
              </a:rPr>
              <a:t>passionate </a:t>
            </a:r>
            <a:r>
              <a:rPr sz="1050" b="1" spc="95" dirty="0">
                <a:solidFill>
                  <a:srgbClr val="B40808"/>
                </a:solidFill>
                <a:latin typeface="Book Antiqua"/>
                <a:cs typeface="Book Antiqua"/>
              </a:rPr>
              <a:t>about </a:t>
            </a:r>
            <a:r>
              <a:rPr sz="1050" b="1" spc="90" dirty="0">
                <a:solidFill>
                  <a:srgbClr val="B40808"/>
                </a:solidFill>
                <a:latin typeface="Book Antiqua"/>
                <a:cs typeface="Book Antiqua"/>
              </a:rPr>
              <a:t>in </a:t>
            </a:r>
            <a:r>
              <a:rPr sz="1050" b="1" spc="130" dirty="0">
                <a:solidFill>
                  <a:srgbClr val="B40808"/>
                </a:solidFill>
                <a:latin typeface="Book Antiqua"/>
                <a:cs typeface="Book Antiqua"/>
              </a:rPr>
              <a:t>some </a:t>
            </a:r>
            <a:r>
              <a:rPr sz="1050" b="1" spc="95" dirty="0">
                <a:solidFill>
                  <a:srgbClr val="B40808"/>
                </a:solidFill>
                <a:latin typeface="Book Antiqua"/>
                <a:cs typeface="Book Antiqua"/>
              </a:rPr>
              <a:t>way </a:t>
            </a:r>
            <a:r>
              <a:rPr sz="1050" b="1" spc="100" dirty="0">
                <a:solidFill>
                  <a:srgbClr val="B40808"/>
                </a:solidFill>
                <a:latin typeface="Book Antiqua"/>
                <a:cs typeface="Book Antiqua"/>
              </a:rPr>
              <a:t> </a:t>
            </a:r>
            <a:r>
              <a:rPr sz="1050" b="1" spc="110" dirty="0">
                <a:solidFill>
                  <a:srgbClr val="B40808"/>
                </a:solidFill>
                <a:latin typeface="Book Antiqua"/>
                <a:cs typeface="Book Antiqua"/>
              </a:rPr>
              <a:t>making </a:t>
            </a:r>
            <a:r>
              <a:rPr sz="1050" b="1" spc="114" dirty="0">
                <a:solidFill>
                  <a:srgbClr val="B40808"/>
                </a:solidFill>
                <a:latin typeface="Book Antiqua"/>
                <a:cs typeface="Book Antiqua"/>
              </a:rPr>
              <a:t>an impact </a:t>
            </a:r>
            <a:r>
              <a:rPr sz="1050" b="1" spc="90" dirty="0">
                <a:solidFill>
                  <a:srgbClr val="B40808"/>
                </a:solidFill>
                <a:latin typeface="Book Antiqua"/>
                <a:cs typeface="Book Antiqua"/>
              </a:rPr>
              <a:t>(whether </a:t>
            </a:r>
            <a:r>
              <a:rPr sz="1050" b="1" spc="85" dirty="0">
                <a:solidFill>
                  <a:srgbClr val="B40808"/>
                </a:solidFill>
                <a:latin typeface="Book Antiqua"/>
                <a:cs typeface="Book Antiqua"/>
              </a:rPr>
              <a:t>that </a:t>
            </a:r>
            <a:r>
              <a:rPr sz="1050" b="1" spc="95" dirty="0">
                <a:solidFill>
                  <a:srgbClr val="B40808"/>
                </a:solidFill>
                <a:latin typeface="Book Antiqua"/>
                <a:cs typeface="Book Antiqua"/>
              </a:rPr>
              <a:t>be </a:t>
            </a:r>
            <a:r>
              <a:rPr sz="1050" b="1" spc="105" dirty="0">
                <a:solidFill>
                  <a:srgbClr val="B40808"/>
                </a:solidFill>
                <a:latin typeface="Book Antiqua"/>
                <a:cs typeface="Book Antiqua"/>
              </a:rPr>
              <a:t>through </a:t>
            </a:r>
            <a:r>
              <a:rPr sz="1050" b="1" spc="110" dirty="0">
                <a:solidFill>
                  <a:srgbClr val="B40808"/>
                </a:solidFill>
                <a:latin typeface="Book Antiqua"/>
                <a:cs typeface="Book Antiqua"/>
              </a:rPr>
              <a:t>union </a:t>
            </a:r>
            <a:r>
              <a:rPr sz="1050" b="1" spc="-250" dirty="0">
                <a:solidFill>
                  <a:srgbClr val="B40808"/>
                </a:solidFill>
                <a:latin typeface="Book Antiqua"/>
                <a:cs typeface="Book Antiqua"/>
              </a:rPr>
              <a:t> </a:t>
            </a:r>
            <a:r>
              <a:rPr sz="1050" b="1" spc="85" dirty="0">
                <a:solidFill>
                  <a:srgbClr val="B40808"/>
                </a:solidFill>
                <a:latin typeface="Book Antiqua"/>
                <a:cs typeface="Book Antiqua"/>
              </a:rPr>
              <a:t>organizing, </a:t>
            </a:r>
            <a:r>
              <a:rPr sz="1050" b="1" spc="90" dirty="0">
                <a:solidFill>
                  <a:srgbClr val="B40808"/>
                </a:solidFill>
                <a:latin typeface="Book Antiqua"/>
                <a:cs typeface="Book Antiqua"/>
              </a:rPr>
              <a:t>police </a:t>
            </a:r>
            <a:r>
              <a:rPr sz="1050" b="1" spc="114" dirty="0">
                <a:solidFill>
                  <a:srgbClr val="B40808"/>
                </a:solidFill>
                <a:latin typeface="Book Antiqua"/>
                <a:cs typeface="Book Antiqua"/>
              </a:rPr>
              <a:t>reform, </a:t>
            </a:r>
            <a:r>
              <a:rPr sz="1050" b="1" spc="125" dirty="0">
                <a:solidFill>
                  <a:srgbClr val="B40808"/>
                </a:solidFill>
                <a:latin typeface="Book Antiqua"/>
                <a:cs typeface="Book Antiqua"/>
              </a:rPr>
              <a:t>or </a:t>
            </a:r>
            <a:r>
              <a:rPr sz="1050" b="1" spc="90" dirty="0">
                <a:solidFill>
                  <a:srgbClr val="B40808"/>
                </a:solidFill>
                <a:latin typeface="Book Antiqua"/>
                <a:cs typeface="Book Antiqua"/>
              </a:rPr>
              <a:t>their </a:t>
            </a:r>
            <a:r>
              <a:rPr sz="1050" b="1" spc="150" dirty="0">
                <a:solidFill>
                  <a:srgbClr val="B40808"/>
                </a:solidFill>
                <a:latin typeface="Book Antiqua"/>
                <a:cs typeface="Book Antiqua"/>
              </a:rPr>
              <a:t>many </a:t>
            </a:r>
            <a:r>
              <a:rPr sz="1050" b="1" spc="105" dirty="0">
                <a:solidFill>
                  <a:srgbClr val="B40808"/>
                </a:solidFill>
                <a:latin typeface="Book Antiqua"/>
                <a:cs typeface="Book Antiqua"/>
              </a:rPr>
              <a:t>other </a:t>
            </a:r>
            <a:r>
              <a:rPr sz="1050" b="1" spc="110" dirty="0">
                <a:solidFill>
                  <a:srgbClr val="B40808"/>
                </a:solidFill>
                <a:latin typeface="Book Antiqua"/>
                <a:cs typeface="Book Antiqua"/>
              </a:rPr>
              <a:t> </a:t>
            </a:r>
            <a:r>
              <a:rPr sz="1050" b="1" spc="80" dirty="0">
                <a:solidFill>
                  <a:srgbClr val="B40808"/>
                </a:solidFill>
                <a:latin typeface="Book Antiqua"/>
                <a:cs typeface="Book Antiqua"/>
              </a:rPr>
              <a:t>interested)</a:t>
            </a:r>
            <a:r>
              <a:rPr sz="1050" b="1" spc="25" dirty="0">
                <a:solidFill>
                  <a:srgbClr val="B40808"/>
                </a:solidFill>
                <a:latin typeface="Book Antiqua"/>
                <a:cs typeface="Book Antiqua"/>
              </a:rPr>
              <a:t> </a:t>
            </a:r>
            <a:r>
              <a:rPr sz="1050" b="1" spc="140" dirty="0">
                <a:solidFill>
                  <a:srgbClr val="B40808"/>
                </a:solidFill>
                <a:latin typeface="Book Antiqua"/>
                <a:cs typeface="Book Antiqua"/>
              </a:rPr>
              <a:t>--</a:t>
            </a:r>
            <a:r>
              <a:rPr sz="1050" b="1" spc="25" dirty="0">
                <a:solidFill>
                  <a:srgbClr val="B40808"/>
                </a:solidFill>
                <a:latin typeface="Book Antiqua"/>
                <a:cs typeface="Book Antiqua"/>
              </a:rPr>
              <a:t> </a:t>
            </a:r>
            <a:r>
              <a:rPr sz="1050" b="1" spc="85" dirty="0">
                <a:solidFill>
                  <a:srgbClr val="B40808"/>
                </a:solidFill>
                <a:latin typeface="Book Antiqua"/>
                <a:cs typeface="Book Antiqua"/>
              </a:rPr>
              <a:t>that</a:t>
            </a:r>
            <a:r>
              <a:rPr sz="1050" b="1" spc="25" dirty="0">
                <a:solidFill>
                  <a:srgbClr val="B40808"/>
                </a:solidFill>
                <a:latin typeface="Book Antiqua"/>
                <a:cs typeface="Book Antiqua"/>
              </a:rPr>
              <a:t> </a:t>
            </a:r>
            <a:r>
              <a:rPr sz="1050" b="1" spc="95" dirty="0">
                <a:solidFill>
                  <a:srgbClr val="B40808"/>
                </a:solidFill>
                <a:latin typeface="Book Antiqua"/>
                <a:cs typeface="Book Antiqua"/>
              </a:rPr>
              <a:t>energized</a:t>
            </a:r>
            <a:r>
              <a:rPr sz="1050" b="1" spc="20" dirty="0">
                <a:solidFill>
                  <a:srgbClr val="B40808"/>
                </a:solidFill>
                <a:latin typeface="Book Antiqua"/>
                <a:cs typeface="Book Antiqua"/>
              </a:rPr>
              <a:t> </a:t>
            </a:r>
            <a:r>
              <a:rPr sz="1050" b="1" spc="180" dirty="0">
                <a:solidFill>
                  <a:srgbClr val="B40808"/>
                </a:solidFill>
                <a:latin typeface="Book Antiqua"/>
                <a:cs typeface="Book Antiqua"/>
              </a:rPr>
              <a:t>me</a:t>
            </a:r>
            <a:r>
              <a:rPr sz="1050" b="1" spc="25" dirty="0">
                <a:solidFill>
                  <a:srgbClr val="B40808"/>
                </a:solidFill>
                <a:latin typeface="Book Antiqua"/>
                <a:cs typeface="Book Antiqua"/>
              </a:rPr>
              <a:t> </a:t>
            </a:r>
            <a:r>
              <a:rPr sz="1050" b="1" spc="95" dirty="0">
                <a:solidFill>
                  <a:srgbClr val="B40808"/>
                </a:solidFill>
                <a:latin typeface="Book Antiqua"/>
                <a:cs typeface="Book Antiqua"/>
              </a:rPr>
              <a:t>to</a:t>
            </a:r>
            <a:r>
              <a:rPr sz="1050" b="1" spc="20" dirty="0">
                <a:solidFill>
                  <a:srgbClr val="B40808"/>
                </a:solidFill>
                <a:latin typeface="Book Antiqua"/>
                <a:cs typeface="Book Antiqua"/>
              </a:rPr>
              <a:t> </a:t>
            </a:r>
            <a:r>
              <a:rPr sz="1050" b="1" spc="80" dirty="0">
                <a:solidFill>
                  <a:srgbClr val="B40808"/>
                </a:solidFill>
                <a:latin typeface="Book Antiqua"/>
                <a:cs typeface="Book Antiqua"/>
              </a:rPr>
              <a:t>take</a:t>
            </a:r>
            <a:r>
              <a:rPr sz="1050" b="1" spc="25" dirty="0">
                <a:solidFill>
                  <a:srgbClr val="B40808"/>
                </a:solidFill>
                <a:latin typeface="Book Antiqua"/>
                <a:cs typeface="Book Antiqua"/>
              </a:rPr>
              <a:t> </a:t>
            </a:r>
            <a:r>
              <a:rPr sz="1050" b="1" spc="135" dirty="0">
                <a:solidFill>
                  <a:srgbClr val="B40808"/>
                </a:solidFill>
                <a:latin typeface="Book Antiqua"/>
                <a:cs typeface="Book Antiqua"/>
              </a:rPr>
              <a:t>on</a:t>
            </a:r>
            <a:r>
              <a:rPr sz="1050" b="1" spc="20" dirty="0">
                <a:solidFill>
                  <a:srgbClr val="B40808"/>
                </a:solidFill>
                <a:latin typeface="Book Antiqua"/>
                <a:cs typeface="Book Antiqua"/>
              </a:rPr>
              <a:t> </a:t>
            </a:r>
            <a:r>
              <a:rPr sz="1050" b="1" spc="185" dirty="0">
                <a:solidFill>
                  <a:srgbClr val="B40808"/>
                </a:solidFill>
                <a:latin typeface="Book Antiqua"/>
                <a:cs typeface="Book Antiqua"/>
              </a:rPr>
              <a:t>my</a:t>
            </a:r>
            <a:r>
              <a:rPr sz="1050" b="1" spc="20" dirty="0">
                <a:solidFill>
                  <a:srgbClr val="B40808"/>
                </a:solidFill>
                <a:latin typeface="Book Antiqua"/>
                <a:cs typeface="Book Antiqua"/>
              </a:rPr>
              <a:t> </a:t>
            </a:r>
            <a:r>
              <a:rPr sz="1050" b="1" spc="114" dirty="0">
                <a:solidFill>
                  <a:srgbClr val="B40808"/>
                </a:solidFill>
                <a:latin typeface="Book Antiqua"/>
                <a:cs typeface="Book Antiqua"/>
              </a:rPr>
              <a:t>own </a:t>
            </a:r>
            <a:r>
              <a:rPr sz="1050" b="1" spc="120" dirty="0">
                <a:solidFill>
                  <a:srgbClr val="B40808"/>
                </a:solidFill>
                <a:latin typeface="Book Antiqua"/>
                <a:cs typeface="Book Antiqua"/>
              </a:rPr>
              <a:t> </a:t>
            </a:r>
            <a:r>
              <a:rPr sz="1050" b="1" spc="80" dirty="0">
                <a:solidFill>
                  <a:srgbClr val="B40808"/>
                </a:solidFill>
                <a:latin typeface="Book Antiqua"/>
                <a:cs typeface="Book Antiqua"/>
              </a:rPr>
              <a:t>challenges. </a:t>
            </a:r>
            <a:r>
              <a:rPr sz="1050" b="1" spc="70" dirty="0">
                <a:solidFill>
                  <a:srgbClr val="B40808"/>
                </a:solidFill>
                <a:latin typeface="Book Antiqua"/>
                <a:cs typeface="Book Antiqua"/>
              </a:rPr>
              <a:t>Additionally, </a:t>
            </a:r>
            <a:r>
              <a:rPr sz="1050" b="1" spc="105" dirty="0">
                <a:solidFill>
                  <a:srgbClr val="B40808"/>
                </a:solidFill>
                <a:latin typeface="Book Antiqua"/>
                <a:cs typeface="Book Antiqua"/>
              </a:rPr>
              <a:t>for </a:t>
            </a:r>
            <a:r>
              <a:rPr sz="1050" b="1" spc="185" dirty="0">
                <a:solidFill>
                  <a:srgbClr val="B40808"/>
                </a:solidFill>
                <a:latin typeface="Book Antiqua"/>
                <a:cs typeface="Book Antiqua"/>
              </a:rPr>
              <a:t>my </a:t>
            </a:r>
            <a:r>
              <a:rPr sz="1050" b="1" spc="70" dirty="0">
                <a:solidFill>
                  <a:srgbClr val="B40808"/>
                </a:solidFill>
                <a:latin typeface="Book Antiqua"/>
                <a:cs typeface="Book Antiqua"/>
              </a:rPr>
              <a:t>job </a:t>
            </a:r>
            <a:r>
              <a:rPr sz="1050" b="1" spc="140" dirty="0">
                <a:solidFill>
                  <a:srgbClr val="B40808"/>
                </a:solidFill>
                <a:latin typeface="Book Antiqua"/>
                <a:cs typeface="Book Antiqua"/>
              </a:rPr>
              <a:t>-- </a:t>
            </a:r>
            <a:r>
              <a:rPr sz="1050" b="1" spc="105" dirty="0">
                <a:solidFill>
                  <a:srgbClr val="B40808"/>
                </a:solidFill>
                <a:latin typeface="Book Antiqua"/>
                <a:cs typeface="Book Antiqua"/>
              </a:rPr>
              <a:t>conducting </a:t>
            </a:r>
            <a:r>
              <a:rPr sz="1050" b="1" spc="-250" dirty="0">
                <a:solidFill>
                  <a:srgbClr val="B40808"/>
                </a:solidFill>
                <a:latin typeface="Book Antiqua"/>
                <a:cs typeface="Book Antiqua"/>
              </a:rPr>
              <a:t> </a:t>
            </a:r>
            <a:r>
              <a:rPr sz="1050" b="1" spc="114" dirty="0">
                <a:solidFill>
                  <a:srgbClr val="B40808"/>
                </a:solidFill>
                <a:latin typeface="Book Antiqua"/>
                <a:cs typeface="Book Antiqua"/>
              </a:rPr>
              <a:t>an </a:t>
            </a:r>
            <a:r>
              <a:rPr sz="1050" b="1" spc="90" dirty="0">
                <a:solidFill>
                  <a:srgbClr val="B40808"/>
                </a:solidFill>
                <a:latin typeface="Book Antiqua"/>
                <a:cs typeface="Book Antiqua"/>
              </a:rPr>
              <a:t>oral </a:t>
            </a:r>
            <a:r>
              <a:rPr sz="1050" b="1" spc="85" dirty="0">
                <a:solidFill>
                  <a:srgbClr val="B40808"/>
                </a:solidFill>
                <a:latin typeface="Book Antiqua"/>
                <a:cs typeface="Book Antiqua"/>
              </a:rPr>
              <a:t>history </a:t>
            </a:r>
            <a:r>
              <a:rPr sz="1050" b="1" spc="105" dirty="0">
                <a:solidFill>
                  <a:srgbClr val="B40808"/>
                </a:solidFill>
                <a:latin typeface="Book Antiqua"/>
                <a:cs typeface="Book Antiqua"/>
              </a:rPr>
              <a:t>for </a:t>
            </a:r>
            <a:r>
              <a:rPr sz="1050" b="1" spc="95" dirty="0">
                <a:solidFill>
                  <a:srgbClr val="B40808"/>
                </a:solidFill>
                <a:latin typeface="Book Antiqua"/>
                <a:cs typeface="Book Antiqua"/>
              </a:rPr>
              <a:t>the </a:t>
            </a:r>
            <a:r>
              <a:rPr sz="1050" b="1" spc="114" dirty="0">
                <a:solidFill>
                  <a:srgbClr val="B40808"/>
                </a:solidFill>
                <a:latin typeface="Book Antiqua"/>
                <a:cs typeface="Book Antiqua"/>
              </a:rPr>
              <a:t>county </a:t>
            </a:r>
            <a:r>
              <a:rPr sz="1050" b="1" spc="140" dirty="0">
                <a:solidFill>
                  <a:srgbClr val="B40808"/>
                </a:solidFill>
                <a:latin typeface="Book Antiqua"/>
                <a:cs typeface="Book Antiqua"/>
              </a:rPr>
              <a:t>-- </a:t>
            </a:r>
            <a:r>
              <a:rPr sz="1050" b="1" spc="55" dirty="0">
                <a:solidFill>
                  <a:srgbClr val="B40808"/>
                </a:solidFill>
                <a:latin typeface="Book Antiqua"/>
                <a:cs typeface="Book Antiqua"/>
              </a:rPr>
              <a:t>I </a:t>
            </a:r>
            <a:r>
              <a:rPr sz="1050" b="1" spc="110" dirty="0">
                <a:solidFill>
                  <a:srgbClr val="B40808"/>
                </a:solidFill>
                <a:latin typeface="Book Antiqua"/>
                <a:cs typeface="Book Antiqua"/>
              </a:rPr>
              <a:t>had </a:t>
            </a:r>
            <a:r>
              <a:rPr sz="1050" b="1" spc="95" dirty="0">
                <a:solidFill>
                  <a:srgbClr val="B40808"/>
                </a:solidFill>
                <a:latin typeface="Book Antiqua"/>
                <a:cs typeface="Book Antiqua"/>
              </a:rPr>
              <a:t>to </a:t>
            </a:r>
            <a:r>
              <a:rPr sz="1050" b="1" spc="85" dirty="0">
                <a:solidFill>
                  <a:srgbClr val="B40808"/>
                </a:solidFill>
                <a:latin typeface="Book Antiqua"/>
                <a:cs typeface="Book Antiqua"/>
              </a:rPr>
              <a:t>interview </a:t>
            </a:r>
            <a:r>
              <a:rPr sz="1050" b="1" spc="-250" dirty="0">
                <a:solidFill>
                  <a:srgbClr val="B40808"/>
                </a:solidFill>
                <a:latin typeface="Book Antiqua"/>
                <a:cs typeface="Book Antiqua"/>
              </a:rPr>
              <a:t> </a:t>
            </a:r>
            <a:r>
              <a:rPr sz="1050" b="1" spc="245" dirty="0">
                <a:solidFill>
                  <a:srgbClr val="B40808"/>
                </a:solidFill>
                <a:latin typeface="Book Antiqua"/>
                <a:cs typeface="Book Antiqua"/>
              </a:rPr>
              <a:t>60 </a:t>
            </a:r>
            <a:r>
              <a:rPr sz="1050" b="1" spc="85" dirty="0">
                <a:solidFill>
                  <a:srgbClr val="B40808"/>
                </a:solidFill>
                <a:latin typeface="Book Antiqua"/>
                <a:cs typeface="Book Antiqua"/>
              </a:rPr>
              <a:t>people! </a:t>
            </a:r>
            <a:r>
              <a:rPr sz="1050" b="1" spc="140" dirty="0">
                <a:solidFill>
                  <a:srgbClr val="B40808"/>
                </a:solidFill>
                <a:latin typeface="Book Antiqua"/>
                <a:cs typeface="Book Antiqua"/>
              </a:rPr>
              <a:t>The </a:t>
            </a:r>
            <a:r>
              <a:rPr sz="1050" b="1" spc="100" dirty="0">
                <a:solidFill>
                  <a:srgbClr val="B40808"/>
                </a:solidFill>
                <a:latin typeface="Book Antiqua"/>
                <a:cs typeface="Book Antiqua"/>
              </a:rPr>
              <a:t>work </a:t>
            </a:r>
            <a:r>
              <a:rPr sz="1050" b="1" spc="140" dirty="0">
                <a:solidFill>
                  <a:srgbClr val="B40808"/>
                </a:solidFill>
                <a:latin typeface="Book Antiqua"/>
                <a:cs typeface="Book Antiqua"/>
              </a:rPr>
              <a:t>made </a:t>
            </a:r>
            <a:r>
              <a:rPr sz="1050" b="1" spc="180" dirty="0">
                <a:solidFill>
                  <a:srgbClr val="B40808"/>
                </a:solidFill>
                <a:latin typeface="Book Antiqua"/>
                <a:cs typeface="Book Antiqua"/>
              </a:rPr>
              <a:t>me </a:t>
            </a:r>
            <a:r>
              <a:rPr sz="1050" b="1" spc="80" dirty="0">
                <a:solidFill>
                  <a:srgbClr val="B40808"/>
                </a:solidFill>
                <a:latin typeface="Book Antiqua"/>
                <a:cs typeface="Book Antiqua"/>
              </a:rPr>
              <a:t>realize </a:t>
            </a:r>
            <a:r>
              <a:rPr sz="1050" b="1" spc="55" dirty="0">
                <a:solidFill>
                  <a:srgbClr val="B40808"/>
                </a:solidFill>
                <a:latin typeface="Book Antiqua"/>
                <a:cs typeface="Book Antiqua"/>
              </a:rPr>
              <a:t>I </a:t>
            </a:r>
            <a:r>
              <a:rPr sz="1050" b="1" spc="95" dirty="0">
                <a:solidFill>
                  <a:srgbClr val="B40808"/>
                </a:solidFill>
                <a:latin typeface="Book Antiqua"/>
                <a:cs typeface="Book Antiqua"/>
              </a:rPr>
              <a:t>want a </a:t>
            </a:r>
            <a:r>
              <a:rPr sz="1050" b="1" spc="100" dirty="0">
                <a:solidFill>
                  <a:srgbClr val="B40808"/>
                </a:solidFill>
                <a:latin typeface="Book Antiqua"/>
                <a:cs typeface="Book Antiqua"/>
              </a:rPr>
              <a:t> </a:t>
            </a:r>
            <a:r>
              <a:rPr sz="1050" b="1" spc="114" dirty="0">
                <a:solidFill>
                  <a:srgbClr val="B40808"/>
                </a:solidFill>
                <a:latin typeface="Book Antiqua"/>
                <a:cs typeface="Book Antiqua"/>
              </a:rPr>
              <a:t>career </a:t>
            </a:r>
            <a:r>
              <a:rPr sz="1050" b="1" spc="110" dirty="0">
                <a:solidFill>
                  <a:srgbClr val="B40808"/>
                </a:solidFill>
                <a:latin typeface="Book Antiqua"/>
                <a:cs typeface="Book Antiqua"/>
              </a:rPr>
              <a:t>where </a:t>
            </a:r>
            <a:r>
              <a:rPr sz="1050" b="1" spc="100" dirty="0">
                <a:solidFill>
                  <a:srgbClr val="B40808"/>
                </a:solidFill>
                <a:latin typeface="Book Antiqua"/>
                <a:cs typeface="Book Antiqua"/>
              </a:rPr>
              <a:t>I'm </a:t>
            </a:r>
            <a:r>
              <a:rPr sz="1050" b="1" spc="95" dirty="0">
                <a:solidFill>
                  <a:srgbClr val="B40808"/>
                </a:solidFill>
                <a:latin typeface="Book Antiqua"/>
                <a:cs typeface="Book Antiqua"/>
              </a:rPr>
              <a:t>doing the </a:t>
            </a:r>
            <a:r>
              <a:rPr sz="1050" b="1" spc="100" dirty="0">
                <a:solidFill>
                  <a:srgbClr val="B40808"/>
                </a:solidFill>
                <a:latin typeface="Book Antiqua"/>
                <a:cs typeface="Book Antiqua"/>
              </a:rPr>
              <a:t>same, </a:t>
            </a:r>
            <a:r>
              <a:rPr sz="1050" b="1" spc="90" dirty="0">
                <a:solidFill>
                  <a:srgbClr val="B40808"/>
                </a:solidFill>
                <a:latin typeface="Book Antiqua"/>
                <a:cs typeface="Book Antiqua"/>
              </a:rPr>
              <a:t>constantly </a:t>
            </a:r>
            <a:r>
              <a:rPr sz="1050" b="1" spc="95" dirty="0">
                <a:solidFill>
                  <a:srgbClr val="B40808"/>
                </a:solidFill>
                <a:latin typeface="Book Antiqua"/>
                <a:cs typeface="Book Antiqua"/>
              </a:rPr>
              <a:t> </a:t>
            </a:r>
            <a:r>
              <a:rPr sz="1050" b="1" spc="90" dirty="0">
                <a:solidFill>
                  <a:srgbClr val="B40808"/>
                </a:solidFill>
                <a:latin typeface="Book Antiqua"/>
                <a:cs typeface="Book Antiqua"/>
              </a:rPr>
              <a:t>greeting</a:t>
            </a:r>
            <a:r>
              <a:rPr sz="1050" b="1" spc="20" dirty="0">
                <a:solidFill>
                  <a:srgbClr val="B40808"/>
                </a:solidFill>
                <a:latin typeface="Book Antiqua"/>
                <a:cs typeface="Book Antiqua"/>
              </a:rPr>
              <a:t> </a:t>
            </a:r>
            <a:r>
              <a:rPr sz="1050" b="1" spc="110" dirty="0">
                <a:solidFill>
                  <a:srgbClr val="B40808"/>
                </a:solidFill>
                <a:latin typeface="Book Antiqua"/>
                <a:cs typeface="Book Antiqua"/>
              </a:rPr>
              <a:t>new</a:t>
            </a:r>
            <a:r>
              <a:rPr sz="1050" b="1" spc="20" dirty="0">
                <a:solidFill>
                  <a:srgbClr val="B40808"/>
                </a:solidFill>
                <a:latin typeface="Book Antiqua"/>
                <a:cs typeface="Book Antiqua"/>
              </a:rPr>
              <a:t> </a:t>
            </a:r>
            <a:r>
              <a:rPr sz="1050" b="1" spc="85" dirty="0">
                <a:solidFill>
                  <a:srgbClr val="B40808"/>
                </a:solidFill>
                <a:latin typeface="Book Antiqua"/>
                <a:cs typeface="Book Antiqua"/>
              </a:rPr>
              <a:t>faces</a:t>
            </a:r>
            <a:r>
              <a:rPr sz="1050" b="1" spc="20" dirty="0">
                <a:solidFill>
                  <a:srgbClr val="B40808"/>
                </a:solidFill>
                <a:latin typeface="Book Antiqua"/>
                <a:cs typeface="Book Antiqua"/>
              </a:rPr>
              <a:t> </a:t>
            </a:r>
            <a:r>
              <a:rPr sz="1050" b="1" spc="110" dirty="0">
                <a:solidFill>
                  <a:srgbClr val="B40808"/>
                </a:solidFill>
                <a:latin typeface="Book Antiqua"/>
                <a:cs typeface="Book Antiqua"/>
              </a:rPr>
              <a:t>and</a:t>
            </a:r>
            <a:r>
              <a:rPr sz="1050" b="1" spc="20" dirty="0">
                <a:solidFill>
                  <a:srgbClr val="B40808"/>
                </a:solidFill>
                <a:latin typeface="Book Antiqua"/>
                <a:cs typeface="Book Antiqua"/>
              </a:rPr>
              <a:t> </a:t>
            </a:r>
            <a:r>
              <a:rPr sz="1050" b="1" spc="90" dirty="0">
                <a:solidFill>
                  <a:srgbClr val="B40808"/>
                </a:solidFill>
                <a:latin typeface="Book Antiqua"/>
                <a:cs typeface="Book Antiqua"/>
              </a:rPr>
              <a:t>having</a:t>
            </a:r>
            <a:r>
              <a:rPr sz="1050" b="1" spc="20" dirty="0">
                <a:solidFill>
                  <a:srgbClr val="B40808"/>
                </a:solidFill>
                <a:latin typeface="Book Antiqua"/>
                <a:cs typeface="Book Antiqua"/>
              </a:rPr>
              <a:t> </a:t>
            </a:r>
            <a:r>
              <a:rPr sz="1050" b="1" spc="105" dirty="0">
                <a:solidFill>
                  <a:srgbClr val="B40808"/>
                </a:solidFill>
                <a:latin typeface="Book Antiqua"/>
                <a:cs typeface="Book Antiqua"/>
              </a:rPr>
              <a:t>good</a:t>
            </a:r>
            <a:r>
              <a:rPr sz="1050" b="1" spc="20" dirty="0">
                <a:solidFill>
                  <a:srgbClr val="B40808"/>
                </a:solidFill>
                <a:latin typeface="Book Antiqua"/>
                <a:cs typeface="Book Antiqua"/>
              </a:rPr>
              <a:t> </a:t>
            </a:r>
            <a:r>
              <a:rPr sz="1050" b="1" spc="90" dirty="0">
                <a:solidFill>
                  <a:srgbClr val="B40808"/>
                </a:solidFill>
                <a:latin typeface="Book Antiqua"/>
                <a:cs typeface="Book Antiqua"/>
              </a:rPr>
              <a:t>conversations.</a:t>
            </a:r>
            <a:endParaRPr sz="1050" dirty="0">
              <a:latin typeface="Book Antiqua"/>
              <a:cs typeface="Book Antiqua"/>
            </a:endParaRPr>
          </a:p>
          <a:p>
            <a:pPr marL="12700">
              <a:spcBef>
                <a:spcPts val="690"/>
              </a:spcBef>
            </a:pPr>
            <a:r>
              <a:rPr sz="1000" spc="-5" dirty="0">
                <a:solidFill>
                  <a:srgbClr val="B40808"/>
                </a:solidFill>
                <a:latin typeface="Archivo Black"/>
                <a:cs typeface="Archivo Black"/>
              </a:rPr>
              <a:t>SHOUTOUT</a:t>
            </a:r>
            <a:endParaRPr sz="1000" dirty="0">
              <a:latin typeface="Archivo Black"/>
              <a:cs typeface="Archivo Black"/>
            </a:endParaRPr>
          </a:p>
          <a:p>
            <a:pPr marL="12700" marR="337194">
              <a:lnSpc>
                <a:spcPct val="112500"/>
              </a:lnSpc>
            </a:pPr>
            <a:r>
              <a:rPr sz="1000" b="1" spc="75" dirty="0">
                <a:solidFill>
                  <a:srgbClr val="B40808"/>
                </a:solidFill>
                <a:latin typeface="Book Antiqua"/>
                <a:cs typeface="Book Antiqua"/>
              </a:rPr>
              <a:t>Cathy</a:t>
            </a:r>
            <a:r>
              <a:rPr sz="1000" b="1" spc="20" dirty="0">
                <a:solidFill>
                  <a:srgbClr val="B40808"/>
                </a:solidFill>
                <a:latin typeface="Book Antiqua"/>
                <a:cs typeface="Book Antiqua"/>
              </a:rPr>
              <a:t> </a:t>
            </a:r>
            <a:r>
              <a:rPr sz="1000" b="1" spc="120" dirty="0">
                <a:solidFill>
                  <a:srgbClr val="B40808"/>
                </a:solidFill>
                <a:latin typeface="Book Antiqua"/>
                <a:cs typeface="Book Antiqua"/>
              </a:rPr>
              <a:t>--</a:t>
            </a:r>
            <a:r>
              <a:rPr sz="1000" b="1" spc="20" dirty="0">
                <a:solidFill>
                  <a:srgbClr val="B40808"/>
                </a:solidFill>
                <a:latin typeface="Book Antiqua"/>
                <a:cs typeface="Book Antiqua"/>
              </a:rPr>
              <a:t> </a:t>
            </a:r>
            <a:r>
              <a:rPr sz="1000" b="1" spc="75" dirty="0">
                <a:solidFill>
                  <a:srgbClr val="B40808"/>
                </a:solidFill>
                <a:latin typeface="Book Antiqua"/>
                <a:cs typeface="Book Antiqua"/>
              </a:rPr>
              <a:t>thank</a:t>
            </a:r>
            <a:r>
              <a:rPr sz="1000" b="1" spc="20" dirty="0">
                <a:solidFill>
                  <a:srgbClr val="B40808"/>
                </a:solidFill>
                <a:latin typeface="Book Antiqua"/>
                <a:cs typeface="Book Antiqua"/>
              </a:rPr>
              <a:t> </a:t>
            </a:r>
            <a:r>
              <a:rPr sz="1000" b="1" spc="90" dirty="0">
                <a:solidFill>
                  <a:srgbClr val="B40808"/>
                </a:solidFill>
                <a:latin typeface="Book Antiqua"/>
                <a:cs typeface="Book Antiqua"/>
              </a:rPr>
              <a:t>you</a:t>
            </a:r>
            <a:r>
              <a:rPr sz="1000" b="1" spc="20" dirty="0">
                <a:solidFill>
                  <a:srgbClr val="B40808"/>
                </a:solidFill>
                <a:latin typeface="Book Antiqua"/>
                <a:cs typeface="Book Antiqua"/>
              </a:rPr>
              <a:t> </a:t>
            </a:r>
            <a:r>
              <a:rPr sz="1000" b="1" spc="85" dirty="0">
                <a:solidFill>
                  <a:srgbClr val="B40808"/>
                </a:solidFill>
                <a:latin typeface="Book Antiqua"/>
                <a:cs typeface="Book Antiqua"/>
              </a:rPr>
              <a:t>for</a:t>
            </a:r>
            <a:r>
              <a:rPr sz="1000" b="1" spc="20" dirty="0">
                <a:solidFill>
                  <a:srgbClr val="B40808"/>
                </a:solidFill>
                <a:latin typeface="Book Antiqua"/>
                <a:cs typeface="Book Antiqua"/>
              </a:rPr>
              <a:t> </a:t>
            </a:r>
            <a:r>
              <a:rPr sz="1000" b="1" spc="80" dirty="0">
                <a:solidFill>
                  <a:srgbClr val="B40808"/>
                </a:solidFill>
                <a:latin typeface="Book Antiqua"/>
                <a:cs typeface="Book Antiqua"/>
              </a:rPr>
              <a:t>welcoming</a:t>
            </a:r>
            <a:r>
              <a:rPr sz="1000" b="1" spc="20" dirty="0">
                <a:solidFill>
                  <a:srgbClr val="B40808"/>
                </a:solidFill>
                <a:latin typeface="Book Antiqua"/>
                <a:cs typeface="Book Antiqua"/>
              </a:rPr>
              <a:t> </a:t>
            </a:r>
            <a:r>
              <a:rPr sz="1000" b="1" spc="145" dirty="0">
                <a:solidFill>
                  <a:srgbClr val="B40808"/>
                </a:solidFill>
                <a:latin typeface="Book Antiqua"/>
                <a:cs typeface="Book Antiqua"/>
              </a:rPr>
              <a:t>me</a:t>
            </a:r>
            <a:r>
              <a:rPr sz="1000" b="1" spc="25" dirty="0">
                <a:solidFill>
                  <a:srgbClr val="B40808"/>
                </a:solidFill>
                <a:latin typeface="Book Antiqua"/>
                <a:cs typeface="Book Antiqua"/>
              </a:rPr>
              <a:t> </a:t>
            </a:r>
            <a:r>
              <a:rPr sz="1000" b="1" spc="70" dirty="0">
                <a:solidFill>
                  <a:srgbClr val="B40808"/>
                </a:solidFill>
                <a:latin typeface="Book Antiqua"/>
                <a:cs typeface="Book Antiqua"/>
              </a:rPr>
              <a:t>to</a:t>
            </a:r>
            <a:r>
              <a:rPr sz="1000" b="1" spc="20" dirty="0">
                <a:solidFill>
                  <a:srgbClr val="B40808"/>
                </a:solidFill>
                <a:latin typeface="Book Antiqua"/>
                <a:cs typeface="Book Antiqua"/>
              </a:rPr>
              <a:t> </a:t>
            </a:r>
            <a:r>
              <a:rPr sz="1000" b="1" spc="70" dirty="0">
                <a:solidFill>
                  <a:srgbClr val="B40808"/>
                </a:solidFill>
                <a:latin typeface="Book Antiqua"/>
                <a:cs typeface="Book Antiqua"/>
              </a:rPr>
              <a:t>Buffalo</a:t>
            </a:r>
            <a:r>
              <a:rPr sz="1000" b="1" spc="20" dirty="0">
                <a:solidFill>
                  <a:srgbClr val="B40808"/>
                </a:solidFill>
                <a:latin typeface="Book Antiqua"/>
                <a:cs typeface="Book Antiqua"/>
              </a:rPr>
              <a:t> </a:t>
            </a:r>
            <a:r>
              <a:rPr sz="1000" b="1" spc="85" dirty="0">
                <a:solidFill>
                  <a:srgbClr val="B40808"/>
                </a:solidFill>
                <a:latin typeface="Book Antiqua"/>
                <a:cs typeface="Book Antiqua"/>
              </a:rPr>
              <a:t>and</a:t>
            </a:r>
            <a:r>
              <a:rPr sz="1000" b="1" spc="20" dirty="0">
                <a:solidFill>
                  <a:srgbClr val="B40808"/>
                </a:solidFill>
                <a:latin typeface="Book Antiqua"/>
                <a:cs typeface="Book Antiqua"/>
              </a:rPr>
              <a:t> </a:t>
            </a:r>
            <a:r>
              <a:rPr sz="1000" b="1" spc="85" dirty="0">
                <a:solidFill>
                  <a:srgbClr val="B40808"/>
                </a:solidFill>
                <a:latin typeface="Book Antiqua"/>
                <a:cs typeface="Book Antiqua"/>
              </a:rPr>
              <a:t>making</a:t>
            </a:r>
            <a:r>
              <a:rPr sz="1000" b="1" spc="20" dirty="0">
                <a:solidFill>
                  <a:srgbClr val="B40808"/>
                </a:solidFill>
                <a:latin typeface="Book Antiqua"/>
                <a:cs typeface="Book Antiqua"/>
              </a:rPr>
              <a:t> </a:t>
            </a:r>
            <a:r>
              <a:rPr sz="1000" b="1" spc="70" dirty="0">
                <a:solidFill>
                  <a:srgbClr val="B40808"/>
                </a:solidFill>
                <a:latin typeface="Book Antiqua"/>
                <a:cs typeface="Book Antiqua"/>
              </a:rPr>
              <a:t>a</a:t>
            </a:r>
            <a:r>
              <a:rPr sz="1000" b="1" spc="20" dirty="0">
                <a:solidFill>
                  <a:srgbClr val="B40808"/>
                </a:solidFill>
                <a:latin typeface="Book Antiqua"/>
                <a:cs typeface="Book Antiqua"/>
              </a:rPr>
              <a:t> </a:t>
            </a:r>
            <a:r>
              <a:rPr sz="1000" b="1" spc="70" dirty="0">
                <a:solidFill>
                  <a:srgbClr val="B40808"/>
                </a:solidFill>
                <a:latin typeface="Book Antiqua"/>
                <a:cs typeface="Book Antiqua"/>
              </a:rPr>
              <a:t>space</a:t>
            </a:r>
            <a:r>
              <a:rPr sz="1000" b="1" spc="20" dirty="0">
                <a:solidFill>
                  <a:srgbClr val="B40808"/>
                </a:solidFill>
                <a:latin typeface="Book Antiqua"/>
                <a:cs typeface="Book Antiqua"/>
              </a:rPr>
              <a:t> </a:t>
            </a:r>
            <a:r>
              <a:rPr sz="1000" b="1" spc="80" dirty="0">
                <a:solidFill>
                  <a:srgbClr val="B40808"/>
                </a:solidFill>
                <a:latin typeface="Book Antiqua"/>
                <a:cs typeface="Book Antiqua"/>
              </a:rPr>
              <a:t>where</a:t>
            </a:r>
            <a:r>
              <a:rPr sz="1000" b="1" spc="25" dirty="0">
                <a:solidFill>
                  <a:srgbClr val="B40808"/>
                </a:solidFill>
                <a:latin typeface="Book Antiqua"/>
                <a:cs typeface="Book Antiqua"/>
              </a:rPr>
              <a:t> </a:t>
            </a:r>
            <a:r>
              <a:rPr sz="1000" b="1" spc="35" dirty="0">
                <a:solidFill>
                  <a:srgbClr val="B40808"/>
                </a:solidFill>
                <a:latin typeface="Book Antiqua"/>
                <a:cs typeface="Book Antiqua"/>
              </a:rPr>
              <a:t>I</a:t>
            </a:r>
            <a:r>
              <a:rPr sz="1000" b="1" spc="20" dirty="0">
                <a:solidFill>
                  <a:srgbClr val="B40808"/>
                </a:solidFill>
                <a:latin typeface="Book Antiqua"/>
                <a:cs typeface="Book Antiqua"/>
              </a:rPr>
              <a:t> </a:t>
            </a:r>
            <a:r>
              <a:rPr sz="1000" b="1" spc="45" dirty="0">
                <a:solidFill>
                  <a:srgbClr val="B40808"/>
                </a:solidFill>
                <a:latin typeface="Book Antiqua"/>
                <a:cs typeface="Book Antiqua"/>
              </a:rPr>
              <a:t>felt</a:t>
            </a:r>
            <a:r>
              <a:rPr sz="1000" b="1" spc="20" dirty="0">
                <a:solidFill>
                  <a:srgbClr val="B40808"/>
                </a:solidFill>
                <a:latin typeface="Book Antiqua"/>
                <a:cs typeface="Book Antiqua"/>
              </a:rPr>
              <a:t> </a:t>
            </a:r>
            <a:r>
              <a:rPr sz="1000" b="1" spc="55" dirty="0">
                <a:solidFill>
                  <a:srgbClr val="B40808"/>
                </a:solidFill>
                <a:latin typeface="Book Antiqua"/>
                <a:cs typeface="Book Antiqua"/>
              </a:rPr>
              <a:t>at </a:t>
            </a:r>
            <a:r>
              <a:rPr sz="1000" b="1" spc="-235" dirty="0">
                <a:solidFill>
                  <a:srgbClr val="B40808"/>
                </a:solidFill>
                <a:latin typeface="Book Antiqua"/>
                <a:cs typeface="Book Antiqua"/>
              </a:rPr>
              <a:t> </a:t>
            </a:r>
            <a:r>
              <a:rPr sz="1000" b="1" spc="95" dirty="0">
                <a:solidFill>
                  <a:srgbClr val="B40808"/>
                </a:solidFill>
                <a:latin typeface="Book Antiqua"/>
                <a:cs typeface="Book Antiqua"/>
              </a:rPr>
              <a:t>home.</a:t>
            </a:r>
            <a:r>
              <a:rPr lang="en-US" sz="1000" dirty="0">
                <a:latin typeface="Book Antiqua"/>
                <a:cs typeface="Book Antiqua"/>
              </a:rPr>
              <a:t> </a:t>
            </a:r>
            <a:r>
              <a:rPr sz="1000" b="1" spc="70" dirty="0">
                <a:solidFill>
                  <a:srgbClr val="B40808"/>
                </a:solidFill>
                <a:latin typeface="Book Antiqua"/>
                <a:cs typeface="Book Antiqua"/>
              </a:rPr>
              <a:t>Micaela</a:t>
            </a:r>
            <a:r>
              <a:rPr sz="1000" b="1" spc="15" dirty="0">
                <a:solidFill>
                  <a:srgbClr val="B40808"/>
                </a:solidFill>
                <a:latin typeface="Book Antiqua"/>
                <a:cs typeface="Book Antiqua"/>
              </a:rPr>
              <a:t> </a:t>
            </a:r>
            <a:r>
              <a:rPr sz="1000" b="1" spc="120" dirty="0">
                <a:solidFill>
                  <a:srgbClr val="B40808"/>
                </a:solidFill>
                <a:latin typeface="Book Antiqua"/>
                <a:cs typeface="Book Antiqua"/>
              </a:rPr>
              <a:t>--</a:t>
            </a:r>
            <a:r>
              <a:rPr sz="1000" b="1" spc="20" dirty="0">
                <a:solidFill>
                  <a:srgbClr val="B40808"/>
                </a:solidFill>
                <a:latin typeface="Book Antiqua"/>
                <a:cs typeface="Book Antiqua"/>
              </a:rPr>
              <a:t> </a:t>
            </a:r>
            <a:r>
              <a:rPr sz="1000" b="1" spc="75" dirty="0">
                <a:solidFill>
                  <a:srgbClr val="B40808"/>
                </a:solidFill>
                <a:latin typeface="Book Antiqua"/>
                <a:cs typeface="Book Antiqua"/>
              </a:rPr>
              <a:t>thank</a:t>
            </a:r>
            <a:r>
              <a:rPr sz="1000" b="1" spc="15" dirty="0">
                <a:solidFill>
                  <a:srgbClr val="B40808"/>
                </a:solidFill>
                <a:latin typeface="Book Antiqua"/>
                <a:cs typeface="Book Antiqua"/>
              </a:rPr>
              <a:t> </a:t>
            </a:r>
            <a:r>
              <a:rPr sz="1000" b="1" spc="90" dirty="0">
                <a:solidFill>
                  <a:srgbClr val="B40808"/>
                </a:solidFill>
                <a:latin typeface="Book Antiqua"/>
                <a:cs typeface="Book Antiqua"/>
              </a:rPr>
              <a:t>you</a:t>
            </a:r>
            <a:r>
              <a:rPr sz="1000" b="1" spc="20" dirty="0">
                <a:solidFill>
                  <a:srgbClr val="B40808"/>
                </a:solidFill>
                <a:latin typeface="Book Antiqua"/>
                <a:cs typeface="Book Antiqua"/>
              </a:rPr>
              <a:t> </a:t>
            </a:r>
            <a:r>
              <a:rPr sz="1000" b="1" spc="85" dirty="0">
                <a:solidFill>
                  <a:srgbClr val="B40808"/>
                </a:solidFill>
                <a:latin typeface="Book Antiqua"/>
                <a:cs typeface="Book Antiqua"/>
              </a:rPr>
              <a:t>for</a:t>
            </a:r>
            <a:r>
              <a:rPr sz="1000" b="1" spc="15" dirty="0">
                <a:solidFill>
                  <a:srgbClr val="B40808"/>
                </a:solidFill>
                <a:latin typeface="Book Antiqua"/>
                <a:cs typeface="Book Antiqua"/>
              </a:rPr>
              <a:t> </a:t>
            </a:r>
            <a:r>
              <a:rPr sz="1000" b="1" spc="95" dirty="0">
                <a:solidFill>
                  <a:srgbClr val="B40808"/>
                </a:solidFill>
                <a:latin typeface="Book Antiqua"/>
                <a:cs typeface="Book Antiqua"/>
              </a:rPr>
              <a:t>your</a:t>
            </a:r>
            <a:r>
              <a:rPr sz="1000" b="1" spc="20" dirty="0">
                <a:solidFill>
                  <a:srgbClr val="B40808"/>
                </a:solidFill>
                <a:latin typeface="Book Antiqua"/>
                <a:cs typeface="Book Antiqua"/>
              </a:rPr>
              <a:t> </a:t>
            </a:r>
            <a:r>
              <a:rPr sz="1000" b="1" spc="70" dirty="0">
                <a:solidFill>
                  <a:srgbClr val="B40808"/>
                </a:solidFill>
                <a:latin typeface="Book Antiqua"/>
                <a:cs typeface="Book Antiqua"/>
              </a:rPr>
              <a:t>energy,</a:t>
            </a:r>
            <a:r>
              <a:rPr sz="1000" b="1" spc="20" dirty="0">
                <a:solidFill>
                  <a:srgbClr val="B40808"/>
                </a:solidFill>
                <a:latin typeface="Book Antiqua"/>
                <a:cs typeface="Book Antiqua"/>
              </a:rPr>
              <a:t> </a:t>
            </a:r>
            <a:r>
              <a:rPr sz="1000" b="1" spc="45" dirty="0">
                <a:solidFill>
                  <a:srgbClr val="B40808"/>
                </a:solidFill>
                <a:latin typeface="Book Antiqua"/>
                <a:cs typeface="Book Antiqua"/>
              </a:rPr>
              <a:t>joy,</a:t>
            </a:r>
            <a:r>
              <a:rPr sz="1000" b="1" spc="15" dirty="0">
                <a:solidFill>
                  <a:srgbClr val="B40808"/>
                </a:solidFill>
                <a:latin typeface="Book Antiqua"/>
                <a:cs typeface="Book Antiqua"/>
              </a:rPr>
              <a:t> </a:t>
            </a:r>
            <a:r>
              <a:rPr sz="1000" b="1" spc="85" dirty="0">
                <a:solidFill>
                  <a:srgbClr val="B40808"/>
                </a:solidFill>
                <a:latin typeface="Book Antiqua"/>
                <a:cs typeface="Book Antiqua"/>
              </a:rPr>
              <a:t>and</a:t>
            </a:r>
            <a:r>
              <a:rPr sz="1000" b="1" spc="20" dirty="0">
                <a:solidFill>
                  <a:srgbClr val="B40808"/>
                </a:solidFill>
                <a:latin typeface="Book Antiqua"/>
                <a:cs typeface="Book Antiqua"/>
              </a:rPr>
              <a:t> </a:t>
            </a:r>
            <a:r>
              <a:rPr sz="1000" b="1" spc="35" dirty="0">
                <a:solidFill>
                  <a:srgbClr val="B40808"/>
                </a:solidFill>
                <a:latin typeface="Book Antiqua"/>
                <a:cs typeface="Book Antiqua"/>
              </a:rPr>
              <a:t>just</a:t>
            </a:r>
            <a:r>
              <a:rPr sz="1000" b="1" spc="15" dirty="0">
                <a:solidFill>
                  <a:srgbClr val="B40808"/>
                </a:solidFill>
                <a:latin typeface="Book Antiqua"/>
                <a:cs typeface="Book Antiqua"/>
              </a:rPr>
              <a:t> </a:t>
            </a:r>
            <a:r>
              <a:rPr sz="1000" b="1" spc="85" dirty="0">
                <a:solidFill>
                  <a:srgbClr val="B40808"/>
                </a:solidFill>
                <a:latin typeface="Book Antiqua"/>
                <a:cs typeface="Book Antiqua"/>
              </a:rPr>
              <a:t>on-the-whole</a:t>
            </a:r>
            <a:r>
              <a:rPr sz="1000" b="1" spc="20" dirty="0">
                <a:solidFill>
                  <a:srgbClr val="B40808"/>
                </a:solidFill>
                <a:latin typeface="Book Antiqua"/>
                <a:cs typeface="Book Antiqua"/>
              </a:rPr>
              <a:t> </a:t>
            </a:r>
            <a:r>
              <a:rPr sz="1000" b="1" spc="70" dirty="0">
                <a:solidFill>
                  <a:srgbClr val="B40808"/>
                </a:solidFill>
                <a:latin typeface="Book Antiqua"/>
                <a:cs typeface="Book Antiqua"/>
              </a:rPr>
              <a:t>great</a:t>
            </a:r>
            <a:r>
              <a:rPr sz="1000" b="1" spc="15" dirty="0">
                <a:solidFill>
                  <a:srgbClr val="B40808"/>
                </a:solidFill>
                <a:latin typeface="Book Antiqua"/>
                <a:cs typeface="Book Antiqua"/>
              </a:rPr>
              <a:t> </a:t>
            </a:r>
            <a:r>
              <a:rPr sz="1000" b="1" spc="60" dirty="0">
                <a:solidFill>
                  <a:srgbClr val="B40808"/>
                </a:solidFill>
                <a:latin typeface="Book Antiqua"/>
                <a:cs typeface="Book Antiqua"/>
              </a:rPr>
              <a:t>advice.</a:t>
            </a:r>
            <a:r>
              <a:rPr sz="1000" b="1" spc="20" dirty="0">
                <a:solidFill>
                  <a:srgbClr val="B40808"/>
                </a:solidFill>
                <a:latin typeface="Book Antiqua"/>
                <a:cs typeface="Book Antiqua"/>
              </a:rPr>
              <a:t> </a:t>
            </a:r>
            <a:r>
              <a:rPr sz="1000" b="1" spc="95" dirty="0">
                <a:solidFill>
                  <a:srgbClr val="B40808"/>
                </a:solidFill>
                <a:latin typeface="Book Antiqua"/>
                <a:cs typeface="Book Antiqua"/>
              </a:rPr>
              <a:t>You</a:t>
            </a:r>
            <a:r>
              <a:rPr sz="1000" b="1" spc="20" dirty="0">
                <a:solidFill>
                  <a:srgbClr val="B40808"/>
                </a:solidFill>
                <a:latin typeface="Book Antiqua"/>
                <a:cs typeface="Book Antiqua"/>
              </a:rPr>
              <a:t> </a:t>
            </a:r>
            <a:r>
              <a:rPr sz="1000" b="1" spc="80" dirty="0">
                <a:solidFill>
                  <a:srgbClr val="B40808"/>
                </a:solidFill>
                <a:latin typeface="Book Antiqua"/>
                <a:cs typeface="Book Antiqua"/>
              </a:rPr>
              <a:t>were </a:t>
            </a:r>
            <a:r>
              <a:rPr sz="1000" b="1" spc="-235" dirty="0">
                <a:solidFill>
                  <a:srgbClr val="B40808"/>
                </a:solidFill>
                <a:latin typeface="Book Antiqua"/>
                <a:cs typeface="Book Antiqua"/>
              </a:rPr>
              <a:t> </a:t>
            </a:r>
            <a:r>
              <a:rPr sz="1000" b="1" spc="70" dirty="0">
                <a:solidFill>
                  <a:srgbClr val="B40808"/>
                </a:solidFill>
                <a:latin typeface="Book Antiqua"/>
                <a:cs typeface="Book Antiqua"/>
              </a:rPr>
              <a:t>a</a:t>
            </a:r>
            <a:r>
              <a:rPr sz="1000" b="1" spc="10" dirty="0">
                <a:solidFill>
                  <a:srgbClr val="B40808"/>
                </a:solidFill>
                <a:latin typeface="Book Antiqua"/>
                <a:cs typeface="Book Antiqua"/>
              </a:rPr>
              <a:t> </a:t>
            </a:r>
            <a:r>
              <a:rPr sz="1000" b="1" spc="40" dirty="0">
                <a:solidFill>
                  <a:srgbClr val="B40808"/>
                </a:solidFill>
                <a:latin typeface="Book Antiqua"/>
                <a:cs typeface="Book Antiqua"/>
              </a:rPr>
              <a:t>life</a:t>
            </a:r>
            <a:r>
              <a:rPr sz="1000" b="1" spc="15" dirty="0">
                <a:solidFill>
                  <a:srgbClr val="B40808"/>
                </a:solidFill>
                <a:latin typeface="Book Antiqua"/>
                <a:cs typeface="Book Antiqua"/>
              </a:rPr>
              <a:t> </a:t>
            </a:r>
            <a:r>
              <a:rPr sz="1000" b="1" spc="105" dirty="0">
                <a:solidFill>
                  <a:srgbClr val="B40808"/>
                </a:solidFill>
                <a:latin typeface="Book Antiqua"/>
                <a:cs typeface="Book Antiqua"/>
              </a:rPr>
              <a:t>mentor</a:t>
            </a:r>
            <a:r>
              <a:rPr sz="1000" b="1" spc="15" dirty="0">
                <a:solidFill>
                  <a:srgbClr val="B40808"/>
                </a:solidFill>
                <a:latin typeface="Book Antiqua"/>
                <a:cs typeface="Book Antiqua"/>
              </a:rPr>
              <a:t> </a:t>
            </a:r>
            <a:r>
              <a:rPr sz="1000" b="1" spc="45" dirty="0">
                <a:solidFill>
                  <a:srgbClr val="B40808"/>
                </a:solidFill>
                <a:latin typeface="Book Antiqua"/>
                <a:cs typeface="Book Antiqua"/>
              </a:rPr>
              <a:t>as</a:t>
            </a:r>
            <a:r>
              <a:rPr sz="1000" b="1" spc="15" dirty="0">
                <a:solidFill>
                  <a:srgbClr val="B40808"/>
                </a:solidFill>
                <a:latin typeface="Book Antiqua"/>
                <a:cs typeface="Book Antiqua"/>
              </a:rPr>
              <a:t> </a:t>
            </a:r>
            <a:r>
              <a:rPr sz="1000" b="1" spc="130" dirty="0">
                <a:solidFill>
                  <a:srgbClr val="B40808"/>
                </a:solidFill>
                <a:latin typeface="Book Antiqua"/>
                <a:cs typeface="Book Antiqua"/>
              </a:rPr>
              <a:t>much</a:t>
            </a:r>
            <a:r>
              <a:rPr sz="1000" b="1" spc="15" dirty="0">
                <a:solidFill>
                  <a:srgbClr val="B40808"/>
                </a:solidFill>
                <a:latin typeface="Book Antiqua"/>
                <a:cs typeface="Book Antiqua"/>
              </a:rPr>
              <a:t> </a:t>
            </a:r>
            <a:r>
              <a:rPr sz="1000" b="1" spc="45" dirty="0">
                <a:solidFill>
                  <a:srgbClr val="B40808"/>
                </a:solidFill>
                <a:latin typeface="Book Antiqua"/>
                <a:cs typeface="Book Antiqua"/>
              </a:rPr>
              <a:t>as</a:t>
            </a:r>
            <a:r>
              <a:rPr sz="1000" b="1" spc="15" dirty="0">
                <a:solidFill>
                  <a:srgbClr val="B40808"/>
                </a:solidFill>
                <a:latin typeface="Book Antiqua"/>
                <a:cs typeface="Book Antiqua"/>
              </a:rPr>
              <a:t> </a:t>
            </a:r>
            <a:r>
              <a:rPr sz="1000" b="1" spc="70" dirty="0">
                <a:solidFill>
                  <a:srgbClr val="B40808"/>
                </a:solidFill>
                <a:latin typeface="Book Antiqua"/>
                <a:cs typeface="Book Antiqua"/>
              </a:rPr>
              <a:t>a</a:t>
            </a:r>
            <a:r>
              <a:rPr sz="1000" b="1" spc="15" dirty="0">
                <a:solidFill>
                  <a:srgbClr val="B40808"/>
                </a:solidFill>
                <a:latin typeface="Book Antiqua"/>
                <a:cs typeface="Book Antiqua"/>
              </a:rPr>
              <a:t> </a:t>
            </a:r>
            <a:r>
              <a:rPr sz="1000" b="1" spc="75" dirty="0">
                <a:solidFill>
                  <a:srgbClr val="B40808"/>
                </a:solidFill>
                <a:latin typeface="Book Antiqua"/>
                <a:cs typeface="Book Antiqua"/>
              </a:rPr>
              <a:t>work</a:t>
            </a:r>
            <a:r>
              <a:rPr sz="1000" b="1" spc="15" dirty="0">
                <a:solidFill>
                  <a:srgbClr val="B40808"/>
                </a:solidFill>
                <a:latin typeface="Book Antiqua"/>
                <a:cs typeface="Book Antiqua"/>
              </a:rPr>
              <a:t> </a:t>
            </a:r>
            <a:r>
              <a:rPr sz="1000" b="1" spc="75" dirty="0">
                <a:solidFill>
                  <a:srgbClr val="B40808"/>
                </a:solidFill>
                <a:latin typeface="Book Antiqua"/>
                <a:cs typeface="Book Antiqua"/>
              </a:rPr>
              <a:t>one.</a:t>
            </a:r>
            <a:r>
              <a:rPr lang="en-US" sz="1000" dirty="0">
                <a:latin typeface="Book Antiqua"/>
                <a:cs typeface="Book Antiqua"/>
              </a:rPr>
              <a:t> </a:t>
            </a:r>
            <a:r>
              <a:rPr sz="1000" b="1" spc="80" dirty="0">
                <a:solidFill>
                  <a:srgbClr val="B40808"/>
                </a:solidFill>
                <a:latin typeface="Book Antiqua"/>
                <a:cs typeface="Book Antiqua"/>
              </a:rPr>
              <a:t>Maria</a:t>
            </a:r>
            <a:r>
              <a:rPr sz="1000" b="1" spc="15" dirty="0">
                <a:solidFill>
                  <a:srgbClr val="B40808"/>
                </a:solidFill>
                <a:latin typeface="Book Antiqua"/>
                <a:cs typeface="Book Antiqua"/>
              </a:rPr>
              <a:t> </a:t>
            </a:r>
            <a:r>
              <a:rPr sz="1000" b="1" spc="120" dirty="0">
                <a:solidFill>
                  <a:srgbClr val="B40808"/>
                </a:solidFill>
                <a:latin typeface="Book Antiqua"/>
                <a:cs typeface="Book Antiqua"/>
              </a:rPr>
              <a:t>--</a:t>
            </a:r>
            <a:r>
              <a:rPr sz="1000" b="1" spc="20" dirty="0">
                <a:solidFill>
                  <a:srgbClr val="B40808"/>
                </a:solidFill>
                <a:latin typeface="Book Antiqua"/>
                <a:cs typeface="Book Antiqua"/>
              </a:rPr>
              <a:t> </a:t>
            </a:r>
            <a:r>
              <a:rPr sz="1000" b="1" spc="85" dirty="0">
                <a:solidFill>
                  <a:srgbClr val="B40808"/>
                </a:solidFill>
                <a:latin typeface="Book Antiqua"/>
                <a:cs typeface="Book Antiqua"/>
              </a:rPr>
              <a:t>for</a:t>
            </a:r>
            <a:r>
              <a:rPr sz="1000" b="1" spc="20" dirty="0">
                <a:solidFill>
                  <a:srgbClr val="B40808"/>
                </a:solidFill>
                <a:latin typeface="Book Antiqua"/>
                <a:cs typeface="Book Antiqua"/>
              </a:rPr>
              <a:t> </a:t>
            </a:r>
            <a:r>
              <a:rPr sz="1000" b="1" spc="85" dirty="0">
                <a:solidFill>
                  <a:srgbClr val="B40808"/>
                </a:solidFill>
                <a:latin typeface="Book Antiqua"/>
                <a:cs typeface="Book Antiqua"/>
              </a:rPr>
              <a:t>empowering</a:t>
            </a:r>
            <a:r>
              <a:rPr sz="1000" b="1" spc="20" dirty="0">
                <a:solidFill>
                  <a:srgbClr val="B40808"/>
                </a:solidFill>
                <a:latin typeface="Book Antiqua"/>
                <a:cs typeface="Book Antiqua"/>
              </a:rPr>
              <a:t> </a:t>
            </a:r>
            <a:r>
              <a:rPr sz="1000" b="1" spc="145" dirty="0">
                <a:solidFill>
                  <a:srgbClr val="B40808"/>
                </a:solidFill>
                <a:latin typeface="Book Antiqua"/>
                <a:cs typeface="Book Antiqua"/>
              </a:rPr>
              <a:t>me</a:t>
            </a:r>
            <a:r>
              <a:rPr sz="1000" b="1" spc="20" dirty="0">
                <a:solidFill>
                  <a:srgbClr val="B40808"/>
                </a:solidFill>
                <a:latin typeface="Book Antiqua"/>
                <a:cs typeface="Book Antiqua"/>
              </a:rPr>
              <a:t> </a:t>
            </a:r>
            <a:r>
              <a:rPr sz="1000" b="1" spc="70" dirty="0">
                <a:solidFill>
                  <a:srgbClr val="B40808"/>
                </a:solidFill>
                <a:latin typeface="Book Antiqua"/>
                <a:cs typeface="Book Antiqua"/>
              </a:rPr>
              <a:t>to</a:t>
            </a:r>
            <a:r>
              <a:rPr sz="1000" b="1" spc="20" dirty="0">
                <a:solidFill>
                  <a:srgbClr val="B40808"/>
                </a:solidFill>
                <a:latin typeface="Book Antiqua"/>
                <a:cs typeface="Book Antiqua"/>
              </a:rPr>
              <a:t> </a:t>
            </a:r>
            <a:r>
              <a:rPr sz="1000" b="1" spc="90" dirty="0">
                <a:solidFill>
                  <a:srgbClr val="B40808"/>
                </a:solidFill>
                <a:latin typeface="Book Antiqua"/>
                <a:cs typeface="Book Antiqua"/>
              </a:rPr>
              <a:t>do</a:t>
            </a:r>
            <a:r>
              <a:rPr sz="1000" b="1" spc="15" dirty="0">
                <a:solidFill>
                  <a:srgbClr val="B40808"/>
                </a:solidFill>
                <a:latin typeface="Book Antiqua"/>
                <a:cs typeface="Book Antiqua"/>
              </a:rPr>
              <a:t> </a:t>
            </a:r>
            <a:r>
              <a:rPr sz="1000" b="1" spc="45" dirty="0">
                <a:solidFill>
                  <a:srgbClr val="B40808"/>
                </a:solidFill>
                <a:latin typeface="Book Antiqua"/>
                <a:cs typeface="Book Antiqua"/>
              </a:rPr>
              <a:t>this</a:t>
            </a:r>
            <a:r>
              <a:rPr sz="1000" b="1" spc="20" dirty="0">
                <a:solidFill>
                  <a:srgbClr val="B40808"/>
                </a:solidFill>
                <a:latin typeface="Book Antiqua"/>
                <a:cs typeface="Book Antiqua"/>
              </a:rPr>
              <a:t> </a:t>
            </a:r>
            <a:r>
              <a:rPr sz="1000" b="1" spc="65" dirty="0">
                <a:solidFill>
                  <a:srgbClr val="B40808"/>
                </a:solidFill>
                <a:latin typeface="Book Antiqua"/>
                <a:cs typeface="Book Antiqua"/>
              </a:rPr>
              <a:t>project.</a:t>
            </a:r>
            <a:r>
              <a:rPr sz="1000" b="1" spc="20" dirty="0">
                <a:solidFill>
                  <a:srgbClr val="B40808"/>
                </a:solidFill>
                <a:latin typeface="Book Antiqua"/>
                <a:cs typeface="Book Antiqua"/>
              </a:rPr>
              <a:t> </a:t>
            </a:r>
            <a:r>
              <a:rPr sz="1000" b="1" spc="110" dirty="0">
                <a:solidFill>
                  <a:srgbClr val="B40808"/>
                </a:solidFill>
                <a:latin typeface="Book Antiqua"/>
                <a:cs typeface="Book Antiqua"/>
              </a:rPr>
              <a:t>For</a:t>
            </a:r>
            <a:r>
              <a:rPr sz="1000" b="1" spc="20" dirty="0">
                <a:solidFill>
                  <a:srgbClr val="B40808"/>
                </a:solidFill>
                <a:latin typeface="Book Antiqua"/>
                <a:cs typeface="Book Antiqua"/>
              </a:rPr>
              <a:t> </a:t>
            </a:r>
            <a:r>
              <a:rPr sz="1000" b="1" spc="80" dirty="0">
                <a:solidFill>
                  <a:srgbClr val="B40808"/>
                </a:solidFill>
                <a:latin typeface="Book Antiqua"/>
                <a:cs typeface="Book Antiqua"/>
              </a:rPr>
              <a:t>welcoming</a:t>
            </a:r>
            <a:r>
              <a:rPr sz="1000" b="1" spc="20" dirty="0">
                <a:solidFill>
                  <a:srgbClr val="B40808"/>
                </a:solidFill>
                <a:latin typeface="Book Antiqua"/>
                <a:cs typeface="Book Antiqua"/>
              </a:rPr>
              <a:t> </a:t>
            </a:r>
            <a:r>
              <a:rPr sz="1000" b="1" spc="145" dirty="0">
                <a:solidFill>
                  <a:srgbClr val="B40808"/>
                </a:solidFill>
                <a:latin typeface="Book Antiqua"/>
                <a:cs typeface="Book Antiqua"/>
              </a:rPr>
              <a:t>me</a:t>
            </a:r>
            <a:r>
              <a:rPr sz="1000" b="1" spc="20" dirty="0">
                <a:solidFill>
                  <a:srgbClr val="B40808"/>
                </a:solidFill>
                <a:latin typeface="Book Antiqua"/>
                <a:cs typeface="Book Antiqua"/>
              </a:rPr>
              <a:t> </a:t>
            </a:r>
            <a:r>
              <a:rPr sz="1000" b="1" spc="70" dirty="0">
                <a:solidFill>
                  <a:srgbClr val="B40808"/>
                </a:solidFill>
                <a:latin typeface="Book Antiqua"/>
                <a:cs typeface="Book Antiqua"/>
              </a:rPr>
              <a:t>into</a:t>
            </a:r>
            <a:r>
              <a:rPr sz="1000" b="1" spc="20" dirty="0">
                <a:solidFill>
                  <a:srgbClr val="B40808"/>
                </a:solidFill>
                <a:latin typeface="Book Antiqua"/>
                <a:cs typeface="Book Antiqua"/>
              </a:rPr>
              <a:t> </a:t>
            </a:r>
            <a:r>
              <a:rPr sz="1000" b="1" spc="95" dirty="0">
                <a:solidFill>
                  <a:srgbClr val="B40808"/>
                </a:solidFill>
                <a:latin typeface="Book Antiqua"/>
                <a:cs typeface="Book Antiqua"/>
              </a:rPr>
              <a:t>her</a:t>
            </a:r>
            <a:r>
              <a:rPr sz="1000" b="1" spc="15" dirty="0">
                <a:solidFill>
                  <a:srgbClr val="B40808"/>
                </a:solidFill>
                <a:latin typeface="Book Antiqua"/>
                <a:cs typeface="Book Antiqua"/>
              </a:rPr>
              <a:t> </a:t>
            </a:r>
            <a:r>
              <a:rPr sz="1000" b="1" spc="70" dirty="0">
                <a:solidFill>
                  <a:srgbClr val="B40808"/>
                </a:solidFill>
                <a:latin typeface="Book Antiqua"/>
                <a:cs typeface="Book Antiqua"/>
              </a:rPr>
              <a:t>world</a:t>
            </a:r>
            <a:r>
              <a:rPr sz="1000" b="1" spc="20" dirty="0">
                <a:solidFill>
                  <a:srgbClr val="B40808"/>
                </a:solidFill>
                <a:latin typeface="Book Antiqua"/>
                <a:cs typeface="Book Antiqua"/>
              </a:rPr>
              <a:t> </a:t>
            </a:r>
            <a:r>
              <a:rPr sz="1000" b="1" spc="55" dirty="0">
                <a:solidFill>
                  <a:srgbClr val="B40808"/>
                </a:solidFill>
                <a:latin typeface="Book Antiqua"/>
                <a:cs typeface="Book Antiqua"/>
              </a:rPr>
              <a:t>at</a:t>
            </a:r>
            <a:r>
              <a:rPr sz="1000" b="1" spc="20" dirty="0">
                <a:solidFill>
                  <a:srgbClr val="B40808"/>
                </a:solidFill>
                <a:latin typeface="Book Antiqua"/>
                <a:cs typeface="Book Antiqua"/>
              </a:rPr>
              <a:t> </a:t>
            </a:r>
            <a:r>
              <a:rPr sz="1000" b="1" spc="75" dirty="0">
                <a:solidFill>
                  <a:srgbClr val="B40808"/>
                </a:solidFill>
                <a:latin typeface="Book Antiqua"/>
                <a:cs typeface="Book Antiqua"/>
              </a:rPr>
              <a:t>the </a:t>
            </a:r>
            <a:r>
              <a:rPr sz="1000" b="1" spc="-235" dirty="0">
                <a:solidFill>
                  <a:srgbClr val="B40808"/>
                </a:solidFill>
                <a:latin typeface="Book Antiqua"/>
                <a:cs typeface="Book Antiqua"/>
              </a:rPr>
              <a:t> </a:t>
            </a:r>
            <a:r>
              <a:rPr sz="1000" b="1" spc="75" dirty="0">
                <a:solidFill>
                  <a:srgbClr val="B40808"/>
                </a:solidFill>
                <a:latin typeface="Book Antiqua"/>
                <a:cs typeface="Book Antiqua"/>
              </a:rPr>
              <a:t>Rath</a:t>
            </a:r>
            <a:r>
              <a:rPr sz="1000" b="1" spc="15" dirty="0">
                <a:solidFill>
                  <a:srgbClr val="B40808"/>
                </a:solidFill>
                <a:latin typeface="Book Antiqua"/>
                <a:cs typeface="Book Antiqua"/>
              </a:rPr>
              <a:t> </a:t>
            </a:r>
            <a:r>
              <a:rPr sz="1000" b="1" spc="55" dirty="0">
                <a:solidFill>
                  <a:srgbClr val="B40808"/>
                </a:solidFill>
                <a:latin typeface="Book Antiqua"/>
                <a:cs typeface="Book Antiqua"/>
              </a:rPr>
              <a:t>Building.</a:t>
            </a:r>
            <a:r>
              <a:rPr sz="1000" b="1" spc="20" dirty="0">
                <a:solidFill>
                  <a:srgbClr val="B40808"/>
                </a:solidFill>
                <a:latin typeface="Book Antiqua"/>
                <a:cs typeface="Book Antiqua"/>
              </a:rPr>
              <a:t> </a:t>
            </a:r>
            <a:r>
              <a:rPr sz="1000" b="1" spc="110" dirty="0">
                <a:solidFill>
                  <a:srgbClr val="B40808"/>
                </a:solidFill>
                <a:latin typeface="Book Antiqua"/>
                <a:cs typeface="Book Antiqua"/>
              </a:rPr>
              <a:t>For</a:t>
            </a:r>
            <a:r>
              <a:rPr sz="1000" b="1" spc="20" dirty="0">
                <a:solidFill>
                  <a:srgbClr val="B40808"/>
                </a:solidFill>
                <a:latin typeface="Book Antiqua"/>
                <a:cs typeface="Book Antiqua"/>
              </a:rPr>
              <a:t> </a:t>
            </a:r>
            <a:r>
              <a:rPr sz="1000" b="1" spc="50" dirty="0">
                <a:solidFill>
                  <a:srgbClr val="B40808"/>
                </a:solidFill>
                <a:latin typeface="Book Antiqua"/>
                <a:cs typeface="Book Antiqua"/>
              </a:rPr>
              <a:t>giving</a:t>
            </a:r>
            <a:r>
              <a:rPr sz="1000" b="1" spc="20" dirty="0">
                <a:solidFill>
                  <a:srgbClr val="B40808"/>
                </a:solidFill>
                <a:latin typeface="Book Antiqua"/>
                <a:cs typeface="Book Antiqua"/>
              </a:rPr>
              <a:t> </a:t>
            </a:r>
            <a:r>
              <a:rPr sz="1000" b="1" spc="145" dirty="0">
                <a:solidFill>
                  <a:srgbClr val="B40808"/>
                </a:solidFill>
                <a:latin typeface="Book Antiqua"/>
                <a:cs typeface="Book Antiqua"/>
              </a:rPr>
              <a:t>me</a:t>
            </a:r>
            <a:r>
              <a:rPr sz="1000" b="1" spc="20" dirty="0">
                <a:solidFill>
                  <a:srgbClr val="B40808"/>
                </a:solidFill>
                <a:latin typeface="Book Antiqua"/>
                <a:cs typeface="Book Antiqua"/>
              </a:rPr>
              <a:t> </a:t>
            </a:r>
            <a:r>
              <a:rPr sz="1000" b="1" spc="120" dirty="0">
                <a:solidFill>
                  <a:srgbClr val="B40808"/>
                </a:solidFill>
                <a:latin typeface="Book Antiqua"/>
                <a:cs typeface="Book Antiqua"/>
              </a:rPr>
              <a:t>more</a:t>
            </a:r>
            <a:r>
              <a:rPr sz="1000" b="1" spc="20" dirty="0">
                <a:solidFill>
                  <a:srgbClr val="B40808"/>
                </a:solidFill>
                <a:latin typeface="Book Antiqua"/>
                <a:cs typeface="Book Antiqua"/>
              </a:rPr>
              <a:t> </a:t>
            </a:r>
            <a:r>
              <a:rPr sz="1000" b="1" spc="75" dirty="0">
                <a:solidFill>
                  <a:srgbClr val="B40808"/>
                </a:solidFill>
                <a:latin typeface="Book Antiqua"/>
                <a:cs typeface="Book Antiqua"/>
              </a:rPr>
              <a:t>of</a:t>
            </a:r>
            <a:r>
              <a:rPr sz="1000" b="1" spc="20" dirty="0">
                <a:solidFill>
                  <a:srgbClr val="B40808"/>
                </a:solidFill>
                <a:latin typeface="Book Antiqua"/>
                <a:cs typeface="Book Antiqua"/>
              </a:rPr>
              <a:t> </a:t>
            </a:r>
            <a:r>
              <a:rPr sz="1000" b="1" spc="90" dirty="0">
                <a:solidFill>
                  <a:srgbClr val="B40808"/>
                </a:solidFill>
                <a:latin typeface="Book Antiqua"/>
                <a:cs typeface="Book Antiqua"/>
              </a:rPr>
              <a:t>an</a:t>
            </a:r>
            <a:r>
              <a:rPr sz="1000" b="1" spc="20" dirty="0">
                <a:solidFill>
                  <a:srgbClr val="B40808"/>
                </a:solidFill>
                <a:latin typeface="Book Antiqua"/>
                <a:cs typeface="Book Antiqua"/>
              </a:rPr>
              <a:t> </a:t>
            </a:r>
            <a:r>
              <a:rPr sz="1000" b="1" spc="55" dirty="0">
                <a:solidFill>
                  <a:srgbClr val="B40808"/>
                </a:solidFill>
                <a:latin typeface="Book Antiqua"/>
                <a:cs typeface="Book Antiqua"/>
              </a:rPr>
              <a:t>inside</a:t>
            </a:r>
            <a:r>
              <a:rPr sz="1000" b="1" spc="20" dirty="0">
                <a:solidFill>
                  <a:srgbClr val="B40808"/>
                </a:solidFill>
                <a:latin typeface="Book Antiqua"/>
                <a:cs typeface="Book Antiqua"/>
              </a:rPr>
              <a:t> </a:t>
            </a:r>
            <a:r>
              <a:rPr sz="1000" b="1" spc="65" dirty="0">
                <a:solidFill>
                  <a:srgbClr val="B40808"/>
                </a:solidFill>
                <a:latin typeface="Book Antiqua"/>
                <a:cs typeface="Book Antiqua"/>
              </a:rPr>
              <a:t>glimpse</a:t>
            </a:r>
            <a:r>
              <a:rPr sz="1000" b="1" spc="20" dirty="0">
                <a:solidFill>
                  <a:srgbClr val="B40808"/>
                </a:solidFill>
                <a:latin typeface="Book Antiqua"/>
                <a:cs typeface="Book Antiqua"/>
              </a:rPr>
              <a:t> </a:t>
            </a:r>
            <a:r>
              <a:rPr sz="1000" b="1" spc="70" dirty="0">
                <a:solidFill>
                  <a:srgbClr val="B40808"/>
                </a:solidFill>
                <a:latin typeface="Book Antiqua"/>
                <a:cs typeface="Book Antiqua"/>
              </a:rPr>
              <a:t>into</a:t>
            </a:r>
            <a:r>
              <a:rPr sz="1000" b="1" spc="20" dirty="0">
                <a:solidFill>
                  <a:srgbClr val="B40808"/>
                </a:solidFill>
                <a:latin typeface="Book Antiqua"/>
                <a:cs typeface="Book Antiqua"/>
              </a:rPr>
              <a:t> </a:t>
            </a:r>
            <a:r>
              <a:rPr sz="1000" b="1" spc="70" dirty="0">
                <a:solidFill>
                  <a:srgbClr val="B40808"/>
                </a:solidFill>
                <a:latin typeface="Book Antiqua"/>
                <a:cs typeface="Book Antiqua"/>
              </a:rPr>
              <a:t>policy</a:t>
            </a:r>
            <a:r>
              <a:rPr sz="1000" b="1" spc="20" dirty="0">
                <a:solidFill>
                  <a:srgbClr val="B40808"/>
                </a:solidFill>
                <a:latin typeface="Book Antiqua"/>
                <a:cs typeface="Book Antiqua"/>
              </a:rPr>
              <a:t> </a:t>
            </a:r>
            <a:r>
              <a:rPr sz="1000" b="1" spc="75" dirty="0">
                <a:solidFill>
                  <a:srgbClr val="B40808"/>
                </a:solidFill>
                <a:latin typeface="Book Antiqua"/>
                <a:cs typeface="Book Antiqua"/>
              </a:rPr>
              <a:t>work</a:t>
            </a:r>
            <a:r>
              <a:rPr sz="1000" b="1" spc="20" dirty="0">
                <a:solidFill>
                  <a:srgbClr val="B40808"/>
                </a:solidFill>
                <a:latin typeface="Book Antiqua"/>
                <a:cs typeface="Book Antiqua"/>
              </a:rPr>
              <a:t> </a:t>
            </a:r>
            <a:r>
              <a:rPr sz="1000" b="1" spc="80" dirty="0">
                <a:solidFill>
                  <a:srgbClr val="B40808"/>
                </a:solidFill>
                <a:latin typeface="Book Antiqua"/>
                <a:cs typeface="Book Antiqua"/>
              </a:rPr>
              <a:t>than</a:t>
            </a:r>
            <a:r>
              <a:rPr sz="1000" b="1" spc="20" dirty="0">
                <a:solidFill>
                  <a:srgbClr val="B40808"/>
                </a:solidFill>
                <a:latin typeface="Book Antiqua"/>
                <a:cs typeface="Book Antiqua"/>
              </a:rPr>
              <a:t> </a:t>
            </a:r>
            <a:r>
              <a:rPr sz="1000" b="1" spc="40" dirty="0">
                <a:solidFill>
                  <a:srgbClr val="B40808"/>
                </a:solidFill>
                <a:latin typeface="Book Antiqua"/>
                <a:cs typeface="Book Antiqua"/>
              </a:rPr>
              <a:t>I've</a:t>
            </a:r>
            <a:r>
              <a:rPr sz="1000" b="1" spc="20" dirty="0">
                <a:solidFill>
                  <a:srgbClr val="B40808"/>
                </a:solidFill>
                <a:latin typeface="Book Antiqua"/>
                <a:cs typeface="Book Antiqua"/>
              </a:rPr>
              <a:t> </a:t>
            </a:r>
            <a:r>
              <a:rPr sz="1000" b="1" spc="80" dirty="0">
                <a:solidFill>
                  <a:srgbClr val="B40808"/>
                </a:solidFill>
                <a:latin typeface="Book Antiqua"/>
                <a:cs typeface="Book Antiqua"/>
              </a:rPr>
              <a:t>ever </a:t>
            </a:r>
            <a:r>
              <a:rPr sz="1000" b="1" spc="85" dirty="0">
                <a:solidFill>
                  <a:srgbClr val="B40808"/>
                </a:solidFill>
                <a:latin typeface="Book Antiqua"/>
                <a:cs typeface="Book Antiqua"/>
              </a:rPr>
              <a:t> </a:t>
            </a:r>
            <a:r>
              <a:rPr sz="1000" b="1" spc="60" dirty="0">
                <a:solidFill>
                  <a:srgbClr val="B40808"/>
                </a:solidFill>
                <a:latin typeface="Book Antiqua"/>
                <a:cs typeface="Book Antiqua"/>
              </a:rPr>
              <a:t>had. </a:t>
            </a:r>
            <a:r>
              <a:rPr sz="1000" b="1" spc="110" dirty="0">
                <a:solidFill>
                  <a:srgbClr val="B40808"/>
                </a:solidFill>
                <a:latin typeface="Book Antiqua"/>
                <a:cs typeface="Book Antiqua"/>
              </a:rPr>
              <a:t>For </a:t>
            </a:r>
            <a:r>
              <a:rPr sz="1000" b="1" spc="65" dirty="0">
                <a:solidFill>
                  <a:srgbClr val="B40808"/>
                </a:solidFill>
                <a:latin typeface="Book Antiqua"/>
                <a:cs typeface="Book Antiqua"/>
              </a:rPr>
              <a:t>being </a:t>
            </a:r>
            <a:r>
              <a:rPr sz="1000" b="1" spc="95" dirty="0">
                <a:solidFill>
                  <a:srgbClr val="B40808"/>
                </a:solidFill>
                <a:latin typeface="Book Antiqua"/>
                <a:cs typeface="Book Antiqua"/>
              </a:rPr>
              <a:t>one </a:t>
            </a:r>
            <a:r>
              <a:rPr sz="1000" b="1" spc="75" dirty="0">
                <a:solidFill>
                  <a:srgbClr val="B40808"/>
                </a:solidFill>
                <a:latin typeface="Book Antiqua"/>
                <a:cs typeface="Book Antiqua"/>
              </a:rPr>
              <a:t>of the </a:t>
            </a:r>
            <a:r>
              <a:rPr sz="1000" b="1" spc="90" dirty="0">
                <a:solidFill>
                  <a:srgbClr val="B40808"/>
                </a:solidFill>
                <a:latin typeface="Book Antiqua"/>
                <a:cs typeface="Book Antiqua"/>
              </a:rPr>
              <a:t>most </a:t>
            </a:r>
            <a:r>
              <a:rPr sz="1000" b="1" spc="60" dirty="0">
                <a:solidFill>
                  <a:srgbClr val="B40808"/>
                </a:solidFill>
                <a:latin typeface="Book Antiqua"/>
                <a:cs typeface="Book Antiqua"/>
              </a:rPr>
              <a:t>inspiring </a:t>
            </a:r>
            <a:r>
              <a:rPr sz="1000" b="1" spc="95" dirty="0">
                <a:solidFill>
                  <a:srgbClr val="B40808"/>
                </a:solidFill>
                <a:latin typeface="Book Antiqua"/>
                <a:cs typeface="Book Antiqua"/>
              </a:rPr>
              <a:t>mentors </a:t>
            </a:r>
            <a:r>
              <a:rPr sz="1000" b="1" spc="85" dirty="0">
                <a:solidFill>
                  <a:srgbClr val="B40808"/>
                </a:solidFill>
                <a:latin typeface="Book Antiqua"/>
                <a:cs typeface="Book Antiqua"/>
              </a:rPr>
              <a:t>and </a:t>
            </a:r>
            <a:r>
              <a:rPr sz="1000" b="1" spc="75" dirty="0">
                <a:solidFill>
                  <a:srgbClr val="B40808"/>
                </a:solidFill>
                <a:latin typeface="Book Antiqua"/>
                <a:cs typeface="Book Antiqua"/>
              </a:rPr>
              <a:t>sources of </a:t>
            </a:r>
            <a:r>
              <a:rPr sz="1000" b="1" spc="85" dirty="0">
                <a:solidFill>
                  <a:srgbClr val="B40808"/>
                </a:solidFill>
                <a:latin typeface="Book Antiqua"/>
                <a:cs typeface="Book Antiqua"/>
              </a:rPr>
              <a:t>energy </a:t>
            </a:r>
            <a:r>
              <a:rPr sz="1000" b="1" spc="40" dirty="0">
                <a:solidFill>
                  <a:srgbClr val="B40808"/>
                </a:solidFill>
                <a:latin typeface="Book Antiqua"/>
                <a:cs typeface="Book Antiqua"/>
              </a:rPr>
              <a:t>I've </a:t>
            </a:r>
            <a:r>
              <a:rPr sz="1000" b="1" spc="80" dirty="0">
                <a:solidFill>
                  <a:srgbClr val="B40808"/>
                </a:solidFill>
                <a:latin typeface="Book Antiqua"/>
                <a:cs typeface="Book Antiqua"/>
              </a:rPr>
              <a:t>ever </a:t>
            </a:r>
            <a:r>
              <a:rPr sz="1000" b="1" spc="110" dirty="0">
                <a:solidFill>
                  <a:srgbClr val="B40808"/>
                </a:solidFill>
                <a:latin typeface="Book Antiqua"/>
                <a:cs typeface="Book Antiqua"/>
              </a:rPr>
              <a:t>met </a:t>
            </a:r>
            <a:r>
              <a:rPr sz="1000" b="1" spc="114" dirty="0">
                <a:solidFill>
                  <a:srgbClr val="B40808"/>
                </a:solidFill>
                <a:latin typeface="Book Antiqua"/>
                <a:cs typeface="Book Antiqua"/>
              </a:rPr>
              <a:t> </a:t>
            </a:r>
            <a:r>
              <a:rPr sz="1000" b="1" spc="70" dirty="0">
                <a:solidFill>
                  <a:srgbClr val="B40808"/>
                </a:solidFill>
                <a:latin typeface="Book Antiqua"/>
                <a:cs typeface="Book Antiqua"/>
              </a:rPr>
              <a:t>Kara</a:t>
            </a:r>
            <a:r>
              <a:rPr sz="1000" b="1" spc="15" dirty="0">
                <a:solidFill>
                  <a:srgbClr val="B40808"/>
                </a:solidFill>
                <a:latin typeface="Book Antiqua"/>
                <a:cs typeface="Book Antiqua"/>
              </a:rPr>
              <a:t> </a:t>
            </a:r>
            <a:r>
              <a:rPr sz="1000" b="1" spc="120" dirty="0">
                <a:solidFill>
                  <a:srgbClr val="B40808"/>
                </a:solidFill>
                <a:latin typeface="Book Antiqua"/>
                <a:cs typeface="Book Antiqua"/>
              </a:rPr>
              <a:t>--</a:t>
            </a:r>
            <a:r>
              <a:rPr sz="1000" b="1" spc="15" dirty="0">
                <a:solidFill>
                  <a:srgbClr val="B40808"/>
                </a:solidFill>
                <a:latin typeface="Book Antiqua"/>
                <a:cs typeface="Book Antiqua"/>
              </a:rPr>
              <a:t> </a:t>
            </a:r>
            <a:r>
              <a:rPr sz="1000" b="1" spc="85" dirty="0">
                <a:solidFill>
                  <a:srgbClr val="B40808"/>
                </a:solidFill>
                <a:latin typeface="Book Antiqua"/>
                <a:cs typeface="Book Antiqua"/>
              </a:rPr>
              <a:t>for</a:t>
            </a:r>
            <a:r>
              <a:rPr sz="1000" b="1" spc="15" dirty="0">
                <a:solidFill>
                  <a:srgbClr val="B40808"/>
                </a:solidFill>
                <a:latin typeface="Book Antiqua"/>
                <a:cs typeface="Book Antiqua"/>
              </a:rPr>
              <a:t> </a:t>
            </a:r>
            <a:r>
              <a:rPr sz="1000" b="1" spc="50" dirty="0">
                <a:solidFill>
                  <a:srgbClr val="B40808"/>
                </a:solidFill>
                <a:latin typeface="Book Antiqua"/>
                <a:cs typeface="Book Antiqua"/>
              </a:rPr>
              <a:t>always</a:t>
            </a:r>
            <a:r>
              <a:rPr sz="1000" b="1" spc="15" dirty="0">
                <a:solidFill>
                  <a:srgbClr val="B40808"/>
                </a:solidFill>
                <a:latin typeface="Book Antiqua"/>
                <a:cs typeface="Book Antiqua"/>
              </a:rPr>
              <a:t> </a:t>
            </a:r>
            <a:r>
              <a:rPr sz="1000" b="1" spc="60" dirty="0">
                <a:solidFill>
                  <a:srgbClr val="B40808"/>
                </a:solidFill>
                <a:latin typeface="Book Antiqua"/>
                <a:cs typeface="Book Antiqua"/>
              </a:rPr>
              <a:t>finding</a:t>
            </a:r>
            <a:r>
              <a:rPr sz="1000" b="1" spc="15" dirty="0">
                <a:solidFill>
                  <a:srgbClr val="B40808"/>
                </a:solidFill>
                <a:latin typeface="Book Antiqua"/>
                <a:cs typeface="Book Antiqua"/>
              </a:rPr>
              <a:t> </a:t>
            </a:r>
            <a:r>
              <a:rPr sz="1000" b="1" spc="70" dirty="0">
                <a:solidFill>
                  <a:srgbClr val="B40808"/>
                </a:solidFill>
                <a:latin typeface="Book Antiqua"/>
                <a:cs typeface="Book Antiqua"/>
              </a:rPr>
              <a:t>a</a:t>
            </a:r>
            <a:r>
              <a:rPr sz="1000" b="1" spc="15" dirty="0">
                <a:solidFill>
                  <a:srgbClr val="B40808"/>
                </a:solidFill>
                <a:latin typeface="Book Antiqua"/>
                <a:cs typeface="Book Antiqua"/>
              </a:rPr>
              <a:t> </a:t>
            </a:r>
            <a:r>
              <a:rPr sz="1000" b="1" spc="90" dirty="0">
                <a:solidFill>
                  <a:srgbClr val="B40808"/>
                </a:solidFill>
                <a:latin typeface="Book Antiqua"/>
                <a:cs typeface="Book Antiqua"/>
              </a:rPr>
              <a:t>time</a:t>
            </a:r>
            <a:r>
              <a:rPr sz="1000" b="1" spc="15" dirty="0">
                <a:solidFill>
                  <a:srgbClr val="B40808"/>
                </a:solidFill>
                <a:latin typeface="Book Antiqua"/>
                <a:cs typeface="Book Antiqua"/>
              </a:rPr>
              <a:t> </a:t>
            </a:r>
            <a:r>
              <a:rPr sz="1000" b="1" spc="70" dirty="0">
                <a:solidFill>
                  <a:srgbClr val="B40808"/>
                </a:solidFill>
                <a:latin typeface="Book Antiqua"/>
                <a:cs typeface="Book Antiqua"/>
              </a:rPr>
              <a:t>to</a:t>
            </a:r>
            <a:r>
              <a:rPr sz="1000" b="1" spc="15" dirty="0">
                <a:solidFill>
                  <a:srgbClr val="B40808"/>
                </a:solidFill>
                <a:latin typeface="Book Antiqua"/>
                <a:cs typeface="Book Antiqua"/>
              </a:rPr>
              <a:t> </a:t>
            </a:r>
            <a:r>
              <a:rPr sz="1000" b="1" spc="40" dirty="0">
                <a:solidFill>
                  <a:srgbClr val="B40808"/>
                </a:solidFill>
                <a:latin typeface="Book Antiqua"/>
                <a:cs typeface="Book Antiqua"/>
              </a:rPr>
              <a:t>fit</a:t>
            </a:r>
            <a:r>
              <a:rPr sz="1000" b="1" spc="15" dirty="0">
                <a:solidFill>
                  <a:srgbClr val="B40808"/>
                </a:solidFill>
                <a:latin typeface="Book Antiqua"/>
                <a:cs typeface="Book Antiqua"/>
              </a:rPr>
              <a:t> </a:t>
            </a:r>
            <a:r>
              <a:rPr sz="1000" b="1" spc="145" dirty="0">
                <a:solidFill>
                  <a:srgbClr val="B40808"/>
                </a:solidFill>
                <a:latin typeface="Book Antiqua"/>
                <a:cs typeface="Book Antiqua"/>
              </a:rPr>
              <a:t>me</a:t>
            </a:r>
            <a:r>
              <a:rPr sz="1000" b="1" spc="15" dirty="0">
                <a:solidFill>
                  <a:srgbClr val="B40808"/>
                </a:solidFill>
                <a:latin typeface="Book Antiqua"/>
                <a:cs typeface="Book Antiqua"/>
              </a:rPr>
              <a:t> </a:t>
            </a:r>
            <a:r>
              <a:rPr sz="1000" b="1" spc="70" dirty="0">
                <a:solidFill>
                  <a:srgbClr val="B40808"/>
                </a:solidFill>
                <a:latin typeface="Book Antiqua"/>
                <a:cs typeface="Book Antiqua"/>
              </a:rPr>
              <a:t>into</a:t>
            </a:r>
            <a:r>
              <a:rPr sz="1000" b="1" spc="15" dirty="0">
                <a:solidFill>
                  <a:srgbClr val="B40808"/>
                </a:solidFill>
                <a:latin typeface="Book Antiqua"/>
                <a:cs typeface="Book Antiqua"/>
              </a:rPr>
              <a:t> </a:t>
            </a:r>
            <a:r>
              <a:rPr sz="1000" b="1" spc="55" dirty="0">
                <a:solidFill>
                  <a:srgbClr val="B40808"/>
                </a:solidFill>
                <a:latin typeface="Book Antiqua"/>
                <a:cs typeface="Book Antiqua"/>
              </a:rPr>
              <a:t>Maria's</a:t>
            </a:r>
            <a:r>
              <a:rPr sz="1000" b="1" spc="15" dirty="0">
                <a:solidFill>
                  <a:srgbClr val="B40808"/>
                </a:solidFill>
                <a:latin typeface="Book Antiqua"/>
                <a:cs typeface="Book Antiqua"/>
              </a:rPr>
              <a:t> </a:t>
            </a:r>
            <a:r>
              <a:rPr sz="1000" b="1" spc="65" dirty="0">
                <a:solidFill>
                  <a:srgbClr val="B40808"/>
                </a:solidFill>
                <a:latin typeface="Book Antiqua"/>
                <a:cs typeface="Book Antiqua"/>
              </a:rPr>
              <a:t>schedule.</a:t>
            </a:r>
            <a:r>
              <a:rPr lang="en-US" sz="1000" dirty="0">
                <a:latin typeface="Book Antiqua"/>
                <a:cs typeface="Book Antiqua"/>
              </a:rPr>
              <a:t> </a:t>
            </a:r>
            <a:r>
              <a:rPr sz="1000" b="1" spc="65" dirty="0">
                <a:solidFill>
                  <a:srgbClr val="B40808"/>
                </a:solidFill>
                <a:latin typeface="Book Antiqua"/>
                <a:cs typeface="Book Antiqua"/>
              </a:rPr>
              <a:t>Rusty</a:t>
            </a:r>
            <a:r>
              <a:rPr sz="1000" b="1" spc="15" dirty="0">
                <a:solidFill>
                  <a:srgbClr val="B40808"/>
                </a:solidFill>
                <a:latin typeface="Book Antiqua"/>
                <a:cs typeface="Book Antiqua"/>
              </a:rPr>
              <a:t> </a:t>
            </a:r>
            <a:r>
              <a:rPr sz="1000" b="1" spc="120" dirty="0">
                <a:solidFill>
                  <a:srgbClr val="B40808"/>
                </a:solidFill>
                <a:latin typeface="Book Antiqua"/>
                <a:cs typeface="Book Antiqua"/>
              </a:rPr>
              <a:t>--</a:t>
            </a:r>
            <a:r>
              <a:rPr sz="1000" b="1" spc="20" dirty="0">
                <a:solidFill>
                  <a:srgbClr val="B40808"/>
                </a:solidFill>
                <a:latin typeface="Book Antiqua"/>
                <a:cs typeface="Book Antiqua"/>
              </a:rPr>
              <a:t> </a:t>
            </a:r>
            <a:r>
              <a:rPr sz="1000" b="1" spc="85" dirty="0">
                <a:solidFill>
                  <a:srgbClr val="B40808"/>
                </a:solidFill>
                <a:latin typeface="Book Antiqua"/>
                <a:cs typeface="Book Antiqua"/>
              </a:rPr>
              <a:t>for</a:t>
            </a:r>
            <a:r>
              <a:rPr sz="1000" b="1" spc="20" dirty="0">
                <a:solidFill>
                  <a:srgbClr val="B40808"/>
                </a:solidFill>
                <a:latin typeface="Book Antiqua"/>
                <a:cs typeface="Book Antiqua"/>
              </a:rPr>
              <a:t> </a:t>
            </a:r>
            <a:r>
              <a:rPr sz="1000" b="1" spc="75" dirty="0">
                <a:solidFill>
                  <a:srgbClr val="B40808"/>
                </a:solidFill>
                <a:latin typeface="Book Antiqua"/>
                <a:cs typeface="Book Antiqua"/>
              </a:rPr>
              <a:t>introducing</a:t>
            </a:r>
            <a:r>
              <a:rPr sz="1000" b="1" spc="20" dirty="0">
                <a:solidFill>
                  <a:srgbClr val="B40808"/>
                </a:solidFill>
                <a:latin typeface="Book Antiqua"/>
                <a:cs typeface="Book Antiqua"/>
              </a:rPr>
              <a:t> </a:t>
            </a:r>
            <a:r>
              <a:rPr sz="1000" b="1" spc="145" dirty="0">
                <a:solidFill>
                  <a:srgbClr val="B40808"/>
                </a:solidFill>
                <a:latin typeface="Book Antiqua"/>
                <a:cs typeface="Book Antiqua"/>
              </a:rPr>
              <a:t>me</a:t>
            </a:r>
            <a:r>
              <a:rPr sz="1000" b="1" spc="20" dirty="0">
                <a:solidFill>
                  <a:srgbClr val="B40808"/>
                </a:solidFill>
                <a:latin typeface="Book Antiqua"/>
                <a:cs typeface="Book Antiqua"/>
              </a:rPr>
              <a:t> </a:t>
            </a:r>
            <a:r>
              <a:rPr sz="1000" b="1" spc="70" dirty="0">
                <a:solidFill>
                  <a:srgbClr val="B40808"/>
                </a:solidFill>
                <a:latin typeface="Book Antiqua"/>
                <a:cs typeface="Book Antiqua"/>
              </a:rPr>
              <a:t>to</a:t>
            </a:r>
            <a:r>
              <a:rPr sz="1000" b="1" spc="20" dirty="0">
                <a:solidFill>
                  <a:srgbClr val="B40808"/>
                </a:solidFill>
                <a:latin typeface="Book Antiqua"/>
                <a:cs typeface="Book Antiqua"/>
              </a:rPr>
              <a:t> </a:t>
            </a:r>
            <a:r>
              <a:rPr sz="1000" b="1" spc="60" dirty="0">
                <a:solidFill>
                  <a:srgbClr val="B40808"/>
                </a:solidFill>
                <a:latin typeface="Book Antiqua"/>
                <a:cs typeface="Book Antiqua"/>
              </a:rPr>
              <a:t>Dr.</a:t>
            </a:r>
            <a:r>
              <a:rPr sz="1000" b="1" spc="20" dirty="0">
                <a:solidFill>
                  <a:srgbClr val="B40808"/>
                </a:solidFill>
                <a:latin typeface="Book Antiqua"/>
                <a:cs typeface="Book Antiqua"/>
              </a:rPr>
              <a:t> </a:t>
            </a:r>
            <a:r>
              <a:rPr sz="1000" b="1" spc="55" dirty="0">
                <a:solidFill>
                  <a:srgbClr val="B40808"/>
                </a:solidFill>
                <a:latin typeface="Book Antiqua"/>
                <a:cs typeface="Book Antiqua"/>
              </a:rPr>
              <a:t>Alyaqout,</a:t>
            </a:r>
            <a:r>
              <a:rPr sz="1000" b="1" spc="20" dirty="0">
                <a:solidFill>
                  <a:srgbClr val="B40808"/>
                </a:solidFill>
                <a:latin typeface="Book Antiqua"/>
                <a:cs typeface="Book Antiqua"/>
              </a:rPr>
              <a:t> </a:t>
            </a:r>
            <a:r>
              <a:rPr sz="1000" b="1" spc="85" dirty="0">
                <a:solidFill>
                  <a:srgbClr val="B40808"/>
                </a:solidFill>
                <a:latin typeface="Book Antiqua"/>
                <a:cs typeface="Book Antiqua"/>
              </a:rPr>
              <a:t>who</a:t>
            </a:r>
            <a:r>
              <a:rPr sz="1000" b="1" spc="20" dirty="0">
                <a:solidFill>
                  <a:srgbClr val="B40808"/>
                </a:solidFill>
                <a:latin typeface="Book Antiqua"/>
                <a:cs typeface="Book Antiqua"/>
              </a:rPr>
              <a:t> </a:t>
            </a:r>
            <a:r>
              <a:rPr sz="1000" b="1" spc="60" dirty="0">
                <a:solidFill>
                  <a:srgbClr val="B40808"/>
                </a:solidFill>
                <a:latin typeface="Book Antiqua"/>
                <a:cs typeface="Book Antiqua"/>
              </a:rPr>
              <a:t>believed</a:t>
            </a:r>
            <a:r>
              <a:rPr sz="1000" b="1" spc="20" dirty="0">
                <a:solidFill>
                  <a:srgbClr val="B40808"/>
                </a:solidFill>
                <a:latin typeface="Book Antiqua"/>
                <a:cs typeface="Book Antiqua"/>
              </a:rPr>
              <a:t> </a:t>
            </a:r>
            <a:r>
              <a:rPr sz="1000" b="1" spc="65" dirty="0">
                <a:solidFill>
                  <a:srgbClr val="B40808"/>
                </a:solidFill>
                <a:latin typeface="Book Antiqua"/>
                <a:cs typeface="Book Antiqua"/>
              </a:rPr>
              <a:t>in</a:t>
            </a:r>
            <a:r>
              <a:rPr sz="1000" b="1" spc="20" dirty="0">
                <a:solidFill>
                  <a:srgbClr val="B40808"/>
                </a:solidFill>
                <a:latin typeface="Book Antiqua"/>
                <a:cs typeface="Book Antiqua"/>
              </a:rPr>
              <a:t> </a:t>
            </a:r>
            <a:r>
              <a:rPr sz="1000" b="1" spc="150" dirty="0">
                <a:solidFill>
                  <a:srgbClr val="B40808"/>
                </a:solidFill>
                <a:latin typeface="Book Antiqua"/>
                <a:cs typeface="Book Antiqua"/>
              </a:rPr>
              <a:t>my</a:t>
            </a:r>
            <a:r>
              <a:rPr sz="1000" b="1" spc="20" dirty="0">
                <a:solidFill>
                  <a:srgbClr val="B40808"/>
                </a:solidFill>
                <a:latin typeface="Book Antiqua"/>
                <a:cs typeface="Book Antiqua"/>
              </a:rPr>
              <a:t> </a:t>
            </a:r>
            <a:r>
              <a:rPr sz="1000" b="1" spc="35" dirty="0">
                <a:solidFill>
                  <a:srgbClr val="B40808"/>
                </a:solidFill>
                <a:latin typeface="Book Antiqua"/>
                <a:cs typeface="Book Antiqua"/>
              </a:rPr>
              <a:t>abilities</a:t>
            </a:r>
            <a:r>
              <a:rPr sz="1000" b="1" spc="20" dirty="0">
                <a:solidFill>
                  <a:srgbClr val="B40808"/>
                </a:solidFill>
                <a:latin typeface="Book Antiqua"/>
                <a:cs typeface="Book Antiqua"/>
              </a:rPr>
              <a:t> </a:t>
            </a:r>
            <a:r>
              <a:rPr sz="1000" b="1" spc="70" dirty="0">
                <a:solidFill>
                  <a:srgbClr val="B40808"/>
                </a:solidFill>
                <a:latin typeface="Book Antiqua"/>
                <a:cs typeface="Book Antiqua"/>
              </a:rPr>
              <a:t>to</a:t>
            </a:r>
            <a:r>
              <a:rPr sz="1000" b="1" spc="20" dirty="0">
                <a:solidFill>
                  <a:srgbClr val="B40808"/>
                </a:solidFill>
                <a:latin typeface="Book Antiqua"/>
                <a:cs typeface="Book Antiqua"/>
              </a:rPr>
              <a:t> </a:t>
            </a:r>
            <a:r>
              <a:rPr sz="1000" b="1" spc="75" dirty="0">
                <a:solidFill>
                  <a:srgbClr val="B40808"/>
                </a:solidFill>
                <a:latin typeface="Book Antiqua"/>
                <a:cs typeface="Book Antiqua"/>
              </a:rPr>
              <a:t>scrape</a:t>
            </a:r>
            <a:r>
              <a:rPr sz="1000" b="1" spc="20" dirty="0">
                <a:solidFill>
                  <a:srgbClr val="B40808"/>
                </a:solidFill>
                <a:latin typeface="Book Antiqua"/>
                <a:cs typeface="Book Antiqua"/>
              </a:rPr>
              <a:t> </a:t>
            </a:r>
            <a:r>
              <a:rPr sz="1000" b="1" spc="85" dirty="0">
                <a:solidFill>
                  <a:srgbClr val="B40808"/>
                </a:solidFill>
                <a:latin typeface="Book Antiqua"/>
                <a:cs typeface="Book Antiqua"/>
              </a:rPr>
              <a:t>and </a:t>
            </a:r>
            <a:r>
              <a:rPr sz="1000" b="1" spc="-235" dirty="0">
                <a:solidFill>
                  <a:srgbClr val="B40808"/>
                </a:solidFill>
                <a:latin typeface="Book Antiqua"/>
                <a:cs typeface="Book Antiqua"/>
              </a:rPr>
              <a:t> </a:t>
            </a:r>
            <a:r>
              <a:rPr sz="1000" b="1" spc="70" dirty="0">
                <a:solidFill>
                  <a:srgbClr val="B40808"/>
                </a:solidFill>
                <a:latin typeface="Book Antiqua"/>
                <a:cs typeface="Book Antiqua"/>
              </a:rPr>
              <a:t>analyze</a:t>
            </a:r>
            <a:r>
              <a:rPr sz="1000" b="1" spc="15" dirty="0">
                <a:solidFill>
                  <a:srgbClr val="B40808"/>
                </a:solidFill>
                <a:latin typeface="Book Antiqua"/>
                <a:cs typeface="Book Antiqua"/>
              </a:rPr>
              <a:t> </a:t>
            </a:r>
            <a:r>
              <a:rPr sz="1000" b="1" spc="55" dirty="0">
                <a:solidFill>
                  <a:srgbClr val="B40808"/>
                </a:solidFill>
                <a:latin typeface="Book Antiqua"/>
                <a:cs typeface="Book Antiqua"/>
              </a:rPr>
              <a:t>social</a:t>
            </a:r>
            <a:r>
              <a:rPr sz="1000" b="1" spc="15" dirty="0">
                <a:solidFill>
                  <a:srgbClr val="B40808"/>
                </a:solidFill>
                <a:latin typeface="Book Antiqua"/>
                <a:cs typeface="Book Antiqua"/>
              </a:rPr>
              <a:t> </a:t>
            </a:r>
            <a:r>
              <a:rPr sz="1000" b="1" spc="90" dirty="0">
                <a:solidFill>
                  <a:srgbClr val="B40808"/>
                </a:solidFill>
                <a:latin typeface="Book Antiqua"/>
                <a:cs typeface="Book Antiqua"/>
              </a:rPr>
              <a:t>media</a:t>
            </a:r>
            <a:r>
              <a:rPr sz="1000" b="1" spc="15" dirty="0">
                <a:solidFill>
                  <a:srgbClr val="B40808"/>
                </a:solidFill>
                <a:latin typeface="Book Antiqua"/>
                <a:cs typeface="Book Antiqua"/>
              </a:rPr>
              <a:t> </a:t>
            </a:r>
            <a:r>
              <a:rPr sz="1000" b="1" spc="50" dirty="0">
                <a:solidFill>
                  <a:srgbClr val="B40808"/>
                </a:solidFill>
                <a:latin typeface="Book Antiqua"/>
                <a:cs typeface="Book Antiqua"/>
              </a:rPr>
              <a:t>data,</a:t>
            </a:r>
            <a:r>
              <a:rPr sz="1000" b="1" spc="15" dirty="0">
                <a:solidFill>
                  <a:srgbClr val="B40808"/>
                </a:solidFill>
                <a:latin typeface="Book Antiqua"/>
                <a:cs typeface="Book Antiqua"/>
              </a:rPr>
              <a:t> </a:t>
            </a:r>
            <a:r>
              <a:rPr sz="1000" b="1" spc="80" dirty="0">
                <a:solidFill>
                  <a:srgbClr val="B40808"/>
                </a:solidFill>
                <a:latin typeface="Book Antiqua"/>
                <a:cs typeface="Book Antiqua"/>
              </a:rPr>
              <a:t>even</a:t>
            </a:r>
            <a:r>
              <a:rPr sz="1000" b="1" spc="15" dirty="0">
                <a:solidFill>
                  <a:srgbClr val="B40808"/>
                </a:solidFill>
                <a:latin typeface="Book Antiqua"/>
                <a:cs typeface="Book Antiqua"/>
              </a:rPr>
              <a:t> </a:t>
            </a:r>
            <a:r>
              <a:rPr sz="1000" b="1" spc="85" dirty="0">
                <a:solidFill>
                  <a:srgbClr val="B40808"/>
                </a:solidFill>
                <a:latin typeface="Book Antiqua"/>
                <a:cs typeface="Book Antiqua"/>
              </a:rPr>
              <a:t>when</a:t>
            </a:r>
            <a:r>
              <a:rPr sz="1000" b="1" spc="15" dirty="0">
                <a:solidFill>
                  <a:srgbClr val="B40808"/>
                </a:solidFill>
                <a:latin typeface="Book Antiqua"/>
                <a:cs typeface="Book Antiqua"/>
              </a:rPr>
              <a:t> </a:t>
            </a:r>
            <a:r>
              <a:rPr sz="1000" b="1" spc="35" dirty="0">
                <a:solidFill>
                  <a:srgbClr val="B40808"/>
                </a:solidFill>
                <a:latin typeface="Book Antiqua"/>
                <a:cs typeface="Book Antiqua"/>
              </a:rPr>
              <a:t>I</a:t>
            </a:r>
            <a:r>
              <a:rPr sz="1000" b="1" spc="15" dirty="0">
                <a:solidFill>
                  <a:srgbClr val="B40808"/>
                </a:solidFill>
                <a:latin typeface="Book Antiqua"/>
                <a:cs typeface="Book Antiqua"/>
              </a:rPr>
              <a:t> </a:t>
            </a:r>
            <a:r>
              <a:rPr sz="1000" b="1" spc="80" dirty="0">
                <a:solidFill>
                  <a:srgbClr val="B40808"/>
                </a:solidFill>
                <a:latin typeface="Book Antiqua"/>
                <a:cs typeface="Book Antiqua"/>
              </a:rPr>
              <a:t>had</a:t>
            </a:r>
            <a:r>
              <a:rPr sz="1000" b="1" spc="15" dirty="0">
                <a:solidFill>
                  <a:srgbClr val="B40808"/>
                </a:solidFill>
                <a:latin typeface="Book Antiqua"/>
                <a:cs typeface="Book Antiqua"/>
              </a:rPr>
              <a:t> </a:t>
            </a:r>
            <a:r>
              <a:rPr sz="1000" b="1" spc="55" dirty="0">
                <a:solidFill>
                  <a:srgbClr val="B40808"/>
                </a:solidFill>
                <a:latin typeface="Book Antiqua"/>
                <a:cs typeface="Book Antiqua"/>
              </a:rPr>
              <a:t>doubts.</a:t>
            </a:r>
            <a:r>
              <a:rPr lang="en-US" sz="1000" dirty="0">
                <a:latin typeface="Book Antiqua"/>
                <a:cs typeface="Book Antiqua"/>
              </a:rPr>
              <a:t> </a:t>
            </a:r>
            <a:r>
              <a:rPr sz="1000" b="1" spc="60" dirty="0">
                <a:solidFill>
                  <a:srgbClr val="B40808"/>
                </a:solidFill>
                <a:latin typeface="Book Antiqua"/>
                <a:cs typeface="Book Antiqua"/>
              </a:rPr>
              <a:t>Dr. Alyaqout </a:t>
            </a:r>
            <a:r>
              <a:rPr sz="1000" b="1" spc="120" dirty="0">
                <a:solidFill>
                  <a:srgbClr val="B40808"/>
                </a:solidFill>
                <a:latin typeface="Book Antiqua"/>
                <a:cs typeface="Book Antiqua"/>
              </a:rPr>
              <a:t>-- </a:t>
            </a:r>
            <a:r>
              <a:rPr sz="1000" b="1" spc="85" dirty="0">
                <a:solidFill>
                  <a:srgbClr val="B40808"/>
                </a:solidFill>
                <a:latin typeface="Book Antiqua"/>
                <a:cs typeface="Book Antiqua"/>
              </a:rPr>
              <a:t>for </a:t>
            </a:r>
            <a:r>
              <a:rPr sz="1000" b="1" spc="75" dirty="0">
                <a:solidFill>
                  <a:srgbClr val="B40808"/>
                </a:solidFill>
                <a:latin typeface="Book Antiqua"/>
                <a:cs typeface="Book Antiqua"/>
              </a:rPr>
              <a:t>the </a:t>
            </a:r>
            <a:r>
              <a:rPr sz="1000" b="1" spc="70" dirty="0">
                <a:solidFill>
                  <a:srgbClr val="B40808"/>
                </a:solidFill>
                <a:latin typeface="Book Antiqua"/>
                <a:cs typeface="Book Antiqua"/>
              </a:rPr>
              <a:t>reasons </a:t>
            </a:r>
            <a:r>
              <a:rPr sz="1000" b="1" spc="90" dirty="0">
                <a:solidFill>
                  <a:srgbClr val="B40808"/>
                </a:solidFill>
                <a:latin typeface="Book Antiqua"/>
                <a:cs typeface="Book Antiqua"/>
              </a:rPr>
              <a:t>mentioned </a:t>
            </a:r>
            <a:r>
              <a:rPr sz="1000" b="1" spc="60" dirty="0">
                <a:solidFill>
                  <a:srgbClr val="B40808"/>
                </a:solidFill>
                <a:latin typeface="Book Antiqua"/>
                <a:cs typeface="Book Antiqua"/>
              </a:rPr>
              <a:t>above. </a:t>
            </a:r>
            <a:r>
              <a:rPr sz="1000" b="1" spc="65" dirty="0">
                <a:solidFill>
                  <a:srgbClr val="B40808"/>
                </a:solidFill>
                <a:latin typeface="Book Antiqua"/>
                <a:cs typeface="Book Antiqua"/>
              </a:rPr>
              <a:t> </a:t>
            </a:r>
            <a:r>
              <a:rPr sz="1000" b="1" spc="80" dirty="0">
                <a:solidFill>
                  <a:srgbClr val="B40808"/>
                </a:solidFill>
                <a:latin typeface="Book Antiqua"/>
                <a:cs typeface="Book Antiqua"/>
              </a:rPr>
              <a:t>Margot</a:t>
            </a:r>
            <a:r>
              <a:rPr sz="1000" b="1" spc="10" dirty="0">
                <a:solidFill>
                  <a:srgbClr val="B40808"/>
                </a:solidFill>
                <a:latin typeface="Book Antiqua"/>
                <a:cs typeface="Book Antiqua"/>
              </a:rPr>
              <a:t> </a:t>
            </a:r>
            <a:r>
              <a:rPr sz="1000" b="1" spc="120" dirty="0">
                <a:solidFill>
                  <a:srgbClr val="B40808"/>
                </a:solidFill>
                <a:latin typeface="Book Antiqua"/>
                <a:cs typeface="Book Antiqua"/>
              </a:rPr>
              <a:t>--</a:t>
            </a:r>
            <a:r>
              <a:rPr sz="1000" b="1" spc="15" dirty="0">
                <a:solidFill>
                  <a:srgbClr val="B40808"/>
                </a:solidFill>
                <a:latin typeface="Book Antiqua"/>
                <a:cs typeface="Book Antiqua"/>
              </a:rPr>
              <a:t> </a:t>
            </a:r>
            <a:r>
              <a:rPr sz="1000" b="1" spc="85" dirty="0">
                <a:solidFill>
                  <a:srgbClr val="B40808"/>
                </a:solidFill>
                <a:latin typeface="Book Antiqua"/>
                <a:cs typeface="Book Antiqua"/>
              </a:rPr>
              <a:t>for</a:t>
            </a:r>
            <a:r>
              <a:rPr sz="1000" b="1" spc="15" dirty="0">
                <a:solidFill>
                  <a:srgbClr val="B40808"/>
                </a:solidFill>
                <a:latin typeface="Book Antiqua"/>
                <a:cs typeface="Book Antiqua"/>
              </a:rPr>
              <a:t> </a:t>
            </a:r>
            <a:r>
              <a:rPr sz="1000" b="1" spc="65" dirty="0">
                <a:solidFill>
                  <a:srgbClr val="B40808"/>
                </a:solidFill>
                <a:latin typeface="Book Antiqua"/>
                <a:cs typeface="Book Antiqua"/>
              </a:rPr>
              <a:t>showing</a:t>
            </a:r>
            <a:r>
              <a:rPr sz="1000" b="1" spc="15" dirty="0">
                <a:solidFill>
                  <a:srgbClr val="B40808"/>
                </a:solidFill>
                <a:latin typeface="Book Antiqua"/>
                <a:cs typeface="Book Antiqua"/>
              </a:rPr>
              <a:t> </a:t>
            </a:r>
            <a:r>
              <a:rPr sz="1000" b="1" spc="145" dirty="0">
                <a:solidFill>
                  <a:srgbClr val="B40808"/>
                </a:solidFill>
                <a:latin typeface="Book Antiqua"/>
                <a:cs typeface="Book Antiqua"/>
              </a:rPr>
              <a:t>me</a:t>
            </a:r>
            <a:r>
              <a:rPr sz="1000" b="1" spc="15" dirty="0">
                <a:solidFill>
                  <a:srgbClr val="B40808"/>
                </a:solidFill>
                <a:latin typeface="Book Antiqua"/>
                <a:cs typeface="Book Antiqua"/>
              </a:rPr>
              <a:t> </a:t>
            </a:r>
            <a:r>
              <a:rPr sz="1000" b="1" spc="90" dirty="0">
                <a:solidFill>
                  <a:srgbClr val="B40808"/>
                </a:solidFill>
                <a:latin typeface="Book Antiqua"/>
                <a:cs typeface="Book Antiqua"/>
              </a:rPr>
              <a:t>around</a:t>
            </a:r>
            <a:r>
              <a:rPr sz="1000" b="1" spc="15" dirty="0">
                <a:solidFill>
                  <a:srgbClr val="B40808"/>
                </a:solidFill>
                <a:latin typeface="Book Antiqua"/>
                <a:cs typeface="Book Antiqua"/>
              </a:rPr>
              <a:t> </a:t>
            </a:r>
            <a:r>
              <a:rPr sz="1000" b="1" spc="75" dirty="0">
                <a:solidFill>
                  <a:srgbClr val="B40808"/>
                </a:solidFill>
                <a:latin typeface="Book Antiqua"/>
                <a:cs typeface="Book Antiqua"/>
              </a:rPr>
              <a:t>the</a:t>
            </a:r>
            <a:r>
              <a:rPr sz="1000" b="1" spc="10" dirty="0">
                <a:solidFill>
                  <a:srgbClr val="B40808"/>
                </a:solidFill>
                <a:latin typeface="Book Antiqua"/>
                <a:cs typeface="Book Antiqua"/>
              </a:rPr>
              <a:t> </a:t>
            </a:r>
            <a:r>
              <a:rPr sz="1000" b="1" spc="65" dirty="0">
                <a:solidFill>
                  <a:srgbClr val="B40808"/>
                </a:solidFill>
                <a:latin typeface="Book Antiqua"/>
                <a:cs typeface="Book Antiqua"/>
              </a:rPr>
              <a:t>city</a:t>
            </a:r>
            <a:r>
              <a:rPr sz="1000" b="1" spc="15" dirty="0">
                <a:solidFill>
                  <a:srgbClr val="B40808"/>
                </a:solidFill>
                <a:latin typeface="Book Antiqua"/>
                <a:cs typeface="Book Antiqua"/>
              </a:rPr>
              <a:t> </a:t>
            </a:r>
            <a:r>
              <a:rPr sz="1000" b="1" spc="75" dirty="0">
                <a:solidFill>
                  <a:srgbClr val="B40808"/>
                </a:solidFill>
                <a:latin typeface="Book Antiqua"/>
                <a:cs typeface="Book Antiqua"/>
              </a:rPr>
              <a:t>of</a:t>
            </a:r>
            <a:r>
              <a:rPr sz="1000" b="1" spc="15" dirty="0">
                <a:solidFill>
                  <a:srgbClr val="B40808"/>
                </a:solidFill>
                <a:latin typeface="Book Antiqua"/>
                <a:cs typeface="Book Antiqua"/>
              </a:rPr>
              <a:t> </a:t>
            </a:r>
            <a:r>
              <a:rPr sz="1000" b="1" spc="70" dirty="0">
                <a:solidFill>
                  <a:srgbClr val="B40808"/>
                </a:solidFill>
                <a:latin typeface="Book Antiqua"/>
                <a:cs typeface="Book Antiqua"/>
              </a:rPr>
              <a:t>Buffalo</a:t>
            </a:r>
            <a:r>
              <a:rPr lang="en-US" sz="1000" dirty="0">
                <a:latin typeface="Book Antiqua"/>
                <a:cs typeface="Book Antiqua"/>
              </a:rPr>
              <a:t> </a:t>
            </a:r>
            <a:r>
              <a:rPr sz="1000" b="1" spc="70" dirty="0">
                <a:solidFill>
                  <a:srgbClr val="B40808"/>
                </a:solidFill>
                <a:latin typeface="Book Antiqua"/>
                <a:cs typeface="Book Antiqua"/>
              </a:rPr>
              <a:t>Salima </a:t>
            </a:r>
            <a:r>
              <a:rPr sz="1000" b="1" spc="120" dirty="0">
                <a:solidFill>
                  <a:srgbClr val="B40808"/>
                </a:solidFill>
                <a:latin typeface="Book Antiqua"/>
                <a:cs typeface="Book Antiqua"/>
              </a:rPr>
              <a:t>-- </a:t>
            </a:r>
            <a:r>
              <a:rPr sz="1000" b="1" spc="85" dirty="0">
                <a:solidFill>
                  <a:srgbClr val="B40808"/>
                </a:solidFill>
                <a:latin typeface="Book Antiqua"/>
                <a:cs typeface="Book Antiqua"/>
              </a:rPr>
              <a:t>for </a:t>
            </a:r>
            <a:r>
              <a:rPr sz="1000" b="1" spc="35" dirty="0">
                <a:solidFill>
                  <a:srgbClr val="B40808"/>
                </a:solidFill>
                <a:latin typeface="Book Antiqua"/>
                <a:cs typeface="Book Antiqua"/>
              </a:rPr>
              <a:t>all </a:t>
            </a:r>
            <a:r>
              <a:rPr sz="1000" b="1" spc="65" dirty="0">
                <a:solidFill>
                  <a:srgbClr val="B40808"/>
                </a:solidFill>
                <a:latin typeface="Book Antiqua"/>
                <a:cs typeface="Book Antiqua"/>
              </a:rPr>
              <a:t>those incredible </a:t>
            </a:r>
            <a:r>
              <a:rPr sz="1000" b="1" spc="60" dirty="0">
                <a:solidFill>
                  <a:srgbClr val="B40808"/>
                </a:solidFill>
                <a:latin typeface="Book Antiqua"/>
                <a:cs typeface="Book Antiqua"/>
              </a:rPr>
              <a:t>shoutouts, </a:t>
            </a:r>
            <a:r>
              <a:rPr sz="1000" b="1" spc="65" dirty="0">
                <a:solidFill>
                  <a:srgbClr val="B40808"/>
                </a:solidFill>
                <a:latin typeface="Book Antiqua"/>
                <a:cs typeface="Book Antiqua"/>
              </a:rPr>
              <a:t>keeping </a:t>
            </a:r>
            <a:r>
              <a:rPr sz="1000" b="1" spc="100" dirty="0">
                <a:solidFill>
                  <a:srgbClr val="B40808"/>
                </a:solidFill>
                <a:latin typeface="Book Antiqua"/>
                <a:cs typeface="Book Antiqua"/>
              </a:rPr>
              <a:t>our team </a:t>
            </a:r>
            <a:r>
              <a:rPr sz="1000" b="1" spc="60" dirty="0">
                <a:solidFill>
                  <a:srgbClr val="B40808"/>
                </a:solidFill>
                <a:latin typeface="Book Antiqua"/>
                <a:cs typeface="Book Antiqua"/>
              </a:rPr>
              <a:t>looking </a:t>
            </a:r>
            <a:r>
              <a:rPr sz="1000" b="1" spc="25" dirty="0">
                <a:solidFill>
                  <a:srgbClr val="B40808"/>
                </a:solidFill>
                <a:latin typeface="Book Antiqua"/>
                <a:cs typeface="Book Antiqua"/>
              </a:rPr>
              <a:t>its </a:t>
            </a:r>
            <a:r>
              <a:rPr sz="1000" b="1" spc="50" dirty="0">
                <a:solidFill>
                  <a:srgbClr val="B40808"/>
                </a:solidFill>
                <a:latin typeface="Book Antiqua"/>
                <a:cs typeface="Book Antiqua"/>
              </a:rPr>
              <a:t>finest </a:t>
            </a:r>
            <a:r>
              <a:rPr sz="1000" b="1" spc="60" dirty="0">
                <a:solidFill>
                  <a:srgbClr val="B40808"/>
                </a:solidFill>
                <a:latin typeface="Book Antiqua"/>
                <a:cs typeface="Book Antiqua"/>
              </a:rPr>
              <a:t>online. </a:t>
            </a:r>
            <a:r>
              <a:rPr sz="1000" b="1" spc="65" dirty="0">
                <a:solidFill>
                  <a:srgbClr val="B40808"/>
                </a:solidFill>
                <a:latin typeface="Book Antiqua"/>
                <a:cs typeface="Book Antiqua"/>
              </a:rPr>
              <a:t> </a:t>
            </a:r>
            <a:r>
              <a:rPr sz="1000" b="1" spc="110" dirty="0">
                <a:solidFill>
                  <a:srgbClr val="B40808"/>
                </a:solidFill>
                <a:latin typeface="Book Antiqua"/>
                <a:cs typeface="Book Antiqua"/>
              </a:rPr>
              <a:t>The</a:t>
            </a:r>
            <a:r>
              <a:rPr sz="1000" b="1" spc="15" dirty="0">
                <a:solidFill>
                  <a:srgbClr val="B40808"/>
                </a:solidFill>
                <a:latin typeface="Book Antiqua"/>
                <a:cs typeface="Book Antiqua"/>
              </a:rPr>
              <a:t> </a:t>
            </a:r>
            <a:r>
              <a:rPr sz="1000" b="1" spc="70" dirty="0">
                <a:solidFill>
                  <a:srgbClr val="B40808"/>
                </a:solidFill>
                <a:latin typeface="Book Antiqua"/>
                <a:cs typeface="Book Antiqua"/>
              </a:rPr>
              <a:t>High</a:t>
            </a:r>
            <a:r>
              <a:rPr sz="1000" b="1" spc="15" dirty="0">
                <a:solidFill>
                  <a:srgbClr val="B40808"/>
                </a:solidFill>
                <a:latin typeface="Book Antiqua"/>
                <a:cs typeface="Book Antiqua"/>
              </a:rPr>
              <a:t> </a:t>
            </a:r>
            <a:r>
              <a:rPr sz="1000" b="1" spc="75" dirty="0">
                <a:solidFill>
                  <a:srgbClr val="B40808"/>
                </a:solidFill>
                <a:latin typeface="Book Antiqua"/>
                <a:cs typeface="Book Antiqua"/>
              </a:rPr>
              <a:t>Roaders</a:t>
            </a:r>
            <a:r>
              <a:rPr sz="1000" b="1" spc="20" dirty="0">
                <a:solidFill>
                  <a:srgbClr val="B40808"/>
                </a:solidFill>
                <a:latin typeface="Book Antiqua"/>
                <a:cs typeface="Book Antiqua"/>
              </a:rPr>
              <a:t> </a:t>
            </a:r>
            <a:r>
              <a:rPr sz="1000" b="1" spc="120" dirty="0">
                <a:solidFill>
                  <a:srgbClr val="B40808"/>
                </a:solidFill>
                <a:latin typeface="Book Antiqua"/>
                <a:cs typeface="Book Antiqua"/>
              </a:rPr>
              <a:t>--</a:t>
            </a:r>
            <a:r>
              <a:rPr sz="1000" b="1" spc="15" dirty="0">
                <a:solidFill>
                  <a:srgbClr val="B40808"/>
                </a:solidFill>
                <a:latin typeface="Book Antiqua"/>
                <a:cs typeface="Book Antiqua"/>
              </a:rPr>
              <a:t> </a:t>
            </a:r>
            <a:r>
              <a:rPr sz="1000" b="1" spc="85" dirty="0">
                <a:solidFill>
                  <a:srgbClr val="B40808"/>
                </a:solidFill>
                <a:latin typeface="Book Antiqua"/>
                <a:cs typeface="Book Antiqua"/>
              </a:rPr>
              <a:t>for</a:t>
            </a:r>
            <a:r>
              <a:rPr sz="1000" b="1" spc="20" dirty="0">
                <a:solidFill>
                  <a:srgbClr val="B40808"/>
                </a:solidFill>
                <a:latin typeface="Book Antiqua"/>
                <a:cs typeface="Book Antiqua"/>
              </a:rPr>
              <a:t> </a:t>
            </a:r>
            <a:r>
              <a:rPr sz="1000" b="1" spc="65" dirty="0">
                <a:solidFill>
                  <a:srgbClr val="B40808"/>
                </a:solidFill>
                <a:latin typeface="Book Antiqua"/>
                <a:cs typeface="Book Antiqua"/>
              </a:rPr>
              <a:t>pushing</a:t>
            </a:r>
            <a:r>
              <a:rPr sz="1000" b="1" spc="15" dirty="0">
                <a:solidFill>
                  <a:srgbClr val="B40808"/>
                </a:solidFill>
                <a:latin typeface="Book Antiqua"/>
                <a:cs typeface="Book Antiqua"/>
              </a:rPr>
              <a:t> </a:t>
            </a:r>
            <a:r>
              <a:rPr sz="1000" b="1" spc="145" dirty="0">
                <a:solidFill>
                  <a:srgbClr val="B40808"/>
                </a:solidFill>
                <a:latin typeface="Book Antiqua"/>
                <a:cs typeface="Book Antiqua"/>
              </a:rPr>
              <a:t>me</a:t>
            </a:r>
            <a:r>
              <a:rPr sz="1000" b="1" spc="15" dirty="0">
                <a:solidFill>
                  <a:srgbClr val="B40808"/>
                </a:solidFill>
                <a:latin typeface="Book Antiqua"/>
                <a:cs typeface="Book Antiqua"/>
              </a:rPr>
              <a:t> </a:t>
            </a:r>
            <a:r>
              <a:rPr sz="1000" b="1" spc="70" dirty="0">
                <a:solidFill>
                  <a:srgbClr val="B40808"/>
                </a:solidFill>
                <a:latin typeface="Book Antiqua"/>
                <a:cs typeface="Book Antiqua"/>
              </a:rPr>
              <a:t>to</a:t>
            </a:r>
            <a:r>
              <a:rPr sz="1000" b="1" spc="20" dirty="0">
                <a:solidFill>
                  <a:srgbClr val="B40808"/>
                </a:solidFill>
                <a:latin typeface="Book Antiqua"/>
                <a:cs typeface="Book Antiqua"/>
              </a:rPr>
              <a:t> </a:t>
            </a:r>
            <a:r>
              <a:rPr sz="1000" b="1" spc="65" dirty="0">
                <a:solidFill>
                  <a:srgbClr val="B40808"/>
                </a:solidFill>
                <a:latin typeface="Book Antiqua"/>
                <a:cs typeface="Book Antiqua"/>
              </a:rPr>
              <a:t>think</a:t>
            </a:r>
            <a:r>
              <a:rPr sz="1000" b="1" spc="15" dirty="0">
                <a:solidFill>
                  <a:srgbClr val="B40808"/>
                </a:solidFill>
                <a:latin typeface="Book Antiqua"/>
                <a:cs typeface="Book Antiqua"/>
              </a:rPr>
              <a:t> </a:t>
            </a:r>
            <a:r>
              <a:rPr sz="1000" b="1" spc="70" dirty="0">
                <a:solidFill>
                  <a:srgbClr val="B40808"/>
                </a:solidFill>
                <a:latin typeface="Book Antiqua"/>
                <a:cs typeface="Book Antiqua"/>
              </a:rPr>
              <a:t>deeply</a:t>
            </a:r>
            <a:r>
              <a:rPr sz="1000" b="1" spc="20" dirty="0">
                <a:solidFill>
                  <a:srgbClr val="B40808"/>
                </a:solidFill>
                <a:latin typeface="Book Antiqua"/>
                <a:cs typeface="Book Antiqua"/>
              </a:rPr>
              <a:t> </a:t>
            </a:r>
            <a:r>
              <a:rPr sz="1000" b="1" spc="70" dirty="0">
                <a:solidFill>
                  <a:srgbClr val="B40808"/>
                </a:solidFill>
                <a:latin typeface="Book Antiqua"/>
                <a:cs typeface="Book Antiqua"/>
              </a:rPr>
              <a:t>about</a:t>
            </a:r>
            <a:r>
              <a:rPr sz="1000" b="1" spc="15" dirty="0">
                <a:solidFill>
                  <a:srgbClr val="B40808"/>
                </a:solidFill>
                <a:latin typeface="Book Antiqua"/>
                <a:cs typeface="Book Antiqua"/>
              </a:rPr>
              <a:t> </a:t>
            </a:r>
            <a:r>
              <a:rPr sz="1000" b="1" spc="75" dirty="0">
                <a:solidFill>
                  <a:srgbClr val="B40808"/>
                </a:solidFill>
                <a:latin typeface="Book Antiqua"/>
                <a:cs typeface="Book Antiqua"/>
              </a:rPr>
              <a:t>the</a:t>
            </a:r>
            <a:r>
              <a:rPr sz="1000" b="1" spc="20" dirty="0">
                <a:solidFill>
                  <a:srgbClr val="B40808"/>
                </a:solidFill>
                <a:latin typeface="Book Antiqua"/>
                <a:cs typeface="Book Antiqua"/>
              </a:rPr>
              <a:t> </a:t>
            </a:r>
            <a:r>
              <a:rPr sz="1000" b="1" spc="80" dirty="0">
                <a:solidFill>
                  <a:srgbClr val="B40808"/>
                </a:solidFill>
                <a:latin typeface="Book Antiqua"/>
                <a:cs typeface="Book Antiqua"/>
              </a:rPr>
              <a:t>impacts</a:t>
            </a:r>
            <a:r>
              <a:rPr sz="1000" b="1" spc="15" dirty="0">
                <a:solidFill>
                  <a:srgbClr val="B40808"/>
                </a:solidFill>
                <a:latin typeface="Book Antiqua"/>
                <a:cs typeface="Book Antiqua"/>
              </a:rPr>
              <a:t> </a:t>
            </a:r>
            <a:r>
              <a:rPr sz="1000" b="1" spc="65" dirty="0">
                <a:solidFill>
                  <a:srgbClr val="B40808"/>
                </a:solidFill>
                <a:latin typeface="Book Antiqua"/>
                <a:cs typeface="Book Antiqua"/>
              </a:rPr>
              <a:t>we</a:t>
            </a:r>
            <a:r>
              <a:rPr sz="1000" b="1" spc="15" dirty="0">
                <a:solidFill>
                  <a:srgbClr val="B40808"/>
                </a:solidFill>
                <a:latin typeface="Book Antiqua"/>
                <a:cs typeface="Book Antiqua"/>
              </a:rPr>
              <a:t> </a:t>
            </a:r>
            <a:r>
              <a:rPr sz="1000" b="1" spc="70" dirty="0">
                <a:solidFill>
                  <a:srgbClr val="B40808"/>
                </a:solidFill>
                <a:latin typeface="Book Antiqua"/>
                <a:cs typeface="Book Antiqua"/>
              </a:rPr>
              <a:t>want</a:t>
            </a:r>
            <a:r>
              <a:rPr sz="1000" b="1" spc="20" dirty="0">
                <a:solidFill>
                  <a:srgbClr val="B40808"/>
                </a:solidFill>
                <a:latin typeface="Book Antiqua"/>
                <a:cs typeface="Book Antiqua"/>
              </a:rPr>
              <a:t> </a:t>
            </a:r>
            <a:r>
              <a:rPr sz="1000" b="1" spc="70" dirty="0">
                <a:solidFill>
                  <a:srgbClr val="B40808"/>
                </a:solidFill>
                <a:latin typeface="Book Antiqua"/>
                <a:cs typeface="Book Antiqua"/>
              </a:rPr>
              <a:t>to</a:t>
            </a:r>
            <a:r>
              <a:rPr sz="1000" b="1" spc="15" dirty="0">
                <a:solidFill>
                  <a:srgbClr val="B40808"/>
                </a:solidFill>
                <a:latin typeface="Book Antiqua"/>
                <a:cs typeface="Book Antiqua"/>
              </a:rPr>
              <a:t> </a:t>
            </a:r>
            <a:r>
              <a:rPr sz="1000" b="1" spc="100" dirty="0">
                <a:solidFill>
                  <a:srgbClr val="B40808"/>
                </a:solidFill>
                <a:latin typeface="Book Antiqua"/>
                <a:cs typeface="Book Antiqua"/>
              </a:rPr>
              <a:t>make </a:t>
            </a:r>
            <a:r>
              <a:rPr sz="1000" b="1" spc="-235" dirty="0">
                <a:solidFill>
                  <a:srgbClr val="B40808"/>
                </a:solidFill>
                <a:latin typeface="Book Antiqua"/>
                <a:cs typeface="Book Antiqua"/>
              </a:rPr>
              <a:t> </a:t>
            </a:r>
            <a:r>
              <a:rPr sz="1000" b="1" spc="105" dirty="0">
                <a:solidFill>
                  <a:srgbClr val="B40808"/>
                </a:solidFill>
                <a:latin typeface="Book Antiqua"/>
                <a:cs typeface="Book Antiqua"/>
              </a:rPr>
              <a:t>on</a:t>
            </a:r>
            <a:r>
              <a:rPr sz="1000" b="1" spc="15" dirty="0">
                <a:solidFill>
                  <a:srgbClr val="B40808"/>
                </a:solidFill>
                <a:latin typeface="Book Antiqua"/>
                <a:cs typeface="Book Antiqua"/>
              </a:rPr>
              <a:t> </a:t>
            </a:r>
            <a:r>
              <a:rPr sz="1000" b="1" spc="75" dirty="0">
                <a:solidFill>
                  <a:srgbClr val="B40808"/>
                </a:solidFill>
                <a:latin typeface="Book Antiqua"/>
                <a:cs typeface="Book Antiqua"/>
              </a:rPr>
              <a:t>the</a:t>
            </a:r>
            <a:r>
              <a:rPr sz="1000" b="1" spc="15" dirty="0">
                <a:solidFill>
                  <a:srgbClr val="B40808"/>
                </a:solidFill>
                <a:latin typeface="Book Antiqua"/>
                <a:cs typeface="Book Antiqua"/>
              </a:rPr>
              <a:t> </a:t>
            </a:r>
            <a:r>
              <a:rPr sz="1000" b="1" spc="60" dirty="0">
                <a:solidFill>
                  <a:srgbClr val="B40808"/>
                </a:solidFill>
                <a:latin typeface="Book Antiqua"/>
                <a:cs typeface="Book Antiqua"/>
              </a:rPr>
              <a:t>world,</a:t>
            </a:r>
            <a:r>
              <a:rPr sz="1000" b="1" spc="15" dirty="0">
                <a:solidFill>
                  <a:srgbClr val="B40808"/>
                </a:solidFill>
                <a:latin typeface="Book Antiqua"/>
                <a:cs typeface="Book Antiqua"/>
              </a:rPr>
              <a:t> </a:t>
            </a:r>
            <a:r>
              <a:rPr sz="1000" b="1" spc="85" dirty="0">
                <a:solidFill>
                  <a:srgbClr val="B40808"/>
                </a:solidFill>
                <a:latin typeface="Book Antiqua"/>
                <a:cs typeface="Book Antiqua"/>
              </a:rPr>
              <a:t>for</a:t>
            </a:r>
            <a:r>
              <a:rPr sz="1000" b="1" spc="20" dirty="0">
                <a:solidFill>
                  <a:srgbClr val="B40808"/>
                </a:solidFill>
                <a:latin typeface="Book Antiqua"/>
                <a:cs typeface="Book Antiqua"/>
              </a:rPr>
              <a:t> </a:t>
            </a:r>
            <a:r>
              <a:rPr sz="1000" b="1" spc="60" dirty="0">
                <a:solidFill>
                  <a:srgbClr val="B40808"/>
                </a:solidFill>
                <a:latin typeface="Book Antiqua"/>
                <a:cs typeface="Book Antiqua"/>
              </a:rPr>
              <a:t>so</a:t>
            </a:r>
            <a:r>
              <a:rPr sz="1000" b="1" spc="15" dirty="0">
                <a:solidFill>
                  <a:srgbClr val="B40808"/>
                </a:solidFill>
                <a:latin typeface="Book Antiqua"/>
                <a:cs typeface="Book Antiqua"/>
              </a:rPr>
              <a:t> </a:t>
            </a:r>
            <a:r>
              <a:rPr sz="1000" b="1" spc="60" dirty="0">
                <a:solidFill>
                  <a:srgbClr val="B40808"/>
                </a:solidFill>
                <a:latin typeface="Book Antiqua"/>
                <a:cs typeface="Book Antiqua"/>
              </a:rPr>
              <a:t>actively</a:t>
            </a:r>
            <a:r>
              <a:rPr sz="1000" b="1" spc="15" dirty="0">
                <a:solidFill>
                  <a:srgbClr val="B40808"/>
                </a:solidFill>
                <a:latin typeface="Book Antiqua"/>
                <a:cs typeface="Book Antiqua"/>
              </a:rPr>
              <a:t> </a:t>
            </a:r>
            <a:r>
              <a:rPr sz="1000" b="1" spc="65" dirty="0">
                <a:solidFill>
                  <a:srgbClr val="B40808"/>
                </a:solidFill>
                <a:latin typeface="Book Antiqua"/>
                <a:cs typeface="Book Antiqua"/>
              </a:rPr>
              <a:t>engaging</a:t>
            </a:r>
            <a:r>
              <a:rPr sz="1000" b="1" spc="15" dirty="0">
                <a:solidFill>
                  <a:srgbClr val="B40808"/>
                </a:solidFill>
                <a:latin typeface="Book Antiqua"/>
                <a:cs typeface="Book Antiqua"/>
              </a:rPr>
              <a:t> </a:t>
            </a:r>
            <a:r>
              <a:rPr sz="1000" b="1" spc="80" dirty="0">
                <a:solidFill>
                  <a:srgbClr val="B40808"/>
                </a:solidFill>
                <a:latin typeface="Book Antiqua"/>
                <a:cs typeface="Book Antiqua"/>
              </a:rPr>
              <a:t>every</a:t>
            </a:r>
            <a:r>
              <a:rPr sz="1000" b="1" spc="20" dirty="0">
                <a:solidFill>
                  <a:srgbClr val="B40808"/>
                </a:solidFill>
                <a:latin typeface="Book Antiqua"/>
                <a:cs typeface="Book Antiqua"/>
              </a:rPr>
              <a:t> </a:t>
            </a:r>
            <a:r>
              <a:rPr sz="1000" b="1" spc="70" dirty="0">
                <a:solidFill>
                  <a:srgbClr val="B40808"/>
                </a:solidFill>
                <a:latin typeface="Book Antiqua"/>
                <a:cs typeface="Book Antiqua"/>
              </a:rPr>
              <a:t>Friday,</a:t>
            </a:r>
            <a:r>
              <a:rPr sz="1000" b="1" spc="15" dirty="0">
                <a:solidFill>
                  <a:srgbClr val="B40808"/>
                </a:solidFill>
                <a:latin typeface="Book Antiqua"/>
                <a:cs typeface="Book Antiqua"/>
              </a:rPr>
              <a:t> </a:t>
            </a:r>
            <a:r>
              <a:rPr sz="1000" b="1" spc="85" dirty="0">
                <a:solidFill>
                  <a:srgbClr val="B40808"/>
                </a:solidFill>
                <a:latin typeface="Book Antiqua"/>
                <a:cs typeface="Book Antiqua"/>
              </a:rPr>
              <a:t>for</a:t>
            </a:r>
            <a:r>
              <a:rPr sz="1000" b="1" spc="15" dirty="0">
                <a:solidFill>
                  <a:srgbClr val="B40808"/>
                </a:solidFill>
                <a:latin typeface="Book Antiqua"/>
                <a:cs typeface="Book Antiqua"/>
              </a:rPr>
              <a:t> </a:t>
            </a:r>
            <a:r>
              <a:rPr sz="1000" b="1" spc="65" dirty="0">
                <a:solidFill>
                  <a:srgbClr val="B40808"/>
                </a:solidFill>
                <a:latin typeface="Book Antiqua"/>
                <a:cs typeface="Book Antiqua"/>
              </a:rPr>
              <a:t>being</a:t>
            </a:r>
            <a:r>
              <a:rPr sz="1000" b="1" spc="15" dirty="0">
                <a:solidFill>
                  <a:srgbClr val="B40808"/>
                </a:solidFill>
                <a:latin typeface="Book Antiqua"/>
                <a:cs typeface="Book Antiqua"/>
              </a:rPr>
              <a:t> </a:t>
            </a:r>
            <a:r>
              <a:rPr sz="1000" b="1" spc="70" dirty="0">
                <a:solidFill>
                  <a:srgbClr val="B40808"/>
                </a:solidFill>
                <a:latin typeface="Book Antiqua"/>
                <a:cs typeface="Book Antiqua"/>
              </a:rPr>
              <a:t>a</a:t>
            </a:r>
            <a:r>
              <a:rPr sz="1000" b="1" spc="20" dirty="0">
                <a:solidFill>
                  <a:srgbClr val="B40808"/>
                </a:solidFill>
                <a:latin typeface="Book Antiqua"/>
                <a:cs typeface="Book Antiqua"/>
              </a:rPr>
              <a:t> </a:t>
            </a:r>
            <a:r>
              <a:rPr sz="1000" b="1" spc="75" dirty="0">
                <a:solidFill>
                  <a:srgbClr val="B40808"/>
                </a:solidFill>
                <a:latin typeface="Book Antiqua"/>
                <a:cs typeface="Book Antiqua"/>
              </a:rPr>
              <a:t>wonderful</a:t>
            </a:r>
            <a:r>
              <a:rPr sz="1000" b="1" spc="15" dirty="0">
                <a:solidFill>
                  <a:srgbClr val="B40808"/>
                </a:solidFill>
                <a:latin typeface="Book Antiqua"/>
                <a:cs typeface="Book Antiqua"/>
              </a:rPr>
              <a:t> </a:t>
            </a:r>
            <a:r>
              <a:rPr sz="1000" b="1" spc="80" dirty="0">
                <a:solidFill>
                  <a:srgbClr val="B40808"/>
                </a:solidFill>
                <a:latin typeface="Book Antiqua"/>
                <a:cs typeface="Book Antiqua"/>
              </a:rPr>
              <a:t>new</a:t>
            </a:r>
            <a:r>
              <a:rPr sz="1000" b="1" spc="15" dirty="0">
                <a:solidFill>
                  <a:srgbClr val="B40808"/>
                </a:solidFill>
                <a:latin typeface="Book Antiqua"/>
                <a:cs typeface="Book Antiqua"/>
              </a:rPr>
              <a:t> </a:t>
            </a:r>
            <a:r>
              <a:rPr sz="1000" b="1" spc="85" dirty="0">
                <a:solidFill>
                  <a:srgbClr val="B40808"/>
                </a:solidFill>
                <a:latin typeface="Book Antiqua"/>
                <a:cs typeface="Book Antiqua"/>
              </a:rPr>
              <a:t>group</a:t>
            </a:r>
            <a:r>
              <a:rPr sz="1000" b="1" spc="20" dirty="0">
                <a:solidFill>
                  <a:srgbClr val="B40808"/>
                </a:solidFill>
                <a:latin typeface="Book Antiqua"/>
                <a:cs typeface="Book Antiqua"/>
              </a:rPr>
              <a:t> </a:t>
            </a:r>
            <a:r>
              <a:rPr sz="1000" b="1" spc="75" dirty="0">
                <a:solidFill>
                  <a:srgbClr val="B40808"/>
                </a:solidFill>
                <a:latin typeface="Book Antiqua"/>
                <a:cs typeface="Book Antiqua"/>
              </a:rPr>
              <a:t>of </a:t>
            </a:r>
            <a:r>
              <a:rPr sz="1000" b="1" spc="80" dirty="0">
                <a:solidFill>
                  <a:srgbClr val="B40808"/>
                </a:solidFill>
                <a:latin typeface="Book Antiqua"/>
                <a:cs typeface="Book Antiqua"/>
              </a:rPr>
              <a:t> </a:t>
            </a:r>
            <a:r>
              <a:rPr sz="1000" b="1" spc="65" dirty="0">
                <a:solidFill>
                  <a:srgbClr val="B40808"/>
                </a:solidFill>
                <a:latin typeface="Book Antiqua"/>
                <a:cs typeface="Book Antiqua"/>
              </a:rPr>
              <a:t>friends</a:t>
            </a:r>
            <a:r>
              <a:rPr sz="1000" b="1" spc="10" dirty="0">
                <a:solidFill>
                  <a:srgbClr val="B40808"/>
                </a:solidFill>
                <a:latin typeface="Book Antiqua"/>
                <a:cs typeface="Book Antiqua"/>
              </a:rPr>
              <a:t> </a:t>
            </a:r>
            <a:r>
              <a:rPr sz="1000" b="1" spc="70" dirty="0">
                <a:solidFill>
                  <a:srgbClr val="B40808"/>
                </a:solidFill>
                <a:latin typeface="Book Antiqua"/>
                <a:cs typeface="Book Antiqua"/>
              </a:rPr>
              <a:t>to</a:t>
            </a:r>
            <a:r>
              <a:rPr sz="1000" b="1" spc="15" dirty="0">
                <a:solidFill>
                  <a:srgbClr val="B40808"/>
                </a:solidFill>
                <a:latin typeface="Book Antiqua"/>
                <a:cs typeface="Book Antiqua"/>
              </a:rPr>
              <a:t> </a:t>
            </a:r>
            <a:r>
              <a:rPr sz="1000" b="1" spc="105" dirty="0">
                <a:solidFill>
                  <a:srgbClr val="B40808"/>
                </a:solidFill>
                <a:latin typeface="Book Antiqua"/>
                <a:cs typeface="Book Antiqua"/>
              </a:rPr>
              <a:t>meet</a:t>
            </a:r>
            <a:r>
              <a:rPr sz="1000" b="1" spc="15" dirty="0">
                <a:solidFill>
                  <a:srgbClr val="B40808"/>
                </a:solidFill>
                <a:latin typeface="Book Antiqua"/>
                <a:cs typeface="Book Antiqua"/>
              </a:rPr>
              <a:t> </a:t>
            </a:r>
            <a:r>
              <a:rPr sz="1000" b="1" spc="65" dirty="0">
                <a:solidFill>
                  <a:srgbClr val="B40808"/>
                </a:solidFill>
                <a:latin typeface="Book Antiqua"/>
                <a:cs typeface="Book Antiqua"/>
              </a:rPr>
              <a:t>in</a:t>
            </a:r>
            <a:r>
              <a:rPr sz="1000" b="1" spc="15" dirty="0">
                <a:solidFill>
                  <a:srgbClr val="B40808"/>
                </a:solidFill>
                <a:latin typeface="Book Antiqua"/>
                <a:cs typeface="Book Antiqua"/>
              </a:rPr>
              <a:t> </a:t>
            </a:r>
            <a:r>
              <a:rPr sz="1000" b="1" spc="80" dirty="0">
                <a:solidFill>
                  <a:srgbClr val="B40808"/>
                </a:solidFill>
                <a:latin typeface="Book Antiqua"/>
                <a:cs typeface="Book Antiqua"/>
              </a:rPr>
              <a:t>person</a:t>
            </a:r>
            <a:r>
              <a:rPr sz="1000" b="1" spc="15" dirty="0">
                <a:solidFill>
                  <a:srgbClr val="B40808"/>
                </a:solidFill>
                <a:latin typeface="Book Antiqua"/>
                <a:cs typeface="Book Antiqua"/>
              </a:rPr>
              <a:t> </a:t>
            </a:r>
            <a:r>
              <a:rPr sz="1000" b="1" spc="45" dirty="0">
                <a:solidFill>
                  <a:srgbClr val="B40808"/>
                </a:solidFill>
                <a:latin typeface="Book Antiqua"/>
                <a:cs typeface="Book Antiqua"/>
              </a:rPr>
              <a:t>this</a:t>
            </a:r>
            <a:r>
              <a:rPr sz="1000" b="1" spc="15" dirty="0">
                <a:solidFill>
                  <a:srgbClr val="B40808"/>
                </a:solidFill>
                <a:latin typeface="Book Antiqua"/>
                <a:cs typeface="Book Antiqua"/>
              </a:rPr>
              <a:t> </a:t>
            </a:r>
            <a:r>
              <a:rPr sz="1000" b="1" spc="30" dirty="0">
                <a:solidFill>
                  <a:srgbClr val="B40808"/>
                </a:solidFill>
                <a:latin typeface="Book Antiqua"/>
                <a:cs typeface="Book Antiqua"/>
              </a:rPr>
              <a:t>fall.</a:t>
            </a:r>
            <a:endParaRPr sz="1000" dirty="0">
              <a:latin typeface="Book Antiqua"/>
              <a:cs typeface="Book Antiqua"/>
            </a:endParaRPr>
          </a:p>
        </p:txBody>
      </p:sp>
      <p:sp>
        <p:nvSpPr>
          <p:cNvPr id="17" name="object 17"/>
          <p:cNvSpPr txBox="1">
            <a:spLocks noGrp="1"/>
          </p:cNvSpPr>
          <p:nvPr>
            <p:ph type="title"/>
          </p:nvPr>
        </p:nvSpPr>
        <p:spPr>
          <a:xfrm>
            <a:off x="1515746" y="68226"/>
            <a:ext cx="5655310" cy="598241"/>
          </a:xfrm>
          <a:prstGeom prst="rect">
            <a:avLst/>
          </a:prstGeom>
        </p:spPr>
        <p:txBody>
          <a:bodyPr vert="horz" wrap="square" lIns="0" tIns="13335" rIns="0" bIns="0" rtlCol="0" anchor="ctr">
            <a:spAutoFit/>
          </a:bodyPr>
          <a:lstStyle/>
          <a:p>
            <a:pPr marL="12700">
              <a:lnSpc>
                <a:spcPct val="100000"/>
              </a:lnSpc>
              <a:spcBef>
                <a:spcPts val="105"/>
              </a:spcBef>
            </a:pPr>
            <a:r>
              <a:rPr sz="3800" spc="-75" dirty="0">
                <a:solidFill>
                  <a:schemeClr val="bg1"/>
                </a:solidFill>
                <a:latin typeface="Garamond" panose="02020404030301010803" pitchFamily="18" charset="0"/>
              </a:rPr>
              <a:t>Callie</a:t>
            </a:r>
            <a:r>
              <a:rPr sz="3800" spc="-215" dirty="0">
                <a:solidFill>
                  <a:schemeClr val="bg1"/>
                </a:solidFill>
                <a:latin typeface="Garamond" panose="02020404030301010803" pitchFamily="18" charset="0"/>
              </a:rPr>
              <a:t> </a:t>
            </a:r>
            <a:r>
              <a:rPr sz="3800" spc="-80" dirty="0">
                <a:solidFill>
                  <a:schemeClr val="bg1"/>
                </a:solidFill>
                <a:latin typeface="Garamond" panose="02020404030301010803" pitchFamily="18" charset="0"/>
              </a:rPr>
              <a:t>McQuilkin</a:t>
            </a:r>
          </a:p>
        </p:txBody>
      </p:sp>
      <p:sp>
        <p:nvSpPr>
          <p:cNvPr id="18" name="object 18"/>
          <p:cNvSpPr txBox="1"/>
          <p:nvPr/>
        </p:nvSpPr>
        <p:spPr>
          <a:xfrm>
            <a:off x="254543" y="5752829"/>
            <a:ext cx="2286000" cy="1225976"/>
          </a:xfrm>
          <a:prstGeom prst="rect">
            <a:avLst/>
          </a:prstGeom>
        </p:spPr>
        <p:txBody>
          <a:bodyPr vert="horz" wrap="square" lIns="0" tIns="55244" rIns="0" bIns="0" rtlCol="0">
            <a:spAutoFit/>
          </a:bodyPr>
          <a:lstStyle/>
          <a:p>
            <a:pPr marL="12700" marR="168915">
              <a:lnSpc>
                <a:spcPct val="116599"/>
              </a:lnSpc>
              <a:spcBef>
                <a:spcPts val="875"/>
              </a:spcBef>
            </a:pPr>
            <a:r>
              <a:rPr sz="1300" spc="-5" dirty="0">
                <a:solidFill>
                  <a:srgbClr val="B40808"/>
                </a:solidFill>
                <a:latin typeface="Archivo Black"/>
                <a:cs typeface="Archivo Black"/>
              </a:rPr>
              <a:t>Future Career: </a:t>
            </a:r>
            <a:r>
              <a:rPr sz="1300" dirty="0">
                <a:solidFill>
                  <a:srgbClr val="B40808"/>
                </a:solidFill>
                <a:latin typeface="Archivo Black"/>
                <a:cs typeface="Archivo Black"/>
              </a:rPr>
              <a:t> </a:t>
            </a:r>
            <a:r>
              <a:rPr sz="1300" spc="105" dirty="0">
                <a:solidFill>
                  <a:srgbClr val="B40808"/>
                </a:solidFill>
                <a:latin typeface="Book Antiqua"/>
                <a:cs typeface="Book Antiqua"/>
              </a:rPr>
              <a:t>policymaker </a:t>
            </a:r>
            <a:r>
              <a:rPr sz="1300" spc="65" dirty="0">
                <a:solidFill>
                  <a:srgbClr val="B40808"/>
                </a:solidFill>
                <a:latin typeface="Book Antiqua"/>
                <a:cs typeface="Book Antiqua"/>
              </a:rPr>
              <a:t>at </a:t>
            </a:r>
            <a:r>
              <a:rPr sz="1300" spc="105" dirty="0">
                <a:solidFill>
                  <a:srgbClr val="B40808"/>
                </a:solidFill>
                <a:latin typeface="Book Antiqua"/>
                <a:cs typeface="Book Antiqua"/>
              </a:rPr>
              <a:t>the </a:t>
            </a:r>
            <a:r>
              <a:rPr sz="1300" spc="85" dirty="0">
                <a:solidFill>
                  <a:srgbClr val="B40808"/>
                </a:solidFill>
                <a:latin typeface="Book Antiqua"/>
                <a:cs typeface="Book Antiqua"/>
              </a:rPr>
              <a:t>city </a:t>
            </a:r>
            <a:r>
              <a:rPr sz="1300" spc="90" dirty="0">
                <a:solidFill>
                  <a:srgbClr val="B40808"/>
                </a:solidFill>
                <a:latin typeface="Book Antiqua"/>
                <a:cs typeface="Book Antiqua"/>
              </a:rPr>
              <a:t> </a:t>
            </a:r>
            <a:r>
              <a:rPr sz="1300" spc="75" dirty="0">
                <a:solidFill>
                  <a:srgbClr val="B40808"/>
                </a:solidFill>
                <a:latin typeface="Book Antiqua"/>
                <a:cs typeface="Book Antiqua"/>
              </a:rPr>
              <a:t>level</a:t>
            </a:r>
            <a:r>
              <a:rPr sz="1300" spc="30" dirty="0">
                <a:solidFill>
                  <a:srgbClr val="B40808"/>
                </a:solidFill>
                <a:latin typeface="Book Antiqua"/>
                <a:cs typeface="Book Antiqua"/>
              </a:rPr>
              <a:t> </a:t>
            </a:r>
            <a:r>
              <a:rPr sz="1300" spc="85" dirty="0">
                <a:solidFill>
                  <a:srgbClr val="B40808"/>
                </a:solidFill>
                <a:latin typeface="Book Antiqua"/>
                <a:cs typeface="Book Antiqua"/>
              </a:rPr>
              <a:t>(preferably</a:t>
            </a:r>
            <a:r>
              <a:rPr sz="1300" spc="35" dirty="0">
                <a:solidFill>
                  <a:srgbClr val="B40808"/>
                </a:solidFill>
                <a:latin typeface="Book Antiqua"/>
                <a:cs typeface="Book Antiqua"/>
              </a:rPr>
              <a:t> </a:t>
            </a:r>
            <a:r>
              <a:rPr sz="1300" spc="95" dirty="0">
                <a:solidFill>
                  <a:srgbClr val="B40808"/>
                </a:solidFill>
                <a:latin typeface="Book Antiqua"/>
                <a:cs typeface="Book Antiqua"/>
              </a:rPr>
              <a:t>in</a:t>
            </a:r>
            <a:r>
              <a:rPr sz="1300" spc="35" dirty="0">
                <a:solidFill>
                  <a:srgbClr val="B40808"/>
                </a:solidFill>
                <a:latin typeface="Book Antiqua"/>
                <a:cs typeface="Book Antiqua"/>
              </a:rPr>
              <a:t> </a:t>
            </a:r>
            <a:r>
              <a:rPr sz="1300" spc="75" dirty="0">
                <a:solidFill>
                  <a:srgbClr val="B40808"/>
                </a:solidFill>
                <a:latin typeface="Book Antiqua"/>
                <a:cs typeface="Book Antiqua"/>
              </a:rPr>
              <a:t>NYC, </a:t>
            </a:r>
            <a:r>
              <a:rPr sz="1300" spc="-310" dirty="0">
                <a:solidFill>
                  <a:srgbClr val="B40808"/>
                </a:solidFill>
                <a:latin typeface="Book Antiqua"/>
                <a:cs typeface="Book Antiqua"/>
              </a:rPr>
              <a:t> </a:t>
            </a:r>
            <a:r>
              <a:rPr sz="1300" spc="90" dirty="0">
                <a:solidFill>
                  <a:srgbClr val="B40808"/>
                </a:solidFill>
                <a:latin typeface="Book Antiqua"/>
                <a:cs typeface="Book Antiqua"/>
              </a:rPr>
              <a:t>but </a:t>
            </a:r>
            <a:r>
              <a:rPr sz="1300" spc="45" dirty="0">
                <a:solidFill>
                  <a:srgbClr val="B40808"/>
                </a:solidFill>
                <a:latin typeface="Book Antiqua"/>
                <a:cs typeface="Book Antiqua"/>
              </a:rPr>
              <a:t>we'll </a:t>
            </a:r>
            <a:r>
              <a:rPr sz="1300" spc="90" dirty="0">
                <a:solidFill>
                  <a:srgbClr val="B40808"/>
                </a:solidFill>
                <a:latin typeface="Book Antiqua"/>
                <a:cs typeface="Book Antiqua"/>
              </a:rPr>
              <a:t>see </a:t>
            </a:r>
            <a:r>
              <a:rPr sz="1300" spc="95" dirty="0">
                <a:solidFill>
                  <a:srgbClr val="B40808"/>
                </a:solidFill>
                <a:latin typeface="Book Antiqua"/>
                <a:cs typeface="Book Antiqua"/>
              </a:rPr>
              <a:t>where </a:t>
            </a:r>
            <a:r>
              <a:rPr sz="1300" spc="80" dirty="0">
                <a:solidFill>
                  <a:srgbClr val="B40808"/>
                </a:solidFill>
                <a:latin typeface="Book Antiqua"/>
                <a:cs typeface="Book Antiqua"/>
              </a:rPr>
              <a:t>life </a:t>
            </a:r>
            <a:r>
              <a:rPr sz="1300" spc="85" dirty="0">
                <a:solidFill>
                  <a:srgbClr val="B40808"/>
                </a:solidFill>
                <a:latin typeface="Book Antiqua"/>
                <a:cs typeface="Book Antiqua"/>
              </a:rPr>
              <a:t> </a:t>
            </a:r>
            <a:r>
              <a:rPr sz="1300" spc="70" dirty="0">
                <a:solidFill>
                  <a:srgbClr val="B40808"/>
                </a:solidFill>
                <a:latin typeface="Book Antiqua"/>
                <a:cs typeface="Book Antiqua"/>
              </a:rPr>
              <a:t>takes</a:t>
            </a:r>
            <a:r>
              <a:rPr sz="1300" spc="40" dirty="0">
                <a:solidFill>
                  <a:srgbClr val="B40808"/>
                </a:solidFill>
                <a:latin typeface="Book Antiqua"/>
                <a:cs typeface="Book Antiqua"/>
              </a:rPr>
              <a:t> </a:t>
            </a:r>
            <a:r>
              <a:rPr sz="1300" spc="95" dirty="0">
                <a:solidFill>
                  <a:srgbClr val="B40808"/>
                </a:solidFill>
                <a:latin typeface="Book Antiqua"/>
                <a:cs typeface="Book Antiqua"/>
              </a:rPr>
              <a:t>me!)</a:t>
            </a:r>
            <a:endParaRPr sz="1300" dirty="0">
              <a:latin typeface="Book Antiqua"/>
              <a:cs typeface="Book Antiqua"/>
            </a:endParaRPr>
          </a:p>
        </p:txBody>
      </p:sp>
      <p:sp>
        <p:nvSpPr>
          <p:cNvPr id="20" name="object 13"/>
          <p:cNvSpPr txBox="1"/>
          <p:nvPr/>
        </p:nvSpPr>
        <p:spPr>
          <a:xfrm>
            <a:off x="8065720" y="276819"/>
            <a:ext cx="2449880"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Ridgefield, CT</a:t>
            </a:r>
            <a:endParaRPr sz="2050" dirty="0">
              <a:latin typeface="Open Sans ExtraBold"/>
              <a:cs typeface="Open Sans ExtraBold"/>
            </a:endParaRPr>
          </a:p>
        </p:txBody>
      </p:sp>
      <p:sp>
        <p:nvSpPr>
          <p:cNvPr id="21" name="object 13"/>
          <p:cNvSpPr txBox="1"/>
          <p:nvPr/>
        </p:nvSpPr>
        <p:spPr>
          <a:xfrm>
            <a:off x="158685" y="7391241"/>
            <a:ext cx="4184716" cy="332783"/>
          </a:xfrm>
          <a:prstGeom prst="rect">
            <a:avLst/>
          </a:prstGeom>
        </p:spPr>
        <p:txBody>
          <a:bodyPr vert="horz" wrap="square" lIns="0" tIns="17145" rIns="0" bIns="0" rtlCol="0">
            <a:spAutoFit/>
          </a:bodyPr>
          <a:lstStyle/>
          <a:p>
            <a:pPr marL="12700">
              <a:spcBef>
                <a:spcPts val="135"/>
              </a:spcBef>
            </a:pPr>
            <a:r>
              <a:rPr lang="en-US" sz="2050" b="1" i="1" spc="50" dirty="0">
                <a:solidFill>
                  <a:srgbClr val="E3FFFD"/>
                </a:solidFill>
                <a:latin typeface="Open Sans ExtraBold"/>
                <a:cs typeface="Open Sans ExtraBold"/>
              </a:rPr>
              <a:t>Junior, Arts &amp; Sciences</a:t>
            </a:r>
          </a:p>
        </p:txBody>
      </p:sp>
      <p:sp>
        <p:nvSpPr>
          <p:cNvPr id="22" name="object 8"/>
          <p:cNvSpPr/>
          <p:nvPr/>
        </p:nvSpPr>
        <p:spPr>
          <a:xfrm>
            <a:off x="7870787" y="1834956"/>
            <a:ext cx="2041233" cy="1975409"/>
          </a:xfrm>
          <a:custGeom>
            <a:avLst/>
            <a:gdLst/>
            <a:ahLst/>
            <a:cxnLst/>
            <a:rect l="l" t="t" r="r" b="b"/>
            <a:pathLst>
              <a:path w="3155950" h="3155950">
                <a:moveTo>
                  <a:pt x="2958432" y="3155323"/>
                </a:moveTo>
                <a:lnTo>
                  <a:pt x="196892" y="3155323"/>
                </a:lnTo>
                <a:lnTo>
                  <a:pt x="151808" y="3150112"/>
                </a:lnTo>
                <a:lnTo>
                  <a:pt x="110390" y="3135276"/>
                </a:lnTo>
                <a:lnTo>
                  <a:pt x="73829" y="3112006"/>
                </a:lnTo>
                <a:lnTo>
                  <a:pt x="43317" y="3081494"/>
                </a:lnTo>
                <a:lnTo>
                  <a:pt x="20046" y="3044933"/>
                </a:lnTo>
                <a:lnTo>
                  <a:pt x="5210" y="3003514"/>
                </a:lnTo>
                <a:lnTo>
                  <a:pt x="72" y="2959062"/>
                </a:lnTo>
                <a:lnTo>
                  <a:pt x="0" y="196892"/>
                </a:lnTo>
                <a:lnTo>
                  <a:pt x="5210" y="151808"/>
                </a:lnTo>
                <a:lnTo>
                  <a:pt x="20046" y="110390"/>
                </a:lnTo>
                <a:lnTo>
                  <a:pt x="43317" y="73829"/>
                </a:lnTo>
                <a:lnTo>
                  <a:pt x="73829" y="43317"/>
                </a:lnTo>
                <a:lnTo>
                  <a:pt x="110390" y="20046"/>
                </a:lnTo>
                <a:lnTo>
                  <a:pt x="151808" y="5210"/>
                </a:lnTo>
                <a:lnTo>
                  <a:pt x="196892" y="0"/>
                </a:lnTo>
                <a:lnTo>
                  <a:pt x="2959062" y="0"/>
                </a:lnTo>
                <a:lnTo>
                  <a:pt x="3003912" y="5210"/>
                </a:lnTo>
                <a:lnTo>
                  <a:pt x="3045163" y="20046"/>
                </a:lnTo>
                <a:lnTo>
                  <a:pt x="3081612" y="43317"/>
                </a:lnTo>
                <a:lnTo>
                  <a:pt x="3112055" y="73829"/>
                </a:lnTo>
                <a:lnTo>
                  <a:pt x="3121684" y="88980"/>
                </a:lnTo>
                <a:lnTo>
                  <a:pt x="196892" y="88980"/>
                </a:lnTo>
                <a:lnTo>
                  <a:pt x="155005" y="97499"/>
                </a:lnTo>
                <a:lnTo>
                  <a:pt x="120691" y="120691"/>
                </a:lnTo>
                <a:lnTo>
                  <a:pt x="97499" y="155005"/>
                </a:lnTo>
                <a:lnTo>
                  <a:pt x="88980" y="196892"/>
                </a:lnTo>
                <a:lnTo>
                  <a:pt x="88980" y="2959062"/>
                </a:lnTo>
                <a:lnTo>
                  <a:pt x="97499" y="3000949"/>
                </a:lnTo>
                <a:lnTo>
                  <a:pt x="120691" y="3035263"/>
                </a:lnTo>
                <a:lnTo>
                  <a:pt x="155005" y="3058455"/>
                </a:lnTo>
                <a:lnTo>
                  <a:pt x="196892" y="3066974"/>
                </a:lnTo>
                <a:lnTo>
                  <a:pt x="3121351" y="3066974"/>
                </a:lnTo>
                <a:lnTo>
                  <a:pt x="3112006" y="3081612"/>
                </a:lnTo>
                <a:lnTo>
                  <a:pt x="3081494" y="3112056"/>
                </a:lnTo>
                <a:lnTo>
                  <a:pt x="3044933" y="3135291"/>
                </a:lnTo>
                <a:lnTo>
                  <a:pt x="3003514" y="3150114"/>
                </a:lnTo>
                <a:lnTo>
                  <a:pt x="2958432" y="3155323"/>
                </a:lnTo>
                <a:close/>
              </a:path>
              <a:path w="3155950" h="3155950">
                <a:moveTo>
                  <a:pt x="3121351" y="3066974"/>
                </a:moveTo>
                <a:lnTo>
                  <a:pt x="2959062" y="3066974"/>
                </a:lnTo>
                <a:lnTo>
                  <a:pt x="3000949" y="3058455"/>
                </a:lnTo>
                <a:lnTo>
                  <a:pt x="3035263" y="3035263"/>
                </a:lnTo>
                <a:lnTo>
                  <a:pt x="3058455" y="3000949"/>
                </a:lnTo>
                <a:lnTo>
                  <a:pt x="3066974" y="2959062"/>
                </a:lnTo>
                <a:lnTo>
                  <a:pt x="3066974" y="196892"/>
                </a:lnTo>
                <a:lnTo>
                  <a:pt x="3058455" y="155005"/>
                </a:lnTo>
                <a:lnTo>
                  <a:pt x="3035263" y="120691"/>
                </a:lnTo>
                <a:lnTo>
                  <a:pt x="3000949" y="97499"/>
                </a:lnTo>
                <a:lnTo>
                  <a:pt x="2959062" y="88980"/>
                </a:lnTo>
                <a:lnTo>
                  <a:pt x="3121684" y="88980"/>
                </a:lnTo>
                <a:lnTo>
                  <a:pt x="3135291" y="110390"/>
                </a:lnTo>
                <a:lnTo>
                  <a:pt x="3150114" y="151808"/>
                </a:lnTo>
                <a:lnTo>
                  <a:pt x="3155323" y="196892"/>
                </a:lnTo>
                <a:lnTo>
                  <a:pt x="3155323" y="2959062"/>
                </a:lnTo>
                <a:lnTo>
                  <a:pt x="3150112" y="3003912"/>
                </a:lnTo>
                <a:lnTo>
                  <a:pt x="3135276" y="3045163"/>
                </a:lnTo>
                <a:lnTo>
                  <a:pt x="3121351" y="3066974"/>
                </a:lnTo>
                <a:close/>
              </a:path>
            </a:pathLst>
          </a:custGeom>
          <a:solidFill>
            <a:srgbClr val="B40808"/>
          </a:solidFill>
        </p:spPr>
        <p:txBody>
          <a:bodyPr wrap="square" lIns="0" tIns="0" rIns="0" bIns="0" rtlCol="0"/>
          <a:lstStyle/>
          <a:p>
            <a:endParaRPr sz="1800"/>
          </a:p>
        </p:txBody>
      </p:sp>
      <p:sp>
        <p:nvSpPr>
          <p:cNvPr id="23" name="Rectangle 22"/>
          <p:cNvSpPr/>
          <p:nvPr/>
        </p:nvSpPr>
        <p:spPr>
          <a:xfrm>
            <a:off x="388421" y="5328471"/>
            <a:ext cx="3222036" cy="369332"/>
          </a:xfrm>
          <a:prstGeom prst="rect">
            <a:avLst/>
          </a:prstGeom>
        </p:spPr>
        <p:txBody>
          <a:bodyPr wrap="none">
            <a:spAutoFit/>
          </a:bodyPr>
          <a:lstStyle/>
          <a:p>
            <a:pPr marL="41276">
              <a:spcBef>
                <a:spcPts val="330"/>
              </a:spcBef>
            </a:pPr>
            <a:r>
              <a:rPr lang="en-US" sz="1800" spc="20" dirty="0">
                <a:solidFill>
                  <a:srgbClr val="B40808"/>
                </a:solidFill>
                <a:latin typeface="Archivo Black"/>
                <a:cs typeface="Archivo Black"/>
              </a:rPr>
              <a:t>INTERVIEW CHAMPION</a:t>
            </a:r>
            <a:endParaRPr lang="en-US" sz="1800" dirty="0">
              <a:latin typeface="Archivo Black"/>
              <a:cs typeface="Archivo Black"/>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1904</TotalTime>
  <Words>11521</Words>
  <Application>Microsoft Office PowerPoint</Application>
  <PresentationFormat>Custom</PresentationFormat>
  <Paragraphs>645</Paragraphs>
  <Slides>46</Slides>
  <Notes>24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Archivo Black</vt:lpstr>
      <vt:lpstr>Arial</vt:lpstr>
      <vt:lpstr>Average</vt:lpstr>
      <vt:lpstr>Baskervville</vt:lpstr>
      <vt:lpstr>Book Antiqua</vt:lpstr>
      <vt:lpstr>Calibri</vt:lpstr>
      <vt:lpstr>Calibri Light</vt:lpstr>
      <vt:lpstr>Garamond</vt:lpstr>
      <vt:lpstr>Georgia</vt:lpstr>
      <vt:lpstr>Libre Baskerville</vt:lpstr>
      <vt:lpstr>Open Sans</vt:lpstr>
      <vt:lpstr>Open Sans ExtraBold</vt:lpstr>
      <vt:lpstr>Oswald</vt:lpstr>
      <vt:lpstr>Palatino Linotype</vt:lpstr>
      <vt:lpstr>Segoe UI 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Alora Cisneroz</vt:lpstr>
      <vt:lpstr>Anh Dao Truc Lam</vt:lpstr>
      <vt:lpstr>Callie McQuilkin</vt:lpstr>
      <vt:lpstr>Elizabeth Taber</vt:lpstr>
      <vt:lpstr>Hannah Drexler</vt:lpstr>
      <vt:lpstr>Harry Ducrepin</vt:lpstr>
      <vt:lpstr>Jonathan Zheng</vt:lpstr>
      <vt:lpstr>Julia Haberfield</vt:lpstr>
      <vt:lpstr>Katherine Esterl</vt:lpstr>
      <vt:lpstr>Kevin Diaz</vt:lpstr>
      <vt:lpstr>Margot Treadwell</vt:lpstr>
      <vt:lpstr>Nabiha Qureshi</vt:lpstr>
      <vt:lpstr>Paul Havern</vt:lpstr>
      <vt:lpstr>Raquel Zohar</vt:lpstr>
      <vt:lpstr>Sabiha Obaid</vt:lpstr>
      <vt:lpstr>Salima Ali</vt:lpstr>
      <vt:lpstr>Sam Curtis</vt:lpstr>
      <vt:lpstr>Samantha Ivey</vt:lpstr>
      <vt:lpstr>Uwaila Odiase</vt:lpstr>
      <vt:lpstr>Victor Rosas</vt:lpstr>
      <vt:lpstr>Wendy Wang</vt:lpstr>
      <vt:lpstr>Yasmin Ballew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Ksiazek</dc:creator>
  <cp:lastModifiedBy>Kristin Ksiazek</cp:lastModifiedBy>
  <cp:revision>26</cp:revision>
  <dcterms:created xsi:type="dcterms:W3CDTF">2021-10-19T19:21:44Z</dcterms:created>
  <dcterms:modified xsi:type="dcterms:W3CDTF">2022-03-30T18:17:17Z</dcterms:modified>
</cp:coreProperties>
</file>