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9" r:id="rId1"/>
  </p:sldMasterIdLst>
  <p:notesMasterIdLst>
    <p:notesMasterId r:id="rId13"/>
  </p:notesMasterIdLst>
  <p:handoutMasterIdLst>
    <p:handoutMasterId r:id="rId14"/>
  </p:handoutMasterIdLst>
  <p:sldIdLst>
    <p:sldId id="1301" r:id="rId2"/>
    <p:sldId id="1272" r:id="rId3"/>
    <p:sldId id="1289" r:id="rId4"/>
    <p:sldId id="1290" r:id="rId5"/>
    <p:sldId id="1291" r:id="rId6"/>
    <p:sldId id="1299" r:id="rId7"/>
    <p:sldId id="1292" r:id="rId8"/>
    <p:sldId id="1281" r:id="rId9"/>
    <p:sldId id="1296" r:id="rId10"/>
    <p:sldId id="1267" r:id="rId11"/>
    <p:sldId id="130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E29"/>
    <a:srgbClr val="298E5B"/>
    <a:srgbClr val="4D4D4D"/>
    <a:srgbClr val="8E2929"/>
    <a:srgbClr val="295B8E"/>
    <a:srgbClr val="C69494"/>
    <a:srgbClr val="8E295B"/>
    <a:srgbClr val="505050"/>
    <a:srgbClr val="E1E1E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1367" autoAdjust="0"/>
  </p:normalViewPr>
  <p:slideViewPr>
    <p:cSldViewPr snapToGrid="0">
      <p:cViewPr>
        <p:scale>
          <a:sx n="90" d="100"/>
          <a:sy n="90" d="100"/>
        </p:scale>
        <p:origin x="-2256" y="-37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4820"/>
          </a:xfrm>
          <a:prstGeom prst="rect">
            <a:avLst/>
          </a:prstGeom>
        </p:spPr>
        <p:txBody>
          <a:bodyPr vert="horz" lIns="93093" tIns="46546" rIns="93093" bIns="46546" rtlCol="0"/>
          <a:lstStyle>
            <a:lvl1pPr algn="l">
              <a:defRPr sz="1200"/>
            </a:lvl1pPr>
          </a:lstStyle>
          <a:p>
            <a:endParaRPr lang="en-US"/>
          </a:p>
        </p:txBody>
      </p:sp>
      <p:sp>
        <p:nvSpPr>
          <p:cNvPr id="3" name="Date Placeholder 2"/>
          <p:cNvSpPr>
            <a:spLocks noGrp="1"/>
          </p:cNvSpPr>
          <p:nvPr>
            <p:ph type="dt" sz="quarter" idx="1"/>
          </p:nvPr>
        </p:nvSpPr>
        <p:spPr>
          <a:xfrm>
            <a:off x="3970944" y="6"/>
            <a:ext cx="3037840" cy="464820"/>
          </a:xfrm>
          <a:prstGeom prst="rect">
            <a:avLst/>
          </a:prstGeom>
        </p:spPr>
        <p:txBody>
          <a:bodyPr vert="horz" lIns="93093" tIns="46546" rIns="93093" bIns="46546" rtlCol="0"/>
          <a:lstStyle>
            <a:lvl1pPr algn="r">
              <a:defRPr sz="1200"/>
            </a:lvl1pPr>
          </a:lstStyle>
          <a:p>
            <a:fld id="{8E5EE8BA-DBFA-44C7-878F-AC2AFA0AECCB}" type="datetimeFigureOut">
              <a:rPr lang="en-US" smtClean="0"/>
              <a:pPr/>
              <a:t>8/11/2017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093" tIns="46546" rIns="93093" bIns="46546" rtlCol="0" anchor="b"/>
          <a:lstStyle>
            <a:lvl1pPr algn="l">
              <a:defRPr sz="1200"/>
            </a:lvl1pPr>
          </a:lstStyle>
          <a:p>
            <a:endParaRPr lang="en-US"/>
          </a:p>
        </p:txBody>
      </p:sp>
      <p:sp>
        <p:nvSpPr>
          <p:cNvPr id="5" name="Slide Number Placeholder 4"/>
          <p:cNvSpPr>
            <a:spLocks noGrp="1"/>
          </p:cNvSpPr>
          <p:nvPr>
            <p:ph type="sldNum" sz="quarter" idx="3"/>
          </p:nvPr>
        </p:nvSpPr>
        <p:spPr>
          <a:xfrm>
            <a:off x="3970944" y="8829967"/>
            <a:ext cx="3037840" cy="464820"/>
          </a:xfrm>
          <a:prstGeom prst="rect">
            <a:avLst/>
          </a:prstGeom>
        </p:spPr>
        <p:txBody>
          <a:bodyPr vert="horz" lIns="93093" tIns="46546" rIns="93093" bIns="46546" rtlCol="0" anchor="b"/>
          <a:lstStyle>
            <a:lvl1pPr algn="r">
              <a:defRPr sz="1200"/>
            </a:lvl1pPr>
          </a:lstStyle>
          <a:p>
            <a:fld id="{B0A5BEA9-0F47-47DB-9FDD-64BD5B4F8881}" type="slidenum">
              <a:rPr lang="en-US" smtClean="0"/>
              <a:pPr/>
              <a:t>‹#›</a:t>
            </a:fld>
            <a:endParaRPr lang="en-US"/>
          </a:p>
        </p:txBody>
      </p:sp>
    </p:spTree>
    <p:extLst>
      <p:ext uri="{BB962C8B-B14F-4D97-AF65-F5344CB8AC3E}">
        <p14:creationId xmlns:p14="http://schemas.microsoft.com/office/powerpoint/2010/main" val="651619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4820"/>
          </a:xfrm>
          <a:prstGeom prst="rect">
            <a:avLst/>
          </a:prstGeom>
        </p:spPr>
        <p:txBody>
          <a:bodyPr vert="horz" lIns="93093" tIns="46546" rIns="93093" bIns="46546" rtlCol="0"/>
          <a:lstStyle>
            <a:lvl1pPr algn="l">
              <a:defRPr sz="1200"/>
            </a:lvl1pPr>
          </a:lstStyle>
          <a:p>
            <a:endParaRPr lang="en-US"/>
          </a:p>
        </p:txBody>
      </p:sp>
      <p:sp>
        <p:nvSpPr>
          <p:cNvPr id="3" name="Date Placeholder 2"/>
          <p:cNvSpPr>
            <a:spLocks noGrp="1"/>
          </p:cNvSpPr>
          <p:nvPr>
            <p:ph type="dt" idx="1"/>
          </p:nvPr>
        </p:nvSpPr>
        <p:spPr>
          <a:xfrm>
            <a:off x="3970944" y="6"/>
            <a:ext cx="3037840" cy="464820"/>
          </a:xfrm>
          <a:prstGeom prst="rect">
            <a:avLst/>
          </a:prstGeom>
        </p:spPr>
        <p:txBody>
          <a:bodyPr vert="horz" lIns="93093" tIns="46546" rIns="93093" bIns="46546" rtlCol="0"/>
          <a:lstStyle>
            <a:lvl1pPr algn="r">
              <a:defRPr sz="1200"/>
            </a:lvl1pPr>
          </a:lstStyle>
          <a:p>
            <a:fld id="{41C1230E-E780-4A8E-94B9-8EC7D4008D59}" type="datetimeFigureOut">
              <a:rPr lang="en-US" smtClean="0"/>
              <a:pPr/>
              <a:t>8/11/2017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093" tIns="46546" rIns="93093" bIns="4654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093" tIns="46546" rIns="93093" bIns="465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093" tIns="46546" rIns="93093" bIns="46546" rtlCol="0" anchor="b"/>
          <a:lstStyle>
            <a:lvl1pPr algn="l">
              <a:defRPr sz="1200"/>
            </a:lvl1pPr>
          </a:lstStyle>
          <a:p>
            <a:endParaRPr lang="en-US"/>
          </a:p>
        </p:txBody>
      </p:sp>
      <p:sp>
        <p:nvSpPr>
          <p:cNvPr id="7" name="Slide Number Placeholder 6"/>
          <p:cNvSpPr>
            <a:spLocks noGrp="1"/>
          </p:cNvSpPr>
          <p:nvPr>
            <p:ph type="sldNum" sz="quarter" idx="5"/>
          </p:nvPr>
        </p:nvSpPr>
        <p:spPr>
          <a:xfrm>
            <a:off x="3970944" y="8829967"/>
            <a:ext cx="3037840" cy="464820"/>
          </a:xfrm>
          <a:prstGeom prst="rect">
            <a:avLst/>
          </a:prstGeom>
        </p:spPr>
        <p:txBody>
          <a:bodyPr vert="horz" lIns="93093" tIns="46546" rIns="93093" bIns="46546" rtlCol="0" anchor="b"/>
          <a:lstStyle>
            <a:lvl1pPr algn="r">
              <a:defRPr sz="1200"/>
            </a:lvl1pPr>
          </a:lstStyle>
          <a:p>
            <a:fld id="{08BBD9A4-DA3B-4C99-AA84-08AAF5D58D19}" type="slidenum">
              <a:rPr lang="en-US" smtClean="0"/>
              <a:pPr/>
              <a:t>‹#›</a:t>
            </a:fld>
            <a:endParaRPr lang="en-US"/>
          </a:p>
        </p:txBody>
      </p:sp>
    </p:spTree>
    <p:extLst>
      <p:ext uri="{BB962C8B-B14F-4D97-AF65-F5344CB8AC3E}">
        <p14:creationId xmlns:p14="http://schemas.microsoft.com/office/powerpoint/2010/main" val="170245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2688" y="693738"/>
            <a:ext cx="4646612" cy="3486150"/>
          </a:xfrm>
          <a:ln/>
        </p:spPr>
      </p:sp>
      <p:sp>
        <p:nvSpPr>
          <p:cNvPr id="34819" name="Rectangle 3"/>
          <p:cNvSpPr>
            <a:spLocks noGrp="1" noChangeArrowheads="1"/>
          </p:cNvSpPr>
          <p:nvPr>
            <p:ph type="body" idx="1"/>
          </p:nvPr>
        </p:nvSpPr>
        <p:spPr>
          <a:xfrm>
            <a:off x="701355" y="4416107"/>
            <a:ext cx="5607711" cy="4185531"/>
          </a:xfrm>
          <a:noFill/>
          <a:ln/>
        </p:spPr>
        <p:txBody>
          <a:bodyPr/>
          <a:lstStyle/>
          <a:p>
            <a:pPr marL="225346" indent="-225346" defTabSz="903831">
              <a:defRPr/>
            </a:pPr>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2688" y="693738"/>
            <a:ext cx="4646612" cy="3486150"/>
          </a:xfrm>
          <a:ln/>
        </p:spPr>
      </p:sp>
      <p:sp>
        <p:nvSpPr>
          <p:cNvPr id="34819" name="Rectangle 3"/>
          <p:cNvSpPr>
            <a:spLocks noGrp="1" noChangeArrowheads="1"/>
          </p:cNvSpPr>
          <p:nvPr>
            <p:ph type="body" idx="1"/>
          </p:nvPr>
        </p:nvSpPr>
        <p:spPr>
          <a:xfrm>
            <a:off x="701355" y="4416107"/>
            <a:ext cx="5607711" cy="4185531"/>
          </a:xfrm>
          <a:noFill/>
          <a:ln/>
        </p:spPr>
        <p:txBody>
          <a:bodyPr/>
          <a:lstStyle/>
          <a:p>
            <a:pPr marL="225346" indent="-225346" defTabSz="903831">
              <a:defRPr/>
            </a:pP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1100" y="693738"/>
            <a:ext cx="4649788" cy="3486150"/>
          </a:xfrm>
          <a:ln/>
        </p:spPr>
      </p:sp>
      <p:sp>
        <p:nvSpPr>
          <p:cNvPr id="34819" name="Rectangle 3"/>
          <p:cNvSpPr>
            <a:spLocks noGrp="1" noChangeArrowheads="1"/>
          </p:cNvSpPr>
          <p:nvPr>
            <p:ph type="body" idx="1"/>
          </p:nvPr>
        </p:nvSpPr>
        <p:spPr>
          <a:xfrm>
            <a:off x="701355" y="4416106"/>
            <a:ext cx="5607711" cy="4185531"/>
          </a:xfrm>
          <a:noFill/>
          <a:ln/>
        </p:spPr>
        <p:txBody>
          <a:bodyPr/>
          <a:lstStyle/>
          <a:p>
            <a:pPr marL="225960" indent="-225960" defTabSz="906293">
              <a:defRPr/>
            </a:pPr>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2688" y="693738"/>
            <a:ext cx="4646612" cy="3486150"/>
          </a:xfrm>
          <a:ln/>
        </p:spPr>
      </p:sp>
      <p:sp>
        <p:nvSpPr>
          <p:cNvPr id="34819" name="Rectangle 3"/>
          <p:cNvSpPr>
            <a:spLocks noGrp="1" noChangeArrowheads="1"/>
          </p:cNvSpPr>
          <p:nvPr>
            <p:ph type="body" idx="1"/>
          </p:nvPr>
        </p:nvSpPr>
        <p:spPr>
          <a:xfrm>
            <a:off x="701358" y="4416109"/>
            <a:ext cx="5607711" cy="4185531"/>
          </a:xfrm>
          <a:noFill/>
          <a:ln/>
        </p:spPr>
        <p:txBody>
          <a:bodyPr/>
          <a:lstStyle/>
          <a:p>
            <a:pPr marL="225912" marR="0" indent="-225912" algn="l" defTabSz="906101"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1100" y="693738"/>
            <a:ext cx="4649788" cy="3486150"/>
          </a:xfrm>
          <a:ln/>
        </p:spPr>
      </p:sp>
      <p:sp>
        <p:nvSpPr>
          <p:cNvPr id="34819" name="Rectangle 3"/>
          <p:cNvSpPr>
            <a:spLocks noGrp="1" noChangeArrowheads="1"/>
          </p:cNvSpPr>
          <p:nvPr>
            <p:ph type="body" idx="1"/>
          </p:nvPr>
        </p:nvSpPr>
        <p:spPr>
          <a:xfrm>
            <a:off x="701355" y="4416106"/>
            <a:ext cx="5607711" cy="4185531"/>
          </a:xfrm>
          <a:noFill/>
          <a:ln/>
        </p:spPr>
        <p:txBody>
          <a:bodyPr/>
          <a:lstStyle/>
          <a:p>
            <a:pPr marL="225912" marR="0" indent="-225912" algn="l" defTabSz="906101"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1100" y="693738"/>
            <a:ext cx="4649788" cy="3486150"/>
          </a:xfrm>
          <a:ln/>
        </p:spPr>
      </p:sp>
      <p:sp>
        <p:nvSpPr>
          <p:cNvPr id="34819" name="Rectangle 3"/>
          <p:cNvSpPr>
            <a:spLocks noGrp="1" noChangeArrowheads="1"/>
          </p:cNvSpPr>
          <p:nvPr>
            <p:ph type="body" idx="1"/>
          </p:nvPr>
        </p:nvSpPr>
        <p:spPr>
          <a:xfrm>
            <a:off x="701354" y="4416105"/>
            <a:ext cx="5607711" cy="4185531"/>
          </a:xfrm>
          <a:noFill/>
          <a:ln/>
        </p:spPr>
        <p:txBody>
          <a:bodyPr/>
          <a:lstStyle/>
          <a:p>
            <a:pPr marL="226006" indent="-226006" defTabSz="906484">
              <a:defRPr/>
            </a:pPr>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1100" y="693738"/>
            <a:ext cx="4649788" cy="3486150"/>
          </a:xfrm>
          <a:ln/>
        </p:spPr>
      </p:sp>
      <p:sp>
        <p:nvSpPr>
          <p:cNvPr id="34819" name="Rectangle 3"/>
          <p:cNvSpPr>
            <a:spLocks noGrp="1" noChangeArrowheads="1"/>
          </p:cNvSpPr>
          <p:nvPr>
            <p:ph type="body" idx="1"/>
          </p:nvPr>
        </p:nvSpPr>
        <p:spPr>
          <a:xfrm>
            <a:off x="701356" y="4416107"/>
            <a:ext cx="5607711" cy="4185531"/>
          </a:xfrm>
          <a:noFill/>
          <a:ln/>
        </p:spPr>
        <p:txBody>
          <a:bodyPr/>
          <a:lstStyle/>
          <a:p>
            <a:pPr marL="225912" marR="0" indent="-225912" algn="l" defTabSz="906101"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1100" y="693738"/>
            <a:ext cx="4649788" cy="3486150"/>
          </a:xfrm>
          <a:ln/>
        </p:spPr>
      </p:sp>
      <p:sp>
        <p:nvSpPr>
          <p:cNvPr id="34819" name="Rectangle 3"/>
          <p:cNvSpPr>
            <a:spLocks noGrp="1" noChangeArrowheads="1"/>
          </p:cNvSpPr>
          <p:nvPr>
            <p:ph type="body" idx="1"/>
          </p:nvPr>
        </p:nvSpPr>
        <p:spPr>
          <a:xfrm>
            <a:off x="701355" y="4416106"/>
            <a:ext cx="5607711" cy="4185531"/>
          </a:xfrm>
          <a:noFill/>
          <a:ln/>
        </p:spPr>
        <p:txBody>
          <a:bodyPr/>
          <a:lstStyle/>
          <a:p>
            <a:pPr marL="225960" indent="-225960" defTabSz="906293">
              <a:defRPr/>
            </a:pPr>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D38DA72-70B4-484C-9E03-5F475F269481}" type="datetimeFigureOut">
              <a:rPr lang="en-US">
                <a:solidFill>
                  <a:srgbClr val="000000"/>
                </a:solidFill>
              </a:rPr>
              <a:pPr>
                <a:defRPr/>
              </a:pPr>
              <a:t>8/11/2017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D38023-EDF6-471A-B1F3-CC6DE60FB7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555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6331DD3-9427-458A-9EC2-3014A181401C}" type="datetimeFigureOut">
              <a:rPr lang="en-US">
                <a:solidFill>
                  <a:srgbClr val="000000"/>
                </a:solidFill>
              </a:rPr>
              <a:pPr>
                <a:defRPr/>
              </a:pPr>
              <a:t>8/11/2017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05DE23-8EDB-4C8A-A41A-1C6EAEE5BC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396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E908D6A-3F81-484F-B1C3-2C9A1B1C5254}" type="datetimeFigureOut">
              <a:rPr lang="en-US">
                <a:solidFill>
                  <a:srgbClr val="000000"/>
                </a:solidFill>
              </a:rPr>
              <a:pPr>
                <a:defRPr/>
              </a:pPr>
              <a:t>8/11/2017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558AFE-A0B5-4E02-A613-C3AB04E2C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566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393C273C-7B17-40C3-BBAC-99E6231DA9BE}" type="datetimeFigureOut">
              <a:rPr lang="en-US">
                <a:solidFill>
                  <a:srgbClr val="000000"/>
                </a:solidFill>
              </a:rPr>
              <a:pPr>
                <a:defRPr/>
              </a:pPr>
              <a:t>8/11/2017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5EA733-37E2-4F18-9BD0-DC59F35D67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8456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F594FC43-7F59-406E-88E4-9252794DAC64}" type="datetimeFigureOut">
              <a:rPr lang="en-US">
                <a:solidFill>
                  <a:srgbClr val="000000"/>
                </a:solidFill>
              </a:rPr>
              <a:pPr>
                <a:defRPr/>
              </a:pPr>
              <a:t>8/11/2017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9C79E2-4043-4783-B1B5-7F4126DA43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822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B8CA0AD-2295-44D0-B178-1DED1F3FE0AB}" type="datetimeFigureOut">
              <a:rPr lang="en-US">
                <a:solidFill>
                  <a:srgbClr val="000000"/>
                </a:solidFill>
              </a:rPr>
              <a:pPr>
                <a:defRPr/>
              </a:pPr>
              <a:t>8/11/2017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BF0C7A-31F0-45F6-AE3F-DBA595E346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128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descr="3184-R14-FedPPT_3.gif"/>
          <p:cNvPicPr>
            <a:picLocks noChangeAspect="1"/>
          </p:cNvPicPr>
          <p:nvPr userDrawn="1"/>
        </p:nvPicPr>
        <p:blipFill>
          <a:blip r:embed="rId2" cstate="print"/>
          <a:stretch>
            <a:fillRect/>
          </a:stretch>
        </p:blipFill>
        <p:spPr>
          <a:xfrm>
            <a:off x="0" y="0"/>
            <a:ext cx="9144001" cy="6858000"/>
          </a:xfrm>
          <a:prstGeom prst="rect">
            <a:avLst/>
          </a:prstGeom>
        </p:spPr>
      </p:pic>
      <p:sp>
        <p:nvSpPr>
          <p:cNvPr id="6" name="Text Placeholder 8"/>
          <p:cNvSpPr>
            <a:spLocks noGrp="1"/>
          </p:cNvSpPr>
          <p:nvPr>
            <p:ph type="body" sz="quarter" idx="11" hasCustomPrompt="1"/>
          </p:nvPr>
        </p:nvSpPr>
        <p:spPr>
          <a:xfrm>
            <a:off x="393192" y="6341364"/>
            <a:ext cx="7303008" cy="288036"/>
          </a:xfrm>
        </p:spPr>
        <p:txBody>
          <a:bodyPr lIns="0" tIns="0" rIns="0" bIns="0">
            <a:noAutofit/>
          </a:bodyPr>
          <a:lstStyle>
            <a:lvl1pPr marL="0" indent="0">
              <a:lnSpc>
                <a:spcPct val="100000"/>
              </a:lnSpc>
              <a:spcBef>
                <a:spcPts val="0"/>
              </a:spcBef>
              <a:buNone/>
              <a:defRPr sz="1400">
                <a:solidFill>
                  <a:srgbClr val="FFFFFF"/>
                </a:solidFill>
              </a:defRPr>
            </a:lvl1pPr>
            <a:lvl2pPr marL="0" indent="0">
              <a:lnSpc>
                <a:spcPts val="2500"/>
              </a:lnSpc>
              <a:spcBef>
                <a:spcPts val="0"/>
              </a:spcBef>
              <a:buNone/>
              <a:defRPr sz="1400">
                <a:solidFill>
                  <a:srgbClr val="FFFFFF"/>
                </a:solidFill>
              </a:defRPr>
            </a:lvl2pPr>
          </a:lstStyle>
          <a:p>
            <a:pPr lvl="0"/>
            <a:r>
              <a:rPr lang="en-US" dirty="0" smtClean="0"/>
              <a:t>Date</a:t>
            </a:r>
          </a:p>
        </p:txBody>
      </p:sp>
      <p:sp>
        <p:nvSpPr>
          <p:cNvPr id="11" name="Title 1"/>
          <p:cNvSpPr>
            <a:spLocks noGrp="1"/>
          </p:cNvSpPr>
          <p:nvPr>
            <p:ph type="ctrTitle" hasCustomPrompt="1"/>
          </p:nvPr>
        </p:nvSpPr>
        <p:spPr>
          <a:xfrm>
            <a:off x="393192" y="4224528"/>
            <a:ext cx="7379208" cy="1298448"/>
          </a:xfrm>
        </p:spPr>
        <p:txBody>
          <a:bodyPr lIns="0" tIns="0" rIns="0" bIns="45720">
            <a:noAutofit/>
          </a:bodyPr>
          <a:lstStyle>
            <a:lvl1pPr algn="l">
              <a:lnSpc>
                <a:spcPts val="3500"/>
              </a:lnSpc>
              <a:defRPr sz="2800" b="1">
                <a:solidFill>
                  <a:srgbClr val="FFFFFF"/>
                </a:solidFill>
              </a:defRPr>
            </a:lvl1pPr>
          </a:lstStyle>
          <a:p>
            <a:r>
              <a:rPr lang="en-US" dirty="0" smtClean="0"/>
              <a:t>Insert Title</a:t>
            </a:r>
            <a:endParaRPr lang="en-US" dirty="0"/>
          </a:p>
        </p:txBody>
      </p:sp>
      <p:sp>
        <p:nvSpPr>
          <p:cNvPr id="8" name="Text Placeholder 8"/>
          <p:cNvSpPr>
            <a:spLocks noGrp="1"/>
          </p:cNvSpPr>
          <p:nvPr>
            <p:ph type="body" sz="quarter" idx="10" hasCustomPrompt="1"/>
          </p:nvPr>
        </p:nvSpPr>
        <p:spPr>
          <a:xfrm>
            <a:off x="393192" y="5753290"/>
            <a:ext cx="8293608" cy="576072"/>
          </a:xfrm>
        </p:spPr>
        <p:txBody>
          <a:bodyPr lIns="0" tIns="0" rIns="0" bIns="0">
            <a:noAutofit/>
          </a:bodyPr>
          <a:lstStyle>
            <a:lvl1pPr marL="0">
              <a:lnSpc>
                <a:spcPts val="2000"/>
              </a:lnSpc>
              <a:spcBef>
                <a:spcPts val="0"/>
              </a:spcBef>
              <a:buNone/>
              <a:defRPr sz="1700">
                <a:solidFill>
                  <a:srgbClr val="FFFFFF"/>
                </a:solidFill>
              </a:defRPr>
            </a:lvl1pPr>
            <a:lvl2pPr marL="0" indent="0">
              <a:lnSpc>
                <a:spcPts val="2500"/>
              </a:lnSpc>
              <a:spcBef>
                <a:spcPts val="0"/>
              </a:spcBef>
              <a:buNone/>
              <a:defRPr sz="1400">
                <a:solidFill>
                  <a:srgbClr val="FFFFFF"/>
                </a:solidFill>
              </a:defRPr>
            </a:lvl2pPr>
          </a:lstStyle>
          <a:p>
            <a:pPr lvl="0"/>
            <a:r>
              <a:rPr lang="en-US" dirty="0" smtClean="0"/>
              <a:t>Insert Subtitle</a:t>
            </a:r>
          </a:p>
        </p:txBody>
      </p:sp>
    </p:spTree>
    <p:extLst>
      <p:ext uri="{BB962C8B-B14F-4D97-AF65-F5344CB8AC3E}">
        <p14:creationId xmlns:p14="http://schemas.microsoft.com/office/powerpoint/2010/main" val="217207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CB5651-6149-4F89-A832-52754DCEAC85}" type="datetimeFigureOut">
              <a:rPr lang="en-US">
                <a:solidFill>
                  <a:srgbClr val="000000"/>
                </a:solidFill>
              </a:rPr>
              <a:pPr>
                <a:defRPr/>
              </a:pPr>
              <a:t>8/11/2017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817E92-E624-4374-8F88-C601488A8C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392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190B19F-9A8C-4A67-9D92-8F8E45ECA2EE}" type="datetimeFigureOut">
              <a:rPr lang="en-US">
                <a:solidFill>
                  <a:srgbClr val="000000"/>
                </a:solidFill>
              </a:rPr>
              <a:pPr>
                <a:defRPr/>
              </a:pPr>
              <a:t>8/11/2017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46A6CB-2CA3-4895-A040-4B5FBEC65F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641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5C44E15-2365-4108-AD17-DBA99E383655}" type="datetimeFigureOut">
              <a:rPr lang="en-US">
                <a:solidFill>
                  <a:srgbClr val="000000"/>
                </a:solidFill>
              </a:rPr>
              <a:pPr>
                <a:defRPr/>
              </a:pPr>
              <a:t>8/11/2017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50465A-1B8E-4572-8D71-A0D9E93F54E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407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0C17579-1E4C-41B3-8ED0-2B8B53698A1F}" type="datetimeFigureOut">
              <a:rPr lang="en-US">
                <a:solidFill>
                  <a:srgbClr val="000000"/>
                </a:solidFill>
              </a:rPr>
              <a:pPr>
                <a:defRPr/>
              </a:pPr>
              <a:t>8/11/2017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5A28084-E7DB-469A-8447-21CED039EE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310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929B93C-9E5E-439A-B761-8105E8D5D62B}" type="datetimeFigureOut">
              <a:rPr lang="en-US">
                <a:solidFill>
                  <a:srgbClr val="000000"/>
                </a:solidFill>
              </a:rPr>
              <a:pPr>
                <a:defRPr/>
              </a:pPr>
              <a:t>8/11/2017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CC7BCA-996E-44F0-8ACB-2DDED94F12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490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A3C4669-7092-4DC8-B53C-5B4EAF0058D4}" type="datetimeFigureOut">
              <a:rPr lang="en-US">
                <a:solidFill>
                  <a:srgbClr val="000000"/>
                </a:solidFill>
              </a:rPr>
              <a:pPr>
                <a:defRPr/>
              </a:pPr>
              <a:t>8/11/2017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591A5C2-BF30-43CE-B9F5-4DD380E273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158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aseline="0">
                <a:latin typeface="Arial" pitchFamily="34" charset="0"/>
              </a:defRPr>
            </a:lvl1pPr>
            <a:lvl2pPr>
              <a:defRPr sz="2800" baseline="0">
                <a:latin typeface="Arial" pitchFamily="34" charset="0"/>
              </a:defRPr>
            </a:lvl2pPr>
            <a:lvl3pPr>
              <a:defRPr sz="2400" baseline="0">
                <a:latin typeface="Arial" pitchFamily="34" charset="0"/>
              </a:defRPr>
            </a:lvl3pPr>
            <a:lvl4pPr>
              <a:defRPr sz="2000" baseline="0">
                <a:latin typeface="Arial" pitchFamily="34" charset="0"/>
              </a:defRPr>
            </a:lvl4pPr>
            <a:lvl5pPr>
              <a:defRPr sz="2000" baseline="0">
                <a:latin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8E2F6F-FBE6-4C44-977C-0AEEB3B8612F}" type="datetimeFigureOut">
              <a:rPr lang="en-US">
                <a:solidFill>
                  <a:srgbClr val="000000"/>
                </a:solidFill>
              </a:rPr>
              <a:pPr>
                <a:defRPr/>
              </a:pPr>
              <a:t>8/11/2017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E985C1-7EF9-4CF1-9611-FA4A10DD4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007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0AD546-AF7E-4AA2-8557-18BBE5E5243F}" type="datetimeFigureOut">
              <a:rPr lang="en-US">
                <a:solidFill>
                  <a:srgbClr val="000000"/>
                </a:solidFill>
              </a:rPr>
              <a:pPr>
                <a:defRPr/>
              </a:pPr>
              <a:t>8/11/2017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67B310-C237-4B9B-AFA4-A00E092B83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435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lvl1pPr>
          </a:lstStyle>
          <a:p>
            <a:pPr fontAlgn="base">
              <a:spcAft>
                <a:spcPct val="0"/>
              </a:spcAft>
              <a:defRPr/>
            </a:pPr>
            <a:fld id="{256B0DED-76D6-4E49-8954-D9FDE934ED96}" type="datetimeFigureOut">
              <a:rPr lang="en-US">
                <a:solidFill>
                  <a:srgbClr val="000000"/>
                </a:solidFill>
                <a:cs typeface="Arial" charset="0"/>
              </a:rPr>
              <a:pPr fontAlgn="base">
                <a:spcAft>
                  <a:spcPct val="0"/>
                </a:spcAft>
                <a:defRPr/>
              </a:pPr>
              <a:t>8/11/2017</a:t>
            </a:fld>
            <a:endParaRPr lang="en-US" dirty="0">
              <a:solidFill>
                <a:srgbClr val="000000"/>
              </a:solidFill>
              <a:cs typeface="Arial" charset="0"/>
            </a:endParaRPr>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vl1pPr>
          </a:lstStyle>
          <a:p>
            <a:pPr fontAlgn="base">
              <a:spcAft>
                <a:spcPct val="0"/>
              </a:spcAft>
              <a:defRPr/>
            </a:pPr>
            <a:endParaRPr lang="en-US" dirty="0">
              <a:solidFill>
                <a:srgbClr val="000000"/>
              </a:solidFill>
              <a:cs typeface="Arial" charset="0"/>
            </a:endParaRPr>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vl1pPr>
          </a:lstStyle>
          <a:p>
            <a:pPr fontAlgn="base">
              <a:spcAft>
                <a:spcPct val="0"/>
              </a:spcAft>
              <a:defRPr/>
            </a:pPr>
            <a:fld id="{95DBB1F3-DB82-4BCD-849C-C6436FDAF968}" type="slidenum">
              <a:rPr lang="en-US">
                <a:solidFill>
                  <a:srgbClr val="000000"/>
                </a:solidFill>
                <a:cs typeface="Arial" charset="0"/>
              </a:rPr>
              <a:pPr fontAlgn="base">
                <a:spcAft>
                  <a:spcPct val="0"/>
                </a:spcAft>
                <a:defRPr/>
              </a:pPr>
              <a:t>‹#›</a:t>
            </a:fld>
            <a:endParaRPr lang="en-US" dirty="0">
              <a:solidFill>
                <a:srgbClr val="000000"/>
              </a:solidFill>
              <a:cs typeface="Arial" charset="0"/>
            </a:endParaRPr>
          </a:p>
        </p:txBody>
      </p:sp>
    </p:spTree>
    <p:extLst>
      <p:ext uri="{BB962C8B-B14F-4D97-AF65-F5344CB8AC3E}">
        <p14:creationId xmlns:p14="http://schemas.microsoft.com/office/powerpoint/2010/main" val="227407005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oleObject" Target="../embeddings/oleObject7.bin"/><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ctrTitle"/>
          </p:nvPr>
        </p:nvSpPr>
        <p:spPr>
          <a:xfrm>
            <a:off x="298043" y="4347693"/>
            <a:ext cx="7293607" cy="899921"/>
          </a:xfrm>
        </p:spPr>
        <p:txBody>
          <a:bodyPr/>
          <a:lstStyle/>
          <a:p>
            <a:pPr>
              <a:lnSpc>
                <a:spcPct val="100000"/>
              </a:lnSpc>
              <a:spcBef>
                <a:spcPts val="0"/>
              </a:spcBef>
              <a:spcAft>
                <a:spcPts val="0"/>
              </a:spcAft>
            </a:pPr>
            <a:r>
              <a:rPr lang="en-US" sz="2600" dirty="0" smtClean="0"/>
              <a:t>The Performance of the Buffalo Economy</a:t>
            </a:r>
            <a:br>
              <a:rPr lang="en-US" sz="2600" dirty="0" smtClean="0"/>
            </a:br>
            <a:r>
              <a:rPr lang="en-US" sz="2600" dirty="0" smtClean="0"/>
              <a:t>Since the Great Recession</a:t>
            </a:r>
            <a:endParaRPr lang="en-US" sz="2600" dirty="0"/>
          </a:p>
        </p:txBody>
      </p:sp>
      <p:sp>
        <p:nvSpPr>
          <p:cNvPr id="6" name="TextBox 5"/>
          <p:cNvSpPr txBox="1"/>
          <p:nvPr/>
        </p:nvSpPr>
        <p:spPr>
          <a:xfrm>
            <a:off x="206112" y="5181386"/>
            <a:ext cx="6916420" cy="369332"/>
          </a:xfrm>
          <a:prstGeom prst="rect">
            <a:avLst/>
          </a:prstGeom>
          <a:noFill/>
        </p:spPr>
        <p:txBody>
          <a:bodyPr wrap="square" rtlCol="0">
            <a:spAutoFit/>
          </a:bodyPr>
          <a:lstStyle/>
          <a:p>
            <a:pPr fontAlgn="base">
              <a:spcBef>
                <a:spcPct val="0"/>
              </a:spcBef>
              <a:spcAft>
                <a:spcPct val="0"/>
              </a:spcAft>
            </a:pPr>
            <a:r>
              <a:rPr lang="en-US" dirty="0" smtClean="0">
                <a:solidFill>
                  <a:srgbClr val="FFFFFF"/>
                </a:solidFill>
                <a:cs typeface="Arial" charset="0"/>
              </a:rPr>
              <a:t>Jaison R. Abel, Research Officer</a:t>
            </a:r>
            <a:endParaRPr lang="en-US" dirty="0">
              <a:solidFill>
                <a:srgbClr val="FFFFFF"/>
              </a:solidFill>
              <a:cs typeface="Arial" charset="0"/>
            </a:endParaRPr>
          </a:p>
        </p:txBody>
      </p:sp>
      <p:sp>
        <p:nvSpPr>
          <p:cNvPr id="7" name="Text Placeholder 8"/>
          <p:cNvSpPr>
            <a:spLocks noGrp="1"/>
          </p:cNvSpPr>
          <p:nvPr>
            <p:ph type="body" sz="quarter" idx="10"/>
          </p:nvPr>
        </p:nvSpPr>
        <p:spPr>
          <a:xfrm>
            <a:off x="291676" y="5781293"/>
            <a:ext cx="8666423" cy="417253"/>
          </a:xfrm>
        </p:spPr>
        <p:txBody>
          <a:bodyPr/>
          <a:lstStyle/>
          <a:p>
            <a:r>
              <a:rPr lang="en-US" sz="1600" dirty="0"/>
              <a:t>Buffalo Since the Great Recession: A Workshop on Economic Restructuring in the Rust </a:t>
            </a:r>
            <a:r>
              <a:rPr lang="en-US" sz="1600" dirty="0" smtClean="0"/>
              <a:t>Belt Cornell ILR School; Buffalo, NY; August 14, 2017</a:t>
            </a:r>
          </a:p>
        </p:txBody>
      </p:sp>
      <p:sp>
        <p:nvSpPr>
          <p:cNvPr id="8" name="Rectangle 10"/>
          <p:cNvSpPr>
            <a:spLocks noChangeArrowheads="1"/>
          </p:cNvSpPr>
          <p:nvPr/>
        </p:nvSpPr>
        <p:spPr bwMode="auto">
          <a:xfrm>
            <a:off x="560542" y="6349732"/>
            <a:ext cx="8137783"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200" dirty="0">
                <a:solidFill>
                  <a:srgbClr val="FFFFFF"/>
                </a:solidFill>
                <a:cs typeface="Arial" charset="0"/>
              </a:rPr>
              <a:t>The views expressed here are those of the presenter and do not necessarily represent </a:t>
            </a:r>
            <a:br>
              <a:rPr lang="en-US" sz="1200" dirty="0">
                <a:solidFill>
                  <a:srgbClr val="FFFFFF"/>
                </a:solidFill>
                <a:cs typeface="Arial" charset="0"/>
              </a:rPr>
            </a:br>
            <a:r>
              <a:rPr lang="en-US" sz="1200" dirty="0">
                <a:solidFill>
                  <a:srgbClr val="FFFFFF"/>
                </a:solidFill>
                <a:cs typeface="Arial" charset="0"/>
              </a:rPr>
              <a:t>those of the Federal Reserve Bank of New York or the Federal Reserve System.</a:t>
            </a:r>
          </a:p>
        </p:txBody>
      </p:sp>
    </p:spTree>
    <p:extLst>
      <p:ext uri="{BB962C8B-B14F-4D97-AF65-F5344CB8AC3E}">
        <p14:creationId xmlns:p14="http://schemas.microsoft.com/office/powerpoint/2010/main" val="3541779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5"/>
          <p:cNvSpPr>
            <a:spLocks noEditPoints="1"/>
          </p:cNvSpPr>
          <p:nvPr/>
        </p:nvSpPr>
        <p:spPr bwMode="auto">
          <a:xfrm>
            <a:off x="785813" y="1577975"/>
            <a:ext cx="7758113" cy="3760788"/>
          </a:xfrm>
          <a:custGeom>
            <a:avLst/>
            <a:gdLst>
              <a:gd name="T0" fmla="*/ 0 w 4887"/>
              <a:gd name="T1" fmla="*/ 2365 h 2369"/>
              <a:gd name="T2" fmla="*/ 4887 w 4887"/>
              <a:gd name="T3" fmla="*/ 2365 h 2369"/>
              <a:gd name="T4" fmla="*/ 4887 w 4887"/>
              <a:gd name="T5" fmla="*/ 2369 h 2369"/>
              <a:gd name="T6" fmla="*/ 0 w 4887"/>
              <a:gd name="T7" fmla="*/ 2369 h 2369"/>
              <a:gd name="T8" fmla="*/ 0 w 4887"/>
              <a:gd name="T9" fmla="*/ 2365 h 2369"/>
              <a:gd name="T10" fmla="*/ 0 w 4887"/>
              <a:gd name="T11" fmla="*/ 1894 h 2369"/>
              <a:gd name="T12" fmla="*/ 4887 w 4887"/>
              <a:gd name="T13" fmla="*/ 1894 h 2369"/>
              <a:gd name="T14" fmla="*/ 4887 w 4887"/>
              <a:gd name="T15" fmla="*/ 1898 h 2369"/>
              <a:gd name="T16" fmla="*/ 0 w 4887"/>
              <a:gd name="T17" fmla="*/ 1898 h 2369"/>
              <a:gd name="T18" fmla="*/ 0 w 4887"/>
              <a:gd name="T19" fmla="*/ 1894 h 2369"/>
              <a:gd name="T20" fmla="*/ 0 w 4887"/>
              <a:gd name="T21" fmla="*/ 1420 h 2369"/>
              <a:gd name="T22" fmla="*/ 4887 w 4887"/>
              <a:gd name="T23" fmla="*/ 1420 h 2369"/>
              <a:gd name="T24" fmla="*/ 4887 w 4887"/>
              <a:gd name="T25" fmla="*/ 1424 h 2369"/>
              <a:gd name="T26" fmla="*/ 0 w 4887"/>
              <a:gd name="T27" fmla="*/ 1424 h 2369"/>
              <a:gd name="T28" fmla="*/ 0 w 4887"/>
              <a:gd name="T29" fmla="*/ 1420 h 2369"/>
              <a:gd name="T30" fmla="*/ 0 w 4887"/>
              <a:gd name="T31" fmla="*/ 945 h 2369"/>
              <a:gd name="T32" fmla="*/ 4887 w 4887"/>
              <a:gd name="T33" fmla="*/ 945 h 2369"/>
              <a:gd name="T34" fmla="*/ 4887 w 4887"/>
              <a:gd name="T35" fmla="*/ 949 h 2369"/>
              <a:gd name="T36" fmla="*/ 0 w 4887"/>
              <a:gd name="T37" fmla="*/ 949 h 2369"/>
              <a:gd name="T38" fmla="*/ 0 w 4887"/>
              <a:gd name="T39" fmla="*/ 945 h 2369"/>
              <a:gd name="T40" fmla="*/ 0 w 4887"/>
              <a:gd name="T41" fmla="*/ 475 h 2369"/>
              <a:gd name="T42" fmla="*/ 4887 w 4887"/>
              <a:gd name="T43" fmla="*/ 475 h 2369"/>
              <a:gd name="T44" fmla="*/ 4887 w 4887"/>
              <a:gd name="T45" fmla="*/ 479 h 2369"/>
              <a:gd name="T46" fmla="*/ 0 w 4887"/>
              <a:gd name="T47" fmla="*/ 479 h 2369"/>
              <a:gd name="T48" fmla="*/ 0 w 4887"/>
              <a:gd name="T49" fmla="*/ 475 h 2369"/>
              <a:gd name="T50" fmla="*/ 0 w 4887"/>
              <a:gd name="T51" fmla="*/ 0 h 2369"/>
              <a:gd name="T52" fmla="*/ 4887 w 4887"/>
              <a:gd name="T53" fmla="*/ 0 h 2369"/>
              <a:gd name="T54" fmla="*/ 4887 w 4887"/>
              <a:gd name="T55" fmla="*/ 4 h 2369"/>
              <a:gd name="T56" fmla="*/ 0 w 4887"/>
              <a:gd name="T57" fmla="*/ 4 h 2369"/>
              <a:gd name="T58" fmla="*/ 0 w 4887"/>
              <a:gd name="T59" fmla="*/ 0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87" h="2369">
                <a:moveTo>
                  <a:pt x="0" y="2365"/>
                </a:moveTo>
                <a:lnTo>
                  <a:pt x="4887" y="2365"/>
                </a:lnTo>
                <a:lnTo>
                  <a:pt x="4887" y="2369"/>
                </a:lnTo>
                <a:lnTo>
                  <a:pt x="0" y="2369"/>
                </a:lnTo>
                <a:lnTo>
                  <a:pt x="0" y="2365"/>
                </a:lnTo>
                <a:close/>
                <a:moveTo>
                  <a:pt x="0" y="1894"/>
                </a:moveTo>
                <a:lnTo>
                  <a:pt x="4887" y="1894"/>
                </a:lnTo>
                <a:lnTo>
                  <a:pt x="4887" y="1898"/>
                </a:lnTo>
                <a:lnTo>
                  <a:pt x="0" y="1898"/>
                </a:lnTo>
                <a:lnTo>
                  <a:pt x="0" y="1894"/>
                </a:lnTo>
                <a:close/>
                <a:moveTo>
                  <a:pt x="0" y="1420"/>
                </a:moveTo>
                <a:lnTo>
                  <a:pt x="4887" y="1420"/>
                </a:lnTo>
                <a:lnTo>
                  <a:pt x="4887" y="1424"/>
                </a:lnTo>
                <a:lnTo>
                  <a:pt x="0" y="1424"/>
                </a:lnTo>
                <a:lnTo>
                  <a:pt x="0" y="1420"/>
                </a:lnTo>
                <a:close/>
                <a:moveTo>
                  <a:pt x="0" y="945"/>
                </a:moveTo>
                <a:lnTo>
                  <a:pt x="4887" y="945"/>
                </a:lnTo>
                <a:lnTo>
                  <a:pt x="4887" y="949"/>
                </a:lnTo>
                <a:lnTo>
                  <a:pt x="0" y="949"/>
                </a:lnTo>
                <a:lnTo>
                  <a:pt x="0" y="945"/>
                </a:lnTo>
                <a:close/>
                <a:moveTo>
                  <a:pt x="0" y="475"/>
                </a:moveTo>
                <a:lnTo>
                  <a:pt x="4887" y="475"/>
                </a:lnTo>
                <a:lnTo>
                  <a:pt x="4887" y="479"/>
                </a:lnTo>
                <a:lnTo>
                  <a:pt x="0" y="479"/>
                </a:lnTo>
                <a:lnTo>
                  <a:pt x="0" y="475"/>
                </a:lnTo>
                <a:close/>
                <a:moveTo>
                  <a:pt x="0" y="0"/>
                </a:moveTo>
                <a:lnTo>
                  <a:pt x="4887" y="0"/>
                </a:lnTo>
                <a:lnTo>
                  <a:pt x="4887" y="4"/>
                </a:lnTo>
                <a:lnTo>
                  <a:pt x="0" y="4"/>
                </a:lnTo>
                <a:lnTo>
                  <a:pt x="0" y="0"/>
                </a:lnTo>
                <a:close/>
              </a:path>
            </a:pathLst>
          </a:custGeom>
          <a:solidFill>
            <a:srgbClr val="D9D9D9"/>
          </a:solidFill>
          <a:ln w="6350"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0"/>
          <p:cNvSpPr>
            <a:spLocks noChangeArrowheads="1"/>
          </p:cNvSpPr>
          <p:nvPr/>
        </p:nvSpPr>
        <p:spPr bwMode="auto">
          <a:xfrm>
            <a:off x="1246376" y="1582758"/>
            <a:ext cx="438491" cy="4498848"/>
          </a:xfrm>
          <a:prstGeom prst="rect">
            <a:avLst/>
          </a:prstGeom>
          <a:solidFill>
            <a:srgbClr val="E1E1E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7" name="Rectangle 10"/>
          <p:cNvSpPr>
            <a:spLocks noChangeArrowheads="1"/>
          </p:cNvSpPr>
          <p:nvPr/>
        </p:nvSpPr>
        <p:spPr bwMode="auto">
          <a:xfrm>
            <a:off x="4168798" y="1582758"/>
            <a:ext cx="758802" cy="4498848"/>
          </a:xfrm>
          <a:prstGeom prst="rect">
            <a:avLst/>
          </a:prstGeom>
          <a:solidFill>
            <a:srgbClr val="E1E1E1"/>
          </a:solidFill>
          <a:ln>
            <a:noFill/>
          </a:ln>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099" name="Text Box 2"/>
          <p:cNvSpPr txBox="1">
            <a:spLocks noChangeArrowheads="1"/>
          </p:cNvSpPr>
          <p:nvPr/>
        </p:nvSpPr>
        <p:spPr bwMode="auto">
          <a:xfrm>
            <a:off x="74613" y="-285750"/>
            <a:ext cx="8991600" cy="1461939"/>
          </a:xfrm>
          <a:prstGeom prst="rect">
            <a:avLst/>
          </a:prstGeom>
          <a:noFill/>
          <a:ln w="9525">
            <a:noFill/>
            <a:miter lim="800000"/>
            <a:headEnd/>
            <a:tailEnd/>
          </a:ln>
        </p:spPr>
        <p:txBody>
          <a:bodyPr>
            <a:spAutoFit/>
          </a:bodyPr>
          <a:lstStyle/>
          <a:p>
            <a:pPr algn="ctr" defTabSz="457200" fontAlgn="base">
              <a:spcBef>
                <a:spcPct val="50000"/>
              </a:spcBef>
              <a:spcAft>
                <a:spcPct val="0"/>
              </a:spcAft>
            </a:pPr>
            <a:endParaRPr lang="en-US" sz="1600" b="1" dirty="0" smtClean="0">
              <a:solidFill>
                <a:srgbClr val="000000"/>
              </a:solidFill>
              <a:cs typeface="Arial" charset="0"/>
            </a:endParaRPr>
          </a:p>
          <a:p>
            <a:pPr algn="ctr" defTabSz="457200" fontAlgn="base">
              <a:spcBef>
                <a:spcPct val="50000"/>
              </a:spcBef>
              <a:spcAft>
                <a:spcPct val="0"/>
              </a:spcAft>
            </a:pPr>
            <a:r>
              <a:rPr lang="en-US" sz="3200" b="1" dirty="0" smtClean="0">
                <a:solidFill>
                  <a:srgbClr val="000000"/>
                </a:solidFill>
                <a:cs typeface="Arial" charset="0"/>
              </a:rPr>
              <a:t>Regional Household Debt</a:t>
            </a:r>
            <a:endParaRPr lang="en-US" sz="3200" b="1" dirty="0">
              <a:solidFill>
                <a:srgbClr val="000000"/>
              </a:solidFill>
              <a:cs typeface="Arial" charset="0"/>
            </a:endParaRPr>
          </a:p>
          <a:p>
            <a:pPr algn="ctr" defTabSz="457200" fontAlgn="base">
              <a:spcBef>
                <a:spcPts val="600"/>
              </a:spcBef>
              <a:spcAft>
                <a:spcPct val="0"/>
              </a:spcAft>
            </a:pPr>
            <a:r>
              <a:rPr lang="en-US" sz="2000" b="1" dirty="0" smtClean="0">
                <a:solidFill>
                  <a:srgbClr val="808080"/>
                </a:solidFill>
              </a:rPr>
              <a:t>Total Household Debt Balance Per Capita, 2017 Constant Dollars</a:t>
            </a:r>
            <a:endParaRPr lang="en-US" sz="2000" b="1" dirty="0">
              <a:solidFill>
                <a:srgbClr val="808080"/>
              </a:solidFill>
              <a:cs typeface="Arial" charset="0"/>
            </a:endParaRPr>
          </a:p>
        </p:txBody>
      </p:sp>
      <p:graphicFrame>
        <p:nvGraphicFramePr>
          <p:cNvPr id="53" name="Object 4"/>
          <p:cNvGraphicFramePr>
            <a:graphicFrameLocks noChangeAspect="1"/>
          </p:cNvGraphicFramePr>
          <p:nvPr>
            <p:extLst>
              <p:ext uri="{D42A27DB-BD31-4B8C-83A1-F6EECF244321}">
                <p14:modId xmlns:p14="http://schemas.microsoft.com/office/powerpoint/2010/main" val="4016634271"/>
              </p:ext>
            </p:extLst>
          </p:nvPr>
        </p:nvGraphicFramePr>
        <p:xfrm>
          <a:off x="8764270" y="6492875"/>
          <a:ext cx="379413" cy="365125"/>
        </p:xfrm>
        <a:graphic>
          <a:graphicData uri="http://schemas.openxmlformats.org/presentationml/2006/ole">
            <mc:AlternateContent xmlns:mc="http://schemas.openxmlformats.org/markup-compatibility/2006">
              <mc:Choice xmlns:v="urn:schemas-microsoft-com:vml" Requires="v">
                <p:oleObj spid="_x0000_s1754250" name="Photo Editor Photo" r:id="rId4" imgW="2209524" imgH="2133898" progId="">
                  <p:embed/>
                </p:oleObj>
              </mc:Choice>
              <mc:Fallback>
                <p:oleObj name="Photo Editor Photo" r:id="rId4" imgW="2209524" imgH="213389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4270"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sp>
        <p:nvSpPr>
          <p:cNvPr id="54" name="Rectangle 22"/>
          <p:cNvSpPr>
            <a:spLocks noChangeArrowheads="1"/>
          </p:cNvSpPr>
          <p:nvPr/>
        </p:nvSpPr>
        <p:spPr bwMode="auto">
          <a:xfrm>
            <a:off x="8800532" y="6554153"/>
            <a:ext cx="357188" cy="279400"/>
          </a:xfrm>
          <a:prstGeom prst="rect">
            <a:avLst/>
          </a:prstGeom>
          <a:noFill/>
          <a:ln w="9525">
            <a:noFill/>
            <a:miter lim="800000"/>
            <a:headEnd/>
            <a:tailEnd/>
          </a:ln>
        </p:spPr>
        <p:txBody>
          <a:bodyPr wrap="square" lIns="92064" tIns="46033" rIns="92064" bIns="46033">
            <a:spAutoFit/>
          </a:bodyPr>
          <a:lstStyle/>
          <a:p>
            <a:pPr algn="ctr" defTabSz="457200" eaLnBrk="0" hangingPunct="0"/>
            <a:fld id="{2273D20E-755C-42B7-87E0-748A99F9BE24}" type="slidenum">
              <a:rPr lang="en-US" sz="1200" b="1">
                <a:solidFill>
                  <a:srgbClr val="4D4D4D"/>
                </a:solidFill>
              </a:rPr>
              <a:pPr algn="ctr" defTabSz="457200" eaLnBrk="0" hangingPunct="0"/>
              <a:t>9</a:t>
            </a:fld>
            <a:endParaRPr lang="en-US" sz="1200" b="1" dirty="0">
              <a:solidFill>
                <a:srgbClr val="4D4D4D"/>
              </a:solidFill>
            </a:endParaRPr>
          </a:p>
        </p:txBody>
      </p:sp>
      <p:sp>
        <p:nvSpPr>
          <p:cNvPr id="55" name="Rectangle 12"/>
          <p:cNvSpPr>
            <a:spLocks noChangeArrowheads="1"/>
          </p:cNvSpPr>
          <p:nvPr/>
        </p:nvSpPr>
        <p:spPr bwMode="auto">
          <a:xfrm>
            <a:off x="-15338" y="6604749"/>
            <a:ext cx="7093471" cy="209550"/>
          </a:xfrm>
          <a:prstGeom prst="rect">
            <a:avLst/>
          </a:prstGeom>
          <a:noFill/>
          <a:ln w="9525">
            <a:noFill/>
            <a:miter lim="800000"/>
            <a:headEnd/>
            <a:tailEnd/>
          </a:ln>
        </p:spPr>
        <p:txBody>
          <a:bodyPr/>
          <a:lstStyle/>
          <a:p>
            <a:pPr marL="342900" indent="-342900" defTabSz="457200" eaLnBrk="0" fontAlgn="base" hangingPunct="0">
              <a:lnSpc>
                <a:spcPts val="800"/>
              </a:lnSpc>
              <a:spcBef>
                <a:spcPct val="20000"/>
              </a:spcBef>
              <a:spcAft>
                <a:spcPct val="0"/>
              </a:spcAft>
            </a:pPr>
            <a:r>
              <a:rPr lang="en-US" sz="1050" dirty="0">
                <a:solidFill>
                  <a:prstClr val="white">
                    <a:lumMod val="50000"/>
                  </a:prstClr>
                </a:solidFill>
                <a:cs typeface="Arial" charset="0"/>
              </a:rPr>
              <a:t>Source: FRBNY Consumer Credit Panel/Equifax, Bureau of Labor Statistics CPI, and Moody’s Economy.com.</a:t>
            </a:r>
          </a:p>
          <a:p>
            <a:pPr marL="342900" indent="-342900" defTabSz="457200" eaLnBrk="0" fontAlgn="base" hangingPunct="0">
              <a:lnSpc>
                <a:spcPts val="800"/>
              </a:lnSpc>
              <a:spcBef>
                <a:spcPct val="20000"/>
              </a:spcBef>
              <a:spcAft>
                <a:spcPct val="0"/>
              </a:spcAft>
            </a:pPr>
            <a:endParaRPr lang="en-US" sz="1050" dirty="0">
              <a:solidFill>
                <a:prstClr val="white">
                  <a:lumMod val="50000"/>
                </a:prstClr>
              </a:solidFill>
              <a:cs typeface="Arial" charset="0"/>
            </a:endParaRPr>
          </a:p>
        </p:txBody>
      </p:sp>
      <p:sp>
        <p:nvSpPr>
          <p:cNvPr id="7" name="Freeform 76"/>
          <p:cNvSpPr>
            <a:spLocks noEditPoints="1"/>
          </p:cNvSpPr>
          <p:nvPr/>
        </p:nvSpPr>
        <p:spPr bwMode="auto">
          <a:xfrm>
            <a:off x="782638" y="1577975"/>
            <a:ext cx="7764463" cy="4513263"/>
          </a:xfrm>
          <a:custGeom>
            <a:avLst/>
            <a:gdLst>
              <a:gd name="T0" fmla="*/ 0 w 20112"/>
              <a:gd name="T1" fmla="*/ 8 h 11312"/>
              <a:gd name="T2" fmla="*/ 8 w 20112"/>
              <a:gd name="T3" fmla="*/ 0 h 11312"/>
              <a:gd name="T4" fmla="*/ 20104 w 20112"/>
              <a:gd name="T5" fmla="*/ 0 h 11312"/>
              <a:gd name="T6" fmla="*/ 20112 w 20112"/>
              <a:gd name="T7" fmla="*/ 8 h 11312"/>
              <a:gd name="T8" fmla="*/ 20112 w 20112"/>
              <a:gd name="T9" fmla="*/ 11304 h 11312"/>
              <a:gd name="T10" fmla="*/ 20104 w 20112"/>
              <a:gd name="T11" fmla="*/ 11312 h 11312"/>
              <a:gd name="T12" fmla="*/ 8 w 20112"/>
              <a:gd name="T13" fmla="*/ 11312 h 11312"/>
              <a:gd name="T14" fmla="*/ 0 w 20112"/>
              <a:gd name="T15" fmla="*/ 11304 h 11312"/>
              <a:gd name="T16" fmla="*/ 0 w 20112"/>
              <a:gd name="T17" fmla="*/ 8 h 11312"/>
              <a:gd name="T18" fmla="*/ 16 w 20112"/>
              <a:gd name="T19" fmla="*/ 11304 h 11312"/>
              <a:gd name="T20" fmla="*/ 8 w 20112"/>
              <a:gd name="T21" fmla="*/ 11296 h 11312"/>
              <a:gd name="T22" fmla="*/ 20104 w 20112"/>
              <a:gd name="T23" fmla="*/ 11296 h 11312"/>
              <a:gd name="T24" fmla="*/ 20096 w 20112"/>
              <a:gd name="T25" fmla="*/ 11304 h 11312"/>
              <a:gd name="T26" fmla="*/ 20096 w 20112"/>
              <a:gd name="T27" fmla="*/ 8 h 11312"/>
              <a:gd name="T28" fmla="*/ 20104 w 20112"/>
              <a:gd name="T29" fmla="*/ 16 h 11312"/>
              <a:gd name="T30" fmla="*/ 8 w 20112"/>
              <a:gd name="T31" fmla="*/ 16 h 11312"/>
              <a:gd name="T32" fmla="*/ 16 w 20112"/>
              <a:gd name="T33" fmla="*/ 8 h 11312"/>
              <a:gd name="T34" fmla="*/ 16 w 20112"/>
              <a:gd name="T35" fmla="*/ 11304 h 1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12" h="11312">
                <a:moveTo>
                  <a:pt x="0" y="8"/>
                </a:moveTo>
                <a:cubicBezTo>
                  <a:pt x="0" y="4"/>
                  <a:pt x="4" y="0"/>
                  <a:pt x="8" y="0"/>
                </a:cubicBezTo>
                <a:lnTo>
                  <a:pt x="20104" y="0"/>
                </a:lnTo>
                <a:cubicBezTo>
                  <a:pt x="20109" y="0"/>
                  <a:pt x="20112" y="4"/>
                  <a:pt x="20112" y="8"/>
                </a:cubicBezTo>
                <a:lnTo>
                  <a:pt x="20112" y="11304"/>
                </a:lnTo>
                <a:cubicBezTo>
                  <a:pt x="20112" y="11309"/>
                  <a:pt x="20109" y="11312"/>
                  <a:pt x="20104" y="11312"/>
                </a:cubicBezTo>
                <a:lnTo>
                  <a:pt x="8" y="11312"/>
                </a:lnTo>
                <a:cubicBezTo>
                  <a:pt x="4" y="11312"/>
                  <a:pt x="0" y="11309"/>
                  <a:pt x="0" y="11304"/>
                </a:cubicBezTo>
                <a:lnTo>
                  <a:pt x="0" y="8"/>
                </a:lnTo>
                <a:close/>
                <a:moveTo>
                  <a:pt x="16" y="11304"/>
                </a:moveTo>
                <a:lnTo>
                  <a:pt x="8" y="11296"/>
                </a:lnTo>
                <a:lnTo>
                  <a:pt x="20104" y="11296"/>
                </a:lnTo>
                <a:lnTo>
                  <a:pt x="20096" y="11304"/>
                </a:lnTo>
                <a:lnTo>
                  <a:pt x="20096" y="8"/>
                </a:lnTo>
                <a:lnTo>
                  <a:pt x="20104" y="16"/>
                </a:lnTo>
                <a:lnTo>
                  <a:pt x="8" y="16"/>
                </a:lnTo>
                <a:lnTo>
                  <a:pt x="16" y="8"/>
                </a:lnTo>
                <a:lnTo>
                  <a:pt x="16" y="11304"/>
                </a:lnTo>
                <a:close/>
              </a:path>
            </a:pathLst>
          </a:cu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8"/>
          <p:cNvSpPr>
            <a:spLocks noChangeArrowheads="1"/>
          </p:cNvSpPr>
          <p:nvPr/>
        </p:nvSpPr>
        <p:spPr bwMode="auto">
          <a:xfrm>
            <a:off x="8540750" y="1581150"/>
            <a:ext cx="6350" cy="4506913"/>
          </a:xfrm>
          <a:prstGeom prst="rect">
            <a:avLst/>
          </a:pr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9"/>
          <p:cNvSpPr>
            <a:spLocks noChangeArrowheads="1"/>
          </p:cNvSpPr>
          <p:nvPr/>
        </p:nvSpPr>
        <p:spPr bwMode="auto">
          <a:xfrm>
            <a:off x="782638" y="1581150"/>
            <a:ext cx="6350" cy="4506913"/>
          </a:xfrm>
          <a:prstGeom prst="rect">
            <a:avLst/>
          </a:pr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0"/>
          <p:cNvSpPr>
            <a:spLocks noEditPoints="1"/>
          </p:cNvSpPr>
          <p:nvPr/>
        </p:nvSpPr>
        <p:spPr bwMode="auto">
          <a:xfrm>
            <a:off x="742950" y="1577975"/>
            <a:ext cx="42863" cy="4513263"/>
          </a:xfrm>
          <a:custGeom>
            <a:avLst/>
            <a:gdLst>
              <a:gd name="T0" fmla="*/ 0 w 27"/>
              <a:gd name="T1" fmla="*/ 2839 h 2843"/>
              <a:gd name="T2" fmla="*/ 27 w 27"/>
              <a:gd name="T3" fmla="*/ 2839 h 2843"/>
              <a:gd name="T4" fmla="*/ 27 w 27"/>
              <a:gd name="T5" fmla="*/ 2843 h 2843"/>
              <a:gd name="T6" fmla="*/ 0 w 27"/>
              <a:gd name="T7" fmla="*/ 2843 h 2843"/>
              <a:gd name="T8" fmla="*/ 0 w 27"/>
              <a:gd name="T9" fmla="*/ 2839 h 2843"/>
              <a:gd name="T10" fmla="*/ 0 w 27"/>
              <a:gd name="T11" fmla="*/ 2365 h 2843"/>
              <a:gd name="T12" fmla="*/ 27 w 27"/>
              <a:gd name="T13" fmla="*/ 2365 h 2843"/>
              <a:gd name="T14" fmla="*/ 27 w 27"/>
              <a:gd name="T15" fmla="*/ 2369 h 2843"/>
              <a:gd name="T16" fmla="*/ 0 w 27"/>
              <a:gd name="T17" fmla="*/ 2369 h 2843"/>
              <a:gd name="T18" fmla="*/ 0 w 27"/>
              <a:gd name="T19" fmla="*/ 2365 h 2843"/>
              <a:gd name="T20" fmla="*/ 0 w 27"/>
              <a:gd name="T21" fmla="*/ 1894 h 2843"/>
              <a:gd name="T22" fmla="*/ 27 w 27"/>
              <a:gd name="T23" fmla="*/ 1894 h 2843"/>
              <a:gd name="T24" fmla="*/ 27 w 27"/>
              <a:gd name="T25" fmla="*/ 1898 h 2843"/>
              <a:gd name="T26" fmla="*/ 0 w 27"/>
              <a:gd name="T27" fmla="*/ 1898 h 2843"/>
              <a:gd name="T28" fmla="*/ 0 w 27"/>
              <a:gd name="T29" fmla="*/ 1894 h 2843"/>
              <a:gd name="T30" fmla="*/ 0 w 27"/>
              <a:gd name="T31" fmla="*/ 1420 h 2843"/>
              <a:gd name="T32" fmla="*/ 27 w 27"/>
              <a:gd name="T33" fmla="*/ 1420 h 2843"/>
              <a:gd name="T34" fmla="*/ 27 w 27"/>
              <a:gd name="T35" fmla="*/ 1424 h 2843"/>
              <a:gd name="T36" fmla="*/ 0 w 27"/>
              <a:gd name="T37" fmla="*/ 1424 h 2843"/>
              <a:gd name="T38" fmla="*/ 0 w 27"/>
              <a:gd name="T39" fmla="*/ 1420 h 2843"/>
              <a:gd name="T40" fmla="*/ 0 w 27"/>
              <a:gd name="T41" fmla="*/ 945 h 2843"/>
              <a:gd name="T42" fmla="*/ 27 w 27"/>
              <a:gd name="T43" fmla="*/ 945 h 2843"/>
              <a:gd name="T44" fmla="*/ 27 w 27"/>
              <a:gd name="T45" fmla="*/ 949 h 2843"/>
              <a:gd name="T46" fmla="*/ 0 w 27"/>
              <a:gd name="T47" fmla="*/ 949 h 2843"/>
              <a:gd name="T48" fmla="*/ 0 w 27"/>
              <a:gd name="T49" fmla="*/ 945 h 2843"/>
              <a:gd name="T50" fmla="*/ 0 w 27"/>
              <a:gd name="T51" fmla="*/ 475 h 2843"/>
              <a:gd name="T52" fmla="*/ 27 w 27"/>
              <a:gd name="T53" fmla="*/ 475 h 2843"/>
              <a:gd name="T54" fmla="*/ 27 w 27"/>
              <a:gd name="T55" fmla="*/ 479 h 2843"/>
              <a:gd name="T56" fmla="*/ 0 w 27"/>
              <a:gd name="T57" fmla="*/ 479 h 2843"/>
              <a:gd name="T58" fmla="*/ 0 w 27"/>
              <a:gd name="T59" fmla="*/ 475 h 2843"/>
              <a:gd name="T60" fmla="*/ 0 w 27"/>
              <a:gd name="T61" fmla="*/ 0 h 2843"/>
              <a:gd name="T62" fmla="*/ 27 w 27"/>
              <a:gd name="T63" fmla="*/ 0 h 2843"/>
              <a:gd name="T64" fmla="*/ 27 w 27"/>
              <a:gd name="T65" fmla="*/ 4 h 2843"/>
              <a:gd name="T66" fmla="*/ 0 w 27"/>
              <a:gd name="T67" fmla="*/ 4 h 2843"/>
              <a:gd name="T68" fmla="*/ 0 w 27"/>
              <a:gd name="T69" fmla="*/ 0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2843">
                <a:moveTo>
                  <a:pt x="0" y="2839"/>
                </a:moveTo>
                <a:lnTo>
                  <a:pt x="27" y="2839"/>
                </a:lnTo>
                <a:lnTo>
                  <a:pt x="27" y="2843"/>
                </a:lnTo>
                <a:lnTo>
                  <a:pt x="0" y="2843"/>
                </a:lnTo>
                <a:lnTo>
                  <a:pt x="0" y="2839"/>
                </a:lnTo>
                <a:close/>
                <a:moveTo>
                  <a:pt x="0" y="2365"/>
                </a:moveTo>
                <a:lnTo>
                  <a:pt x="27" y="2365"/>
                </a:lnTo>
                <a:lnTo>
                  <a:pt x="27" y="2369"/>
                </a:lnTo>
                <a:lnTo>
                  <a:pt x="0" y="2369"/>
                </a:lnTo>
                <a:lnTo>
                  <a:pt x="0" y="2365"/>
                </a:lnTo>
                <a:close/>
                <a:moveTo>
                  <a:pt x="0" y="1894"/>
                </a:moveTo>
                <a:lnTo>
                  <a:pt x="27" y="1894"/>
                </a:lnTo>
                <a:lnTo>
                  <a:pt x="27" y="1898"/>
                </a:lnTo>
                <a:lnTo>
                  <a:pt x="0" y="1898"/>
                </a:lnTo>
                <a:lnTo>
                  <a:pt x="0" y="1894"/>
                </a:lnTo>
                <a:close/>
                <a:moveTo>
                  <a:pt x="0" y="1420"/>
                </a:moveTo>
                <a:lnTo>
                  <a:pt x="27" y="1420"/>
                </a:lnTo>
                <a:lnTo>
                  <a:pt x="27" y="1424"/>
                </a:lnTo>
                <a:lnTo>
                  <a:pt x="0" y="1424"/>
                </a:lnTo>
                <a:lnTo>
                  <a:pt x="0" y="1420"/>
                </a:lnTo>
                <a:close/>
                <a:moveTo>
                  <a:pt x="0" y="945"/>
                </a:moveTo>
                <a:lnTo>
                  <a:pt x="27" y="945"/>
                </a:lnTo>
                <a:lnTo>
                  <a:pt x="27" y="949"/>
                </a:lnTo>
                <a:lnTo>
                  <a:pt x="0" y="949"/>
                </a:lnTo>
                <a:lnTo>
                  <a:pt x="0" y="945"/>
                </a:lnTo>
                <a:close/>
                <a:moveTo>
                  <a:pt x="0" y="475"/>
                </a:moveTo>
                <a:lnTo>
                  <a:pt x="27" y="475"/>
                </a:lnTo>
                <a:lnTo>
                  <a:pt x="27" y="479"/>
                </a:lnTo>
                <a:lnTo>
                  <a:pt x="0" y="479"/>
                </a:lnTo>
                <a:lnTo>
                  <a:pt x="0" y="475"/>
                </a:lnTo>
                <a:close/>
                <a:moveTo>
                  <a:pt x="0" y="0"/>
                </a:moveTo>
                <a:lnTo>
                  <a:pt x="27" y="0"/>
                </a:lnTo>
                <a:lnTo>
                  <a:pt x="27" y="4"/>
                </a:lnTo>
                <a:lnTo>
                  <a:pt x="0" y="4"/>
                </a:lnTo>
                <a:lnTo>
                  <a:pt x="0" y="0"/>
                </a:lnTo>
                <a:close/>
              </a:path>
            </a:pathLst>
          </a:cu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1"/>
          <p:cNvSpPr>
            <a:spLocks noChangeArrowheads="1"/>
          </p:cNvSpPr>
          <p:nvPr/>
        </p:nvSpPr>
        <p:spPr bwMode="auto">
          <a:xfrm>
            <a:off x="785813" y="6084888"/>
            <a:ext cx="7758113" cy="6350"/>
          </a:xfrm>
          <a:prstGeom prst="rect">
            <a:avLst/>
          </a:pr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2"/>
          <p:cNvSpPr>
            <a:spLocks noEditPoints="1"/>
          </p:cNvSpPr>
          <p:nvPr/>
        </p:nvSpPr>
        <p:spPr bwMode="auto">
          <a:xfrm>
            <a:off x="782638" y="6088063"/>
            <a:ext cx="7405688" cy="44450"/>
          </a:xfrm>
          <a:custGeom>
            <a:avLst/>
            <a:gdLst>
              <a:gd name="T0" fmla="*/ 4 w 4665"/>
              <a:gd name="T1" fmla="*/ 28 h 28"/>
              <a:gd name="T2" fmla="*/ 0 w 4665"/>
              <a:gd name="T3" fmla="*/ 0 h 28"/>
              <a:gd name="T4" fmla="*/ 280 w 4665"/>
              <a:gd name="T5" fmla="*/ 0 h 28"/>
              <a:gd name="T6" fmla="*/ 276 w 4665"/>
              <a:gd name="T7" fmla="*/ 28 h 28"/>
              <a:gd name="T8" fmla="*/ 280 w 4665"/>
              <a:gd name="T9" fmla="*/ 0 h 28"/>
              <a:gd name="T10" fmla="*/ 553 w 4665"/>
              <a:gd name="T11" fmla="*/ 28 h 28"/>
              <a:gd name="T12" fmla="*/ 549 w 4665"/>
              <a:gd name="T13" fmla="*/ 0 h 28"/>
              <a:gd name="T14" fmla="*/ 829 w 4665"/>
              <a:gd name="T15" fmla="*/ 0 h 28"/>
              <a:gd name="T16" fmla="*/ 825 w 4665"/>
              <a:gd name="T17" fmla="*/ 28 h 28"/>
              <a:gd name="T18" fmla="*/ 829 w 4665"/>
              <a:gd name="T19" fmla="*/ 0 h 28"/>
              <a:gd name="T20" fmla="*/ 1101 w 4665"/>
              <a:gd name="T21" fmla="*/ 28 h 28"/>
              <a:gd name="T22" fmla="*/ 1097 w 4665"/>
              <a:gd name="T23" fmla="*/ 0 h 28"/>
              <a:gd name="T24" fmla="*/ 1374 w 4665"/>
              <a:gd name="T25" fmla="*/ 0 h 28"/>
              <a:gd name="T26" fmla="*/ 1370 w 4665"/>
              <a:gd name="T27" fmla="*/ 28 h 28"/>
              <a:gd name="T28" fmla="*/ 1374 w 4665"/>
              <a:gd name="T29" fmla="*/ 0 h 28"/>
              <a:gd name="T30" fmla="*/ 1650 w 4665"/>
              <a:gd name="T31" fmla="*/ 28 h 28"/>
              <a:gd name="T32" fmla="*/ 1646 w 4665"/>
              <a:gd name="T33" fmla="*/ 0 h 28"/>
              <a:gd name="T34" fmla="*/ 1922 w 4665"/>
              <a:gd name="T35" fmla="*/ 0 h 28"/>
              <a:gd name="T36" fmla="*/ 1918 w 4665"/>
              <a:gd name="T37" fmla="*/ 28 h 28"/>
              <a:gd name="T38" fmla="*/ 1922 w 4665"/>
              <a:gd name="T39" fmla="*/ 0 h 28"/>
              <a:gd name="T40" fmla="*/ 2199 w 4665"/>
              <a:gd name="T41" fmla="*/ 28 h 28"/>
              <a:gd name="T42" fmla="*/ 2195 w 4665"/>
              <a:gd name="T43" fmla="*/ 0 h 28"/>
              <a:gd name="T44" fmla="*/ 2471 w 4665"/>
              <a:gd name="T45" fmla="*/ 0 h 28"/>
              <a:gd name="T46" fmla="*/ 2467 w 4665"/>
              <a:gd name="T47" fmla="*/ 28 h 28"/>
              <a:gd name="T48" fmla="*/ 2471 w 4665"/>
              <a:gd name="T49" fmla="*/ 0 h 28"/>
              <a:gd name="T50" fmla="*/ 2747 w 4665"/>
              <a:gd name="T51" fmla="*/ 28 h 28"/>
              <a:gd name="T52" fmla="*/ 2743 w 4665"/>
              <a:gd name="T53" fmla="*/ 0 h 28"/>
              <a:gd name="T54" fmla="*/ 3020 w 4665"/>
              <a:gd name="T55" fmla="*/ 0 h 28"/>
              <a:gd name="T56" fmla="*/ 3016 w 4665"/>
              <a:gd name="T57" fmla="*/ 28 h 28"/>
              <a:gd name="T58" fmla="*/ 3020 w 4665"/>
              <a:gd name="T59" fmla="*/ 0 h 28"/>
              <a:gd name="T60" fmla="*/ 3296 w 4665"/>
              <a:gd name="T61" fmla="*/ 28 h 28"/>
              <a:gd name="T62" fmla="*/ 3292 w 4665"/>
              <a:gd name="T63" fmla="*/ 0 h 28"/>
              <a:gd name="T64" fmla="*/ 3568 w 4665"/>
              <a:gd name="T65" fmla="*/ 0 h 28"/>
              <a:gd name="T66" fmla="*/ 3564 w 4665"/>
              <a:gd name="T67" fmla="*/ 28 h 28"/>
              <a:gd name="T68" fmla="*/ 3568 w 4665"/>
              <a:gd name="T69" fmla="*/ 0 h 28"/>
              <a:gd name="T70" fmla="*/ 3840 w 4665"/>
              <a:gd name="T71" fmla="*/ 28 h 28"/>
              <a:gd name="T72" fmla="*/ 3837 w 4665"/>
              <a:gd name="T73" fmla="*/ 0 h 28"/>
              <a:gd name="T74" fmla="*/ 4117 w 4665"/>
              <a:gd name="T75" fmla="*/ 0 h 28"/>
              <a:gd name="T76" fmla="*/ 4113 w 4665"/>
              <a:gd name="T77" fmla="*/ 28 h 28"/>
              <a:gd name="T78" fmla="*/ 4117 w 4665"/>
              <a:gd name="T79" fmla="*/ 0 h 28"/>
              <a:gd name="T80" fmla="*/ 4389 w 4665"/>
              <a:gd name="T81" fmla="*/ 28 h 28"/>
              <a:gd name="T82" fmla="*/ 4385 w 4665"/>
              <a:gd name="T83" fmla="*/ 0 h 28"/>
              <a:gd name="T84" fmla="*/ 4665 w 4665"/>
              <a:gd name="T85" fmla="*/ 0 h 28"/>
              <a:gd name="T86" fmla="*/ 4661 w 4665"/>
              <a:gd name="T87" fmla="*/ 28 h 28"/>
              <a:gd name="T88" fmla="*/ 4665 w 4665"/>
              <a:gd name="T8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5" h="28">
                <a:moveTo>
                  <a:pt x="4" y="0"/>
                </a:moveTo>
                <a:lnTo>
                  <a:pt x="4" y="28"/>
                </a:lnTo>
                <a:lnTo>
                  <a:pt x="0" y="28"/>
                </a:lnTo>
                <a:lnTo>
                  <a:pt x="0" y="0"/>
                </a:lnTo>
                <a:lnTo>
                  <a:pt x="4" y="0"/>
                </a:lnTo>
                <a:close/>
                <a:moveTo>
                  <a:pt x="280" y="0"/>
                </a:moveTo>
                <a:lnTo>
                  <a:pt x="280" y="28"/>
                </a:lnTo>
                <a:lnTo>
                  <a:pt x="276" y="28"/>
                </a:lnTo>
                <a:lnTo>
                  <a:pt x="276" y="0"/>
                </a:lnTo>
                <a:lnTo>
                  <a:pt x="280" y="0"/>
                </a:lnTo>
                <a:close/>
                <a:moveTo>
                  <a:pt x="553" y="0"/>
                </a:moveTo>
                <a:lnTo>
                  <a:pt x="553" y="28"/>
                </a:lnTo>
                <a:lnTo>
                  <a:pt x="549" y="28"/>
                </a:lnTo>
                <a:lnTo>
                  <a:pt x="549" y="0"/>
                </a:lnTo>
                <a:lnTo>
                  <a:pt x="553" y="0"/>
                </a:lnTo>
                <a:close/>
                <a:moveTo>
                  <a:pt x="829" y="0"/>
                </a:moveTo>
                <a:lnTo>
                  <a:pt x="829" y="28"/>
                </a:lnTo>
                <a:lnTo>
                  <a:pt x="825" y="28"/>
                </a:lnTo>
                <a:lnTo>
                  <a:pt x="825" y="0"/>
                </a:lnTo>
                <a:lnTo>
                  <a:pt x="829" y="0"/>
                </a:lnTo>
                <a:close/>
                <a:moveTo>
                  <a:pt x="1101" y="0"/>
                </a:moveTo>
                <a:lnTo>
                  <a:pt x="1101" y="28"/>
                </a:lnTo>
                <a:lnTo>
                  <a:pt x="1097" y="28"/>
                </a:lnTo>
                <a:lnTo>
                  <a:pt x="1097" y="0"/>
                </a:lnTo>
                <a:lnTo>
                  <a:pt x="1101" y="0"/>
                </a:lnTo>
                <a:close/>
                <a:moveTo>
                  <a:pt x="1374" y="0"/>
                </a:moveTo>
                <a:lnTo>
                  <a:pt x="1374" y="28"/>
                </a:lnTo>
                <a:lnTo>
                  <a:pt x="1370" y="28"/>
                </a:lnTo>
                <a:lnTo>
                  <a:pt x="1370" y="0"/>
                </a:lnTo>
                <a:lnTo>
                  <a:pt x="1374" y="0"/>
                </a:lnTo>
                <a:close/>
                <a:moveTo>
                  <a:pt x="1650" y="0"/>
                </a:moveTo>
                <a:lnTo>
                  <a:pt x="1650" y="28"/>
                </a:lnTo>
                <a:lnTo>
                  <a:pt x="1646" y="28"/>
                </a:lnTo>
                <a:lnTo>
                  <a:pt x="1646" y="0"/>
                </a:lnTo>
                <a:lnTo>
                  <a:pt x="1650" y="0"/>
                </a:lnTo>
                <a:close/>
                <a:moveTo>
                  <a:pt x="1922" y="0"/>
                </a:moveTo>
                <a:lnTo>
                  <a:pt x="1922" y="28"/>
                </a:lnTo>
                <a:lnTo>
                  <a:pt x="1918" y="28"/>
                </a:lnTo>
                <a:lnTo>
                  <a:pt x="1918" y="0"/>
                </a:lnTo>
                <a:lnTo>
                  <a:pt x="1922" y="0"/>
                </a:lnTo>
                <a:close/>
                <a:moveTo>
                  <a:pt x="2199" y="0"/>
                </a:moveTo>
                <a:lnTo>
                  <a:pt x="2199" y="28"/>
                </a:lnTo>
                <a:lnTo>
                  <a:pt x="2195" y="28"/>
                </a:lnTo>
                <a:lnTo>
                  <a:pt x="2195" y="0"/>
                </a:lnTo>
                <a:lnTo>
                  <a:pt x="2199" y="0"/>
                </a:lnTo>
                <a:close/>
                <a:moveTo>
                  <a:pt x="2471" y="0"/>
                </a:moveTo>
                <a:lnTo>
                  <a:pt x="2471" y="28"/>
                </a:lnTo>
                <a:lnTo>
                  <a:pt x="2467" y="28"/>
                </a:lnTo>
                <a:lnTo>
                  <a:pt x="2467" y="0"/>
                </a:lnTo>
                <a:lnTo>
                  <a:pt x="2471" y="0"/>
                </a:lnTo>
                <a:close/>
                <a:moveTo>
                  <a:pt x="2747" y="0"/>
                </a:moveTo>
                <a:lnTo>
                  <a:pt x="2747" y="28"/>
                </a:lnTo>
                <a:lnTo>
                  <a:pt x="2743" y="28"/>
                </a:lnTo>
                <a:lnTo>
                  <a:pt x="2743" y="0"/>
                </a:lnTo>
                <a:lnTo>
                  <a:pt x="2747" y="0"/>
                </a:lnTo>
                <a:close/>
                <a:moveTo>
                  <a:pt x="3020" y="0"/>
                </a:moveTo>
                <a:lnTo>
                  <a:pt x="3020" y="28"/>
                </a:lnTo>
                <a:lnTo>
                  <a:pt x="3016" y="28"/>
                </a:lnTo>
                <a:lnTo>
                  <a:pt x="3016" y="0"/>
                </a:lnTo>
                <a:lnTo>
                  <a:pt x="3020" y="0"/>
                </a:lnTo>
                <a:close/>
                <a:moveTo>
                  <a:pt x="3296" y="0"/>
                </a:moveTo>
                <a:lnTo>
                  <a:pt x="3296" y="28"/>
                </a:lnTo>
                <a:lnTo>
                  <a:pt x="3292" y="28"/>
                </a:lnTo>
                <a:lnTo>
                  <a:pt x="3292" y="0"/>
                </a:lnTo>
                <a:lnTo>
                  <a:pt x="3296" y="0"/>
                </a:lnTo>
                <a:close/>
                <a:moveTo>
                  <a:pt x="3568" y="0"/>
                </a:moveTo>
                <a:lnTo>
                  <a:pt x="3568" y="28"/>
                </a:lnTo>
                <a:lnTo>
                  <a:pt x="3564" y="28"/>
                </a:lnTo>
                <a:lnTo>
                  <a:pt x="3564" y="0"/>
                </a:lnTo>
                <a:lnTo>
                  <a:pt x="3568" y="0"/>
                </a:lnTo>
                <a:close/>
                <a:moveTo>
                  <a:pt x="3840" y="0"/>
                </a:moveTo>
                <a:lnTo>
                  <a:pt x="3840" y="28"/>
                </a:lnTo>
                <a:lnTo>
                  <a:pt x="3837" y="28"/>
                </a:lnTo>
                <a:lnTo>
                  <a:pt x="3837" y="0"/>
                </a:lnTo>
                <a:lnTo>
                  <a:pt x="3840" y="0"/>
                </a:lnTo>
                <a:close/>
                <a:moveTo>
                  <a:pt x="4117" y="0"/>
                </a:moveTo>
                <a:lnTo>
                  <a:pt x="4117" y="28"/>
                </a:lnTo>
                <a:lnTo>
                  <a:pt x="4113" y="28"/>
                </a:lnTo>
                <a:lnTo>
                  <a:pt x="4113" y="0"/>
                </a:lnTo>
                <a:lnTo>
                  <a:pt x="4117" y="0"/>
                </a:lnTo>
                <a:close/>
                <a:moveTo>
                  <a:pt x="4389" y="0"/>
                </a:moveTo>
                <a:lnTo>
                  <a:pt x="4389" y="28"/>
                </a:lnTo>
                <a:lnTo>
                  <a:pt x="4385" y="28"/>
                </a:lnTo>
                <a:lnTo>
                  <a:pt x="4385" y="0"/>
                </a:lnTo>
                <a:lnTo>
                  <a:pt x="4389" y="0"/>
                </a:lnTo>
                <a:close/>
                <a:moveTo>
                  <a:pt x="4665" y="0"/>
                </a:moveTo>
                <a:lnTo>
                  <a:pt x="4665" y="28"/>
                </a:lnTo>
                <a:lnTo>
                  <a:pt x="4661" y="28"/>
                </a:lnTo>
                <a:lnTo>
                  <a:pt x="4661" y="0"/>
                </a:lnTo>
                <a:lnTo>
                  <a:pt x="4665" y="0"/>
                </a:lnTo>
                <a:close/>
              </a:path>
            </a:pathLst>
          </a:custGeom>
          <a:solidFill>
            <a:srgbClr val="000000"/>
          </a:solidFill>
          <a:ln w="6350"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88"/>
          <p:cNvSpPr>
            <a:spLocks noChangeArrowheads="1"/>
          </p:cNvSpPr>
          <p:nvPr/>
        </p:nvSpPr>
        <p:spPr bwMode="auto">
          <a:xfrm>
            <a:off x="508000" y="6002338"/>
            <a:ext cx="2397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89"/>
          <p:cNvSpPr>
            <a:spLocks noChangeArrowheads="1"/>
          </p:cNvSpPr>
          <p:nvPr/>
        </p:nvSpPr>
        <p:spPr bwMode="auto">
          <a:xfrm>
            <a:off x="427038" y="5251450"/>
            <a:ext cx="3206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90"/>
          <p:cNvSpPr>
            <a:spLocks noChangeArrowheads="1"/>
          </p:cNvSpPr>
          <p:nvPr/>
        </p:nvSpPr>
        <p:spPr bwMode="auto">
          <a:xfrm>
            <a:off x="427038" y="4500563"/>
            <a:ext cx="320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91"/>
          <p:cNvSpPr>
            <a:spLocks noChangeArrowheads="1"/>
          </p:cNvSpPr>
          <p:nvPr/>
        </p:nvSpPr>
        <p:spPr bwMode="auto">
          <a:xfrm>
            <a:off x="427038" y="3749675"/>
            <a:ext cx="320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92"/>
          <p:cNvSpPr>
            <a:spLocks noChangeArrowheads="1"/>
          </p:cNvSpPr>
          <p:nvPr/>
        </p:nvSpPr>
        <p:spPr bwMode="auto">
          <a:xfrm>
            <a:off x="427038" y="2998788"/>
            <a:ext cx="320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93"/>
          <p:cNvSpPr>
            <a:spLocks noChangeArrowheads="1"/>
          </p:cNvSpPr>
          <p:nvPr/>
        </p:nvSpPr>
        <p:spPr bwMode="auto">
          <a:xfrm>
            <a:off x="347663" y="2246313"/>
            <a:ext cx="4000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94"/>
          <p:cNvSpPr>
            <a:spLocks noChangeArrowheads="1"/>
          </p:cNvSpPr>
          <p:nvPr/>
        </p:nvSpPr>
        <p:spPr bwMode="auto">
          <a:xfrm>
            <a:off x="347663" y="1495425"/>
            <a:ext cx="4000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95"/>
          <p:cNvSpPr>
            <a:spLocks noChangeArrowheads="1"/>
          </p:cNvSpPr>
          <p:nvPr/>
        </p:nvSpPr>
        <p:spPr bwMode="auto">
          <a:xfrm>
            <a:off x="649288"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96"/>
          <p:cNvSpPr>
            <a:spLocks noChangeArrowheads="1"/>
          </p:cNvSpPr>
          <p:nvPr/>
        </p:nvSpPr>
        <p:spPr bwMode="auto">
          <a:xfrm>
            <a:off x="1084263"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97"/>
          <p:cNvSpPr>
            <a:spLocks noChangeArrowheads="1"/>
          </p:cNvSpPr>
          <p:nvPr/>
        </p:nvSpPr>
        <p:spPr bwMode="auto">
          <a:xfrm>
            <a:off x="1519238"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98"/>
          <p:cNvSpPr>
            <a:spLocks noChangeArrowheads="1"/>
          </p:cNvSpPr>
          <p:nvPr/>
        </p:nvSpPr>
        <p:spPr bwMode="auto">
          <a:xfrm>
            <a:off x="1954213"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99"/>
          <p:cNvSpPr>
            <a:spLocks noChangeArrowheads="1"/>
          </p:cNvSpPr>
          <p:nvPr/>
        </p:nvSpPr>
        <p:spPr bwMode="auto">
          <a:xfrm>
            <a:off x="2389188"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100"/>
          <p:cNvSpPr>
            <a:spLocks noChangeArrowheads="1"/>
          </p:cNvSpPr>
          <p:nvPr/>
        </p:nvSpPr>
        <p:spPr bwMode="auto">
          <a:xfrm>
            <a:off x="2824163"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101"/>
          <p:cNvSpPr>
            <a:spLocks noChangeArrowheads="1"/>
          </p:cNvSpPr>
          <p:nvPr/>
        </p:nvSpPr>
        <p:spPr bwMode="auto">
          <a:xfrm>
            <a:off x="3259138"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102"/>
          <p:cNvSpPr>
            <a:spLocks noChangeArrowheads="1"/>
          </p:cNvSpPr>
          <p:nvPr/>
        </p:nvSpPr>
        <p:spPr bwMode="auto">
          <a:xfrm>
            <a:off x="3694113"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103"/>
          <p:cNvSpPr>
            <a:spLocks noChangeArrowheads="1"/>
          </p:cNvSpPr>
          <p:nvPr/>
        </p:nvSpPr>
        <p:spPr bwMode="auto">
          <a:xfrm>
            <a:off x="4130675" y="6180138"/>
            <a:ext cx="400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104"/>
          <p:cNvSpPr>
            <a:spLocks noChangeArrowheads="1"/>
          </p:cNvSpPr>
          <p:nvPr/>
        </p:nvSpPr>
        <p:spPr bwMode="auto">
          <a:xfrm>
            <a:off x="4565650" y="6180138"/>
            <a:ext cx="400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105"/>
          <p:cNvSpPr>
            <a:spLocks noChangeArrowheads="1"/>
          </p:cNvSpPr>
          <p:nvPr/>
        </p:nvSpPr>
        <p:spPr bwMode="auto">
          <a:xfrm>
            <a:off x="5000625"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106"/>
          <p:cNvSpPr>
            <a:spLocks noChangeArrowheads="1"/>
          </p:cNvSpPr>
          <p:nvPr/>
        </p:nvSpPr>
        <p:spPr bwMode="auto">
          <a:xfrm>
            <a:off x="5435600"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2011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107"/>
          <p:cNvSpPr>
            <a:spLocks noChangeArrowheads="1"/>
          </p:cNvSpPr>
          <p:nvPr/>
        </p:nvSpPr>
        <p:spPr bwMode="auto">
          <a:xfrm>
            <a:off x="5870575"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108"/>
          <p:cNvSpPr>
            <a:spLocks noChangeArrowheads="1"/>
          </p:cNvSpPr>
          <p:nvPr/>
        </p:nvSpPr>
        <p:spPr bwMode="auto">
          <a:xfrm>
            <a:off x="6305550"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109"/>
          <p:cNvSpPr>
            <a:spLocks noChangeArrowheads="1"/>
          </p:cNvSpPr>
          <p:nvPr/>
        </p:nvSpPr>
        <p:spPr bwMode="auto">
          <a:xfrm>
            <a:off x="6740525"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54176" name="Rectangle 110"/>
          <p:cNvSpPr>
            <a:spLocks noChangeArrowheads="1"/>
          </p:cNvSpPr>
          <p:nvPr/>
        </p:nvSpPr>
        <p:spPr bwMode="auto">
          <a:xfrm>
            <a:off x="7175500"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54177" name="Rectangle 111"/>
          <p:cNvSpPr>
            <a:spLocks noChangeArrowheads="1"/>
          </p:cNvSpPr>
          <p:nvPr/>
        </p:nvSpPr>
        <p:spPr bwMode="auto">
          <a:xfrm>
            <a:off x="7610475"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54178" name="Rectangle 112"/>
          <p:cNvSpPr>
            <a:spLocks noChangeArrowheads="1"/>
          </p:cNvSpPr>
          <p:nvPr/>
        </p:nvSpPr>
        <p:spPr bwMode="auto">
          <a:xfrm>
            <a:off x="8045450" y="6180138"/>
            <a:ext cx="401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12"/>
          <p:cNvSpPr>
            <a:spLocks noChangeArrowheads="1"/>
          </p:cNvSpPr>
          <p:nvPr/>
        </p:nvSpPr>
        <p:spPr bwMode="auto">
          <a:xfrm>
            <a:off x="1617800" y="5879306"/>
            <a:ext cx="2559031" cy="415880"/>
          </a:xfrm>
          <a:prstGeom prst="rect">
            <a:avLst/>
          </a:prstGeom>
          <a:noFill/>
          <a:ln w="9525">
            <a:noFill/>
            <a:miter lim="800000"/>
            <a:headEnd/>
            <a:tailEnd/>
          </a:ln>
        </p:spPr>
        <p:txBody>
          <a:bodyPr/>
          <a:lstStyle/>
          <a:p>
            <a:pPr eaLnBrk="0" fontAlgn="base" hangingPunct="0">
              <a:spcBef>
                <a:spcPct val="20000"/>
              </a:spcBef>
              <a:spcAft>
                <a:spcPct val="0"/>
              </a:spcAft>
            </a:pPr>
            <a:r>
              <a:rPr lang="en-US" sz="1050" dirty="0" smtClean="0">
                <a:solidFill>
                  <a:prstClr val="white">
                    <a:lumMod val="50000"/>
                  </a:prstClr>
                </a:solidFill>
                <a:cs typeface="Arial" charset="0"/>
              </a:rPr>
              <a:t>Shading indicates NBER recessions</a:t>
            </a:r>
            <a:endParaRPr lang="en-US" sz="1050" dirty="0">
              <a:solidFill>
                <a:prstClr val="white">
                  <a:lumMod val="50000"/>
                </a:prstClr>
              </a:solidFill>
              <a:cs typeface="Arial" charset="0"/>
            </a:endParaRPr>
          </a:p>
        </p:txBody>
      </p:sp>
      <p:sp>
        <p:nvSpPr>
          <p:cNvPr id="119" name="Rectangle 32"/>
          <p:cNvSpPr>
            <a:spLocks noChangeArrowheads="1"/>
          </p:cNvSpPr>
          <p:nvPr/>
        </p:nvSpPr>
        <p:spPr bwMode="auto">
          <a:xfrm>
            <a:off x="752561" y="1407100"/>
            <a:ext cx="8223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smtClean="0">
                <a:solidFill>
                  <a:srgbClr val="000000"/>
                </a:solidFill>
                <a:cs typeface="Arial" pitchFamily="34" charset="0"/>
              </a:rPr>
              <a:t>Thousands</a:t>
            </a:r>
            <a:endParaRPr lang="en-US" dirty="0" smtClean="0">
              <a:solidFill>
                <a:srgbClr val="000000"/>
              </a:solidFill>
              <a:cs typeface="Arial" pitchFamily="34" charset="0"/>
            </a:endParaRPr>
          </a:p>
        </p:txBody>
      </p:sp>
      <p:sp>
        <p:nvSpPr>
          <p:cNvPr id="120" name="Rectangle 21"/>
          <p:cNvSpPr>
            <a:spLocks noChangeArrowheads="1"/>
          </p:cNvSpPr>
          <p:nvPr/>
        </p:nvSpPr>
        <p:spPr bwMode="auto">
          <a:xfrm>
            <a:off x="5246150" y="4239527"/>
            <a:ext cx="755015" cy="307777"/>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p>
            <a:pPr algn="ctr" fontAlgn="base">
              <a:lnSpc>
                <a:spcPts val="1200"/>
              </a:lnSpc>
              <a:spcBef>
                <a:spcPct val="0"/>
              </a:spcBef>
              <a:spcAft>
                <a:spcPct val="0"/>
              </a:spcAft>
            </a:pPr>
            <a:r>
              <a:rPr lang="en-US" sz="1400" b="1" dirty="0" smtClean="0">
                <a:solidFill>
                  <a:srgbClr val="4D4D4D"/>
                </a:solidFill>
                <a:cs typeface="Arial" pitchFamily="34" charset="0"/>
              </a:rPr>
              <a:t>  United  </a:t>
            </a:r>
          </a:p>
          <a:p>
            <a:pPr algn="ctr" fontAlgn="base">
              <a:lnSpc>
                <a:spcPts val="1200"/>
              </a:lnSpc>
              <a:spcBef>
                <a:spcPct val="0"/>
              </a:spcBef>
              <a:spcAft>
                <a:spcPct val="0"/>
              </a:spcAft>
            </a:pPr>
            <a:r>
              <a:rPr lang="en-US" sz="1400" b="1" dirty="0" smtClean="0">
                <a:solidFill>
                  <a:srgbClr val="4D4D4D"/>
                </a:solidFill>
                <a:cs typeface="Arial" pitchFamily="34" charset="0"/>
              </a:rPr>
              <a:t>States</a:t>
            </a:r>
            <a:endParaRPr lang="en-US" sz="1400" dirty="0" smtClean="0">
              <a:solidFill>
                <a:srgbClr val="4D4D4D"/>
              </a:solidFill>
              <a:cs typeface="Arial" pitchFamily="34" charset="0"/>
            </a:endParaRPr>
          </a:p>
        </p:txBody>
      </p:sp>
      <p:sp>
        <p:nvSpPr>
          <p:cNvPr id="121" name="Rectangle 23"/>
          <p:cNvSpPr>
            <a:spLocks noChangeArrowheads="1"/>
          </p:cNvSpPr>
          <p:nvPr/>
        </p:nvSpPr>
        <p:spPr bwMode="auto">
          <a:xfrm>
            <a:off x="6365983" y="4563465"/>
            <a:ext cx="1150892"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b="1" dirty="0" smtClean="0">
                <a:solidFill>
                  <a:srgbClr val="295B8E"/>
                </a:solidFill>
                <a:cs typeface="Arial" pitchFamily="34" charset="0"/>
              </a:rPr>
              <a:t>  Upstate NY  </a:t>
            </a:r>
            <a:endParaRPr lang="en-US" sz="1400" dirty="0" smtClean="0">
              <a:solidFill>
                <a:srgbClr val="295B8E"/>
              </a:solidFill>
              <a:cs typeface="Arial" pitchFamily="34" charset="0"/>
            </a:endParaRPr>
          </a:p>
        </p:txBody>
      </p:sp>
      <p:sp>
        <p:nvSpPr>
          <p:cNvPr id="122" name="Rectangle 23"/>
          <p:cNvSpPr>
            <a:spLocks noChangeArrowheads="1"/>
          </p:cNvSpPr>
          <p:nvPr/>
        </p:nvSpPr>
        <p:spPr bwMode="auto">
          <a:xfrm>
            <a:off x="5989115" y="2953648"/>
            <a:ext cx="1024319"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b="1" dirty="0" smtClean="0">
                <a:solidFill>
                  <a:srgbClr val="5B8E29"/>
                </a:solidFill>
                <a:cs typeface="Arial" pitchFamily="34" charset="0"/>
              </a:rPr>
              <a:t>  California  </a:t>
            </a:r>
            <a:endParaRPr lang="en-US" sz="1400" dirty="0" smtClean="0">
              <a:solidFill>
                <a:srgbClr val="5B8E29"/>
              </a:solidFill>
              <a:cs typeface="Arial" pitchFamily="34" charset="0"/>
            </a:endParaRPr>
          </a:p>
        </p:txBody>
      </p:sp>
      <p:sp>
        <p:nvSpPr>
          <p:cNvPr id="123" name="Rectangle 23"/>
          <p:cNvSpPr>
            <a:spLocks noChangeArrowheads="1"/>
          </p:cNvSpPr>
          <p:nvPr/>
        </p:nvSpPr>
        <p:spPr bwMode="auto">
          <a:xfrm>
            <a:off x="6257868" y="3733018"/>
            <a:ext cx="835165"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b="1" dirty="0" smtClean="0">
                <a:solidFill>
                  <a:srgbClr val="298E5B"/>
                </a:solidFill>
                <a:cs typeface="Arial" pitchFamily="34" charset="0"/>
              </a:rPr>
              <a:t>  Nevada  </a:t>
            </a:r>
            <a:endParaRPr lang="en-US" sz="1400" dirty="0" smtClean="0">
              <a:solidFill>
                <a:srgbClr val="298E5B"/>
              </a:solidFill>
              <a:cs typeface="Arial" pitchFamily="34" charset="0"/>
            </a:endParaRPr>
          </a:p>
        </p:txBody>
      </p:sp>
      <p:sp>
        <p:nvSpPr>
          <p:cNvPr id="124" name="Rectangle 23"/>
          <p:cNvSpPr>
            <a:spLocks noChangeArrowheads="1"/>
          </p:cNvSpPr>
          <p:nvPr/>
        </p:nvSpPr>
        <p:spPr bwMode="auto">
          <a:xfrm>
            <a:off x="6465042" y="5062152"/>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b="1" dirty="0" smtClean="0">
                <a:solidFill>
                  <a:srgbClr val="8E2929"/>
                </a:solidFill>
                <a:cs typeface="Arial" pitchFamily="34" charset="0"/>
              </a:rPr>
              <a:t>Buffalo</a:t>
            </a:r>
            <a:endParaRPr lang="en-US" sz="1400" dirty="0" smtClean="0">
              <a:solidFill>
                <a:srgbClr val="8E2929"/>
              </a:solidFill>
              <a:cs typeface="Arial" pitchFamily="34" charset="0"/>
            </a:endParaRPr>
          </a:p>
        </p:txBody>
      </p:sp>
      <p:sp>
        <p:nvSpPr>
          <p:cNvPr id="125" name="Rectangle 205"/>
          <p:cNvSpPr>
            <a:spLocks noChangeArrowheads="1"/>
          </p:cNvSpPr>
          <p:nvPr/>
        </p:nvSpPr>
        <p:spPr bwMode="auto">
          <a:xfrm>
            <a:off x="8237846" y="4208880"/>
            <a:ext cx="264496" cy="169277"/>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algn="ctr" defTabSz="457200" fontAlgn="base">
              <a:spcBef>
                <a:spcPct val="0"/>
              </a:spcBef>
              <a:spcAft>
                <a:spcPct val="0"/>
              </a:spcAft>
            </a:pPr>
            <a:r>
              <a:rPr lang="en-US" sz="1100" b="1" dirty="0" smtClean="0">
                <a:solidFill>
                  <a:srgbClr val="4D4D4D"/>
                </a:solidFill>
                <a:cs typeface="Arial" pitchFamily="34" charset="0"/>
              </a:rPr>
              <a:t> Q1 </a:t>
            </a:r>
            <a:endParaRPr lang="en-US" sz="1100" dirty="0">
              <a:solidFill>
                <a:srgbClr val="4D4D4D"/>
              </a:solidFill>
              <a:cs typeface="Arial" pitchFamily="34" charset="0"/>
            </a:endParaRPr>
          </a:p>
        </p:txBody>
      </p:sp>
      <p:sp>
        <p:nvSpPr>
          <p:cNvPr id="15" name="Freeform 83"/>
          <p:cNvSpPr>
            <a:spLocks/>
          </p:cNvSpPr>
          <p:nvPr/>
        </p:nvSpPr>
        <p:spPr bwMode="auto">
          <a:xfrm>
            <a:off x="793750" y="2287588"/>
            <a:ext cx="7421563" cy="1947863"/>
          </a:xfrm>
          <a:custGeom>
            <a:avLst/>
            <a:gdLst>
              <a:gd name="T0" fmla="*/ 583 w 19222"/>
              <a:gd name="T1" fmla="*/ 4609 h 4883"/>
              <a:gd name="T2" fmla="*/ 1150 w 19222"/>
              <a:gd name="T3" fmla="*/ 4548 h 4883"/>
              <a:gd name="T4" fmla="*/ 1714 w 19222"/>
              <a:gd name="T5" fmla="*/ 4707 h 4883"/>
              <a:gd name="T6" fmla="*/ 2270 w 19222"/>
              <a:gd name="T7" fmla="*/ 4565 h 4883"/>
              <a:gd name="T8" fmla="*/ 2823 w 19222"/>
              <a:gd name="T9" fmla="*/ 4301 h 4883"/>
              <a:gd name="T10" fmla="*/ 3402 w 19222"/>
              <a:gd name="T11" fmla="*/ 4088 h 4883"/>
              <a:gd name="T12" fmla="*/ 3973 w 19222"/>
              <a:gd name="T13" fmla="*/ 3841 h 4883"/>
              <a:gd name="T14" fmla="*/ 4526 w 19222"/>
              <a:gd name="T15" fmla="*/ 3204 h 4883"/>
              <a:gd name="T16" fmla="*/ 5090 w 19222"/>
              <a:gd name="T17" fmla="*/ 2707 h 4883"/>
              <a:gd name="T18" fmla="*/ 5933 w 19222"/>
              <a:gd name="T19" fmla="*/ 2166 h 4883"/>
              <a:gd name="T20" fmla="*/ 6488 w 19222"/>
              <a:gd name="T21" fmla="*/ 1819 h 4883"/>
              <a:gd name="T22" fmla="*/ 7338 w 19222"/>
              <a:gd name="T23" fmla="*/ 855 h 4883"/>
              <a:gd name="T24" fmla="*/ 7906 w 19222"/>
              <a:gd name="T25" fmla="*/ 562 h 4883"/>
              <a:gd name="T26" fmla="*/ 8460 w 19222"/>
              <a:gd name="T27" fmla="*/ 310 h 4883"/>
              <a:gd name="T28" fmla="*/ 9063 w 19222"/>
              <a:gd name="T29" fmla="*/ 3 h 4883"/>
              <a:gd name="T30" fmla="*/ 9893 w 19222"/>
              <a:gd name="T31" fmla="*/ 209 h 4883"/>
              <a:gd name="T32" fmla="*/ 10469 w 19222"/>
              <a:gd name="T33" fmla="*/ 339 h 4883"/>
              <a:gd name="T34" fmla="*/ 11035 w 19222"/>
              <a:gd name="T35" fmla="*/ 886 h 4883"/>
              <a:gd name="T36" fmla="*/ 11593 w 19222"/>
              <a:gd name="T37" fmla="*/ 1221 h 4883"/>
              <a:gd name="T38" fmla="*/ 12142 w 19222"/>
              <a:gd name="T39" fmla="*/ 1681 h 4883"/>
              <a:gd name="T40" fmla="*/ 13001 w 19222"/>
              <a:gd name="T41" fmla="*/ 2084 h 4883"/>
              <a:gd name="T42" fmla="*/ 13846 w 19222"/>
              <a:gd name="T43" fmla="*/ 2515 h 4883"/>
              <a:gd name="T44" fmla="*/ 14691 w 19222"/>
              <a:gd name="T45" fmla="*/ 2802 h 4883"/>
              <a:gd name="T46" fmla="*/ 15237 w 19222"/>
              <a:gd name="T47" fmla="*/ 3217 h 4883"/>
              <a:gd name="T48" fmla="*/ 15811 w 19222"/>
              <a:gd name="T49" fmla="*/ 3010 h 4883"/>
              <a:gd name="T50" fmla="*/ 16653 w 19222"/>
              <a:gd name="T51" fmla="*/ 3153 h 4883"/>
              <a:gd name="T52" fmla="*/ 17217 w 19222"/>
              <a:gd name="T53" fmla="*/ 3185 h 4883"/>
              <a:gd name="T54" fmla="*/ 17790 w 19222"/>
              <a:gd name="T55" fmla="*/ 3169 h 4883"/>
              <a:gd name="T56" fmla="*/ 18353 w 19222"/>
              <a:gd name="T57" fmla="*/ 3089 h 4883"/>
              <a:gd name="T58" fmla="*/ 19190 w 19222"/>
              <a:gd name="T59" fmla="*/ 3057 h 4883"/>
              <a:gd name="T60" fmla="*/ 18625 w 19222"/>
              <a:gd name="T61" fmla="*/ 3232 h 4883"/>
              <a:gd name="T62" fmla="*/ 18071 w 19222"/>
              <a:gd name="T63" fmla="*/ 3070 h 4883"/>
              <a:gd name="T64" fmla="*/ 17503 w 19222"/>
              <a:gd name="T65" fmla="*/ 3184 h 4883"/>
              <a:gd name="T66" fmla="*/ 16942 w 19222"/>
              <a:gd name="T67" fmla="*/ 3168 h 4883"/>
              <a:gd name="T68" fmla="*/ 16089 w 19222"/>
              <a:gd name="T69" fmla="*/ 3152 h 4883"/>
              <a:gd name="T70" fmla="*/ 15542 w 19222"/>
              <a:gd name="T71" fmla="*/ 3182 h 4883"/>
              <a:gd name="T72" fmla="*/ 14937 w 19222"/>
              <a:gd name="T73" fmla="*/ 2920 h 4883"/>
              <a:gd name="T74" fmla="*/ 14116 w 19222"/>
              <a:gd name="T75" fmla="*/ 2655 h 4883"/>
              <a:gd name="T76" fmla="*/ 13266 w 19222"/>
              <a:gd name="T77" fmla="*/ 2303 h 4883"/>
              <a:gd name="T78" fmla="*/ 12414 w 19222"/>
              <a:gd name="T79" fmla="*/ 1756 h 4883"/>
              <a:gd name="T80" fmla="*/ 11850 w 19222"/>
              <a:gd name="T81" fmla="*/ 1433 h 4883"/>
              <a:gd name="T82" fmla="*/ 11297 w 19222"/>
              <a:gd name="T83" fmla="*/ 1070 h 4883"/>
              <a:gd name="T84" fmla="*/ 10714 w 19222"/>
              <a:gd name="T85" fmla="*/ 680 h 4883"/>
              <a:gd name="T86" fmla="*/ 10171 w 19222"/>
              <a:gd name="T87" fmla="*/ 256 h 4883"/>
              <a:gd name="T88" fmla="*/ 9601 w 19222"/>
              <a:gd name="T89" fmla="*/ 334 h 4883"/>
              <a:gd name="T90" fmla="*/ 8769 w 19222"/>
              <a:gd name="T91" fmla="*/ 112 h 4883"/>
              <a:gd name="T92" fmla="*/ 8216 w 19222"/>
              <a:gd name="T93" fmla="*/ 509 h 4883"/>
              <a:gd name="T94" fmla="*/ 7656 w 19222"/>
              <a:gd name="T95" fmla="*/ 717 h 4883"/>
              <a:gd name="T96" fmla="*/ 6812 w 19222"/>
              <a:gd name="T97" fmla="*/ 1434 h 4883"/>
              <a:gd name="T98" fmla="*/ 6247 w 19222"/>
              <a:gd name="T99" fmla="*/ 2045 h 4883"/>
              <a:gd name="T100" fmla="*/ 5401 w 19222"/>
              <a:gd name="T101" fmla="*/ 2620 h 4883"/>
              <a:gd name="T102" fmla="*/ 4846 w 19222"/>
              <a:gd name="T103" fmla="*/ 3095 h 4883"/>
              <a:gd name="T104" fmla="*/ 4272 w 19222"/>
              <a:gd name="T105" fmla="*/ 3429 h 4883"/>
              <a:gd name="T106" fmla="*/ 3704 w 19222"/>
              <a:gd name="T107" fmla="*/ 3965 h 4883"/>
              <a:gd name="T108" fmla="*/ 3124 w 19222"/>
              <a:gd name="T109" fmla="*/ 4431 h 4883"/>
              <a:gd name="T110" fmla="*/ 2577 w 19222"/>
              <a:gd name="T111" fmla="*/ 4816 h 4883"/>
              <a:gd name="T112" fmla="*/ 2025 w 19222"/>
              <a:gd name="T113" fmla="*/ 4796 h 4883"/>
              <a:gd name="T114" fmla="*/ 1445 w 19222"/>
              <a:gd name="T115" fmla="*/ 4878 h 4883"/>
              <a:gd name="T116" fmla="*/ 889 w 19222"/>
              <a:gd name="T117" fmla="*/ 4780 h 4883"/>
              <a:gd name="T118" fmla="*/ 320 w 19222"/>
              <a:gd name="T119" fmla="*/ 4704 h 4883"/>
              <a:gd name="T120" fmla="*/ 18 w 19222"/>
              <a:gd name="T121" fmla="*/ 4787 h 4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22" h="4883">
                <a:moveTo>
                  <a:pt x="18" y="4787"/>
                </a:moveTo>
                <a:lnTo>
                  <a:pt x="306" y="4659"/>
                </a:lnTo>
                <a:cubicBezTo>
                  <a:pt x="308" y="4658"/>
                  <a:pt x="309" y="4657"/>
                  <a:pt x="311" y="4657"/>
                </a:cubicBezTo>
                <a:lnTo>
                  <a:pt x="583" y="4609"/>
                </a:lnTo>
                <a:cubicBezTo>
                  <a:pt x="588" y="4608"/>
                  <a:pt x="593" y="4609"/>
                  <a:pt x="597" y="4611"/>
                </a:cubicBezTo>
                <a:lnTo>
                  <a:pt x="885" y="4739"/>
                </a:lnTo>
                <a:lnTo>
                  <a:pt x="862" y="4740"/>
                </a:lnTo>
                <a:lnTo>
                  <a:pt x="1150" y="4548"/>
                </a:lnTo>
                <a:cubicBezTo>
                  <a:pt x="1160" y="4542"/>
                  <a:pt x="1173" y="4543"/>
                  <a:pt x="1181" y="4552"/>
                </a:cubicBezTo>
                <a:lnTo>
                  <a:pt x="1453" y="4840"/>
                </a:lnTo>
                <a:lnTo>
                  <a:pt x="1426" y="4835"/>
                </a:lnTo>
                <a:lnTo>
                  <a:pt x="1714" y="4707"/>
                </a:lnTo>
                <a:cubicBezTo>
                  <a:pt x="1718" y="4705"/>
                  <a:pt x="1723" y="4704"/>
                  <a:pt x="1727" y="4705"/>
                </a:cubicBezTo>
                <a:lnTo>
                  <a:pt x="2015" y="4753"/>
                </a:lnTo>
                <a:lnTo>
                  <a:pt x="1998" y="4757"/>
                </a:lnTo>
                <a:lnTo>
                  <a:pt x="2270" y="4565"/>
                </a:lnTo>
                <a:cubicBezTo>
                  <a:pt x="2278" y="4559"/>
                  <a:pt x="2289" y="4559"/>
                  <a:pt x="2298" y="4565"/>
                </a:cubicBezTo>
                <a:lnTo>
                  <a:pt x="2586" y="4773"/>
                </a:lnTo>
                <a:lnTo>
                  <a:pt x="2551" y="4781"/>
                </a:lnTo>
                <a:lnTo>
                  <a:pt x="2823" y="4301"/>
                </a:lnTo>
                <a:cubicBezTo>
                  <a:pt x="2828" y="4291"/>
                  <a:pt x="2840" y="4286"/>
                  <a:pt x="2851" y="4290"/>
                </a:cubicBezTo>
                <a:lnTo>
                  <a:pt x="3139" y="4386"/>
                </a:lnTo>
                <a:lnTo>
                  <a:pt x="3114" y="4392"/>
                </a:lnTo>
                <a:lnTo>
                  <a:pt x="3402" y="4088"/>
                </a:lnTo>
                <a:cubicBezTo>
                  <a:pt x="3404" y="4086"/>
                  <a:pt x="3405" y="4085"/>
                  <a:pt x="3407" y="4084"/>
                </a:cubicBezTo>
                <a:lnTo>
                  <a:pt x="3679" y="3924"/>
                </a:lnTo>
                <a:cubicBezTo>
                  <a:pt x="3681" y="3923"/>
                  <a:pt x="3683" y="3922"/>
                  <a:pt x="3685" y="3921"/>
                </a:cubicBezTo>
                <a:lnTo>
                  <a:pt x="3973" y="3841"/>
                </a:lnTo>
                <a:lnTo>
                  <a:pt x="3959" y="3852"/>
                </a:lnTo>
                <a:lnTo>
                  <a:pt x="4231" y="3404"/>
                </a:lnTo>
                <a:cubicBezTo>
                  <a:pt x="4233" y="3401"/>
                  <a:pt x="4235" y="3398"/>
                  <a:pt x="4238" y="3396"/>
                </a:cubicBezTo>
                <a:lnTo>
                  <a:pt x="4526" y="3204"/>
                </a:lnTo>
                <a:lnTo>
                  <a:pt x="4817" y="3059"/>
                </a:lnTo>
                <a:lnTo>
                  <a:pt x="4808" y="3066"/>
                </a:lnTo>
                <a:lnTo>
                  <a:pt x="5080" y="2714"/>
                </a:lnTo>
                <a:cubicBezTo>
                  <a:pt x="5083" y="2711"/>
                  <a:pt x="5086" y="2708"/>
                  <a:pt x="5090" y="2707"/>
                </a:cubicBezTo>
                <a:lnTo>
                  <a:pt x="5378" y="2579"/>
                </a:lnTo>
                <a:lnTo>
                  <a:pt x="5374" y="2581"/>
                </a:lnTo>
                <a:lnTo>
                  <a:pt x="5646" y="2389"/>
                </a:lnTo>
                <a:lnTo>
                  <a:pt x="5933" y="2166"/>
                </a:lnTo>
                <a:cubicBezTo>
                  <a:pt x="5934" y="2165"/>
                  <a:pt x="5935" y="2164"/>
                  <a:pt x="5936" y="2163"/>
                </a:cubicBezTo>
                <a:lnTo>
                  <a:pt x="6224" y="2003"/>
                </a:lnTo>
                <a:lnTo>
                  <a:pt x="6494" y="1813"/>
                </a:lnTo>
                <a:lnTo>
                  <a:pt x="6488" y="1819"/>
                </a:lnTo>
                <a:lnTo>
                  <a:pt x="6776" y="1403"/>
                </a:lnTo>
                <a:cubicBezTo>
                  <a:pt x="6777" y="1401"/>
                  <a:pt x="6778" y="1400"/>
                  <a:pt x="6779" y="1399"/>
                </a:cubicBezTo>
                <a:lnTo>
                  <a:pt x="7051" y="1143"/>
                </a:lnTo>
                <a:lnTo>
                  <a:pt x="7338" y="855"/>
                </a:lnTo>
                <a:cubicBezTo>
                  <a:pt x="7340" y="854"/>
                  <a:pt x="7341" y="853"/>
                  <a:pt x="7343" y="852"/>
                </a:cubicBezTo>
                <a:lnTo>
                  <a:pt x="7631" y="676"/>
                </a:lnTo>
                <a:cubicBezTo>
                  <a:pt x="7632" y="675"/>
                  <a:pt x="7633" y="675"/>
                  <a:pt x="7634" y="674"/>
                </a:cubicBezTo>
                <a:lnTo>
                  <a:pt x="7906" y="562"/>
                </a:lnTo>
                <a:lnTo>
                  <a:pt x="8196" y="466"/>
                </a:lnTo>
                <a:lnTo>
                  <a:pt x="8191" y="468"/>
                </a:lnTo>
                <a:lnTo>
                  <a:pt x="8463" y="308"/>
                </a:lnTo>
                <a:lnTo>
                  <a:pt x="8460" y="310"/>
                </a:lnTo>
                <a:lnTo>
                  <a:pt x="8748" y="70"/>
                </a:lnTo>
                <a:cubicBezTo>
                  <a:pt x="8751" y="68"/>
                  <a:pt x="8755" y="66"/>
                  <a:pt x="8758" y="65"/>
                </a:cubicBezTo>
                <a:lnTo>
                  <a:pt x="9046" y="1"/>
                </a:lnTo>
                <a:cubicBezTo>
                  <a:pt x="9052" y="0"/>
                  <a:pt x="9058" y="1"/>
                  <a:pt x="9063" y="3"/>
                </a:cubicBezTo>
                <a:lnTo>
                  <a:pt x="9335" y="147"/>
                </a:lnTo>
                <a:lnTo>
                  <a:pt x="9622" y="291"/>
                </a:lnTo>
                <a:lnTo>
                  <a:pt x="9605" y="289"/>
                </a:lnTo>
                <a:lnTo>
                  <a:pt x="9893" y="209"/>
                </a:lnTo>
                <a:cubicBezTo>
                  <a:pt x="9895" y="209"/>
                  <a:pt x="9897" y="208"/>
                  <a:pt x="9899" y="208"/>
                </a:cubicBezTo>
                <a:lnTo>
                  <a:pt x="10171" y="208"/>
                </a:lnTo>
                <a:cubicBezTo>
                  <a:pt x="10175" y="208"/>
                  <a:pt x="10178" y="209"/>
                  <a:pt x="10181" y="211"/>
                </a:cubicBezTo>
                <a:lnTo>
                  <a:pt x="10469" y="339"/>
                </a:lnTo>
                <a:cubicBezTo>
                  <a:pt x="10472" y="340"/>
                  <a:pt x="10475" y="342"/>
                  <a:pt x="10477" y="344"/>
                </a:cubicBezTo>
                <a:lnTo>
                  <a:pt x="10749" y="648"/>
                </a:lnTo>
                <a:lnTo>
                  <a:pt x="10747" y="646"/>
                </a:lnTo>
                <a:lnTo>
                  <a:pt x="11035" y="886"/>
                </a:lnTo>
                <a:lnTo>
                  <a:pt x="11030" y="883"/>
                </a:lnTo>
                <a:lnTo>
                  <a:pt x="11318" y="1027"/>
                </a:lnTo>
                <a:cubicBezTo>
                  <a:pt x="11319" y="1028"/>
                  <a:pt x="11320" y="1028"/>
                  <a:pt x="11321" y="1029"/>
                </a:cubicBezTo>
                <a:lnTo>
                  <a:pt x="11593" y="1221"/>
                </a:lnTo>
                <a:lnTo>
                  <a:pt x="11880" y="1396"/>
                </a:lnTo>
                <a:cubicBezTo>
                  <a:pt x="11882" y="1397"/>
                  <a:pt x="11883" y="1398"/>
                  <a:pt x="11885" y="1400"/>
                </a:cubicBezTo>
                <a:lnTo>
                  <a:pt x="12157" y="1688"/>
                </a:lnTo>
                <a:lnTo>
                  <a:pt x="12142" y="1681"/>
                </a:lnTo>
                <a:lnTo>
                  <a:pt x="12430" y="1713"/>
                </a:lnTo>
                <a:cubicBezTo>
                  <a:pt x="12434" y="1713"/>
                  <a:pt x="12438" y="1714"/>
                  <a:pt x="12441" y="1716"/>
                </a:cubicBezTo>
                <a:lnTo>
                  <a:pt x="12729" y="1908"/>
                </a:lnTo>
                <a:lnTo>
                  <a:pt x="13001" y="2084"/>
                </a:lnTo>
                <a:lnTo>
                  <a:pt x="13288" y="2260"/>
                </a:lnTo>
                <a:lnTo>
                  <a:pt x="13285" y="2258"/>
                </a:lnTo>
                <a:lnTo>
                  <a:pt x="13557" y="2370"/>
                </a:lnTo>
                <a:lnTo>
                  <a:pt x="13846" y="2515"/>
                </a:lnTo>
                <a:lnTo>
                  <a:pt x="13843" y="2514"/>
                </a:lnTo>
                <a:lnTo>
                  <a:pt x="14131" y="2610"/>
                </a:lnTo>
                <a:lnTo>
                  <a:pt x="14403" y="2706"/>
                </a:lnTo>
                <a:lnTo>
                  <a:pt x="14691" y="2802"/>
                </a:lnTo>
                <a:lnTo>
                  <a:pt x="14962" y="2881"/>
                </a:lnTo>
                <a:cubicBezTo>
                  <a:pt x="14967" y="2883"/>
                  <a:pt x="14971" y="2885"/>
                  <a:pt x="14974" y="2889"/>
                </a:cubicBezTo>
                <a:lnTo>
                  <a:pt x="15262" y="3225"/>
                </a:lnTo>
                <a:lnTo>
                  <a:pt x="15237" y="3217"/>
                </a:lnTo>
                <a:lnTo>
                  <a:pt x="15525" y="3137"/>
                </a:lnTo>
                <a:lnTo>
                  <a:pt x="15521" y="3139"/>
                </a:lnTo>
                <a:lnTo>
                  <a:pt x="15793" y="3011"/>
                </a:lnTo>
                <a:cubicBezTo>
                  <a:pt x="15799" y="3008"/>
                  <a:pt x="15805" y="3008"/>
                  <a:pt x="15811" y="3010"/>
                </a:cubicBezTo>
                <a:lnTo>
                  <a:pt x="16099" y="3106"/>
                </a:lnTo>
                <a:lnTo>
                  <a:pt x="16094" y="3105"/>
                </a:lnTo>
                <a:lnTo>
                  <a:pt x="16382" y="3137"/>
                </a:lnTo>
                <a:lnTo>
                  <a:pt x="16653" y="3153"/>
                </a:lnTo>
                <a:lnTo>
                  <a:pt x="16649" y="3153"/>
                </a:lnTo>
                <a:lnTo>
                  <a:pt x="16937" y="3121"/>
                </a:lnTo>
                <a:cubicBezTo>
                  <a:pt x="16940" y="3120"/>
                  <a:pt x="16942" y="3120"/>
                  <a:pt x="16945" y="3121"/>
                </a:cubicBezTo>
                <a:lnTo>
                  <a:pt x="17217" y="3185"/>
                </a:lnTo>
                <a:lnTo>
                  <a:pt x="17208" y="3185"/>
                </a:lnTo>
                <a:lnTo>
                  <a:pt x="17496" y="3137"/>
                </a:lnTo>
                <a:cubicBezTo>
                  <a:pt x="17498" y="3136"/>
                  <a:pt x="17500" y="3136"/>
                  <a:pt x="17502" y="3137"/>
                </a:cubicBezTo>
                <a:lnTo>
                  <a:pt x="17790" y="3169"/>
                </a:lnTo>
                <a:lnTo>
                  <a:pt x="17776" y="3171"/>
                </a:lnTo>
                <a:lnTo>
                  <a:pt x="18048" y="3027"/>
                </a:lnTo>
                <a:cubicBezTo>
                  <a:pt x="18053" y="3025"/>
                  <a:pt x="18059" y="3024"/>
                  <a:pt x="18065" y="3025"/>
                </a:cubicBezTo>
                <a:lnTo>
                  <a:pt x="18353" y="3089"/>
                </a:lnTo>
                <a:lnTo>
                  <a:pt x="18627" y="3186"/>
                </a:lnTo>
                <a:lnTo>
                  <a:pt x="18614" y="3185"/>
                </a:lnTo>
                <a:lnTo>
                  <a:pt x="18902" y="3121"/>
                </a:lnTo>
                <a:lnTo>
                  <a:pt x="19190" y="3057"/>
                </a:lnTo>
                <a:cubicBezTo>
                  <a:pt x="19203" y="3054"/>
                  <a:pt x="19216" y="3062"/>
                  <a:pt x="19219" y="3075"/>
                </a:cubicBezTo>
                <a:cubicBezTo>
                  <a:pt x="19222" y="3088"/>
                  <a:pt x="19214" y="3101"/>
                  <a:pt x="19201" y="3104"/>
                </a:cubicBezTo>
                <a:lnTo>
                  <a:pt x="18913" y="3168"/>
                </a:lnTo>
                <a:lnTo>
                  <a:pt x="18625" y="3232"/>
                </a:lnTo>
                <a:cubicBezTo>
                  <a:pt x="18620" y="3233"/>
                  <a:pt x="18616" y="3233"/>
                  <a:pt x="18611" y="3231"/>
                </a:cubicBezTo>
                <a:lnTo>
                  <a:pt x="18342" y="3136"/>
                </a:lnTo>
                <a:lnTo>
                  <a:pt x="18054" y="3072"/>
                </a:lnTo>
                <a:lnTo>
                  <a:pt x="18071" y="3070"/>
                </a:lnTo>
                <a:lnTo>
                  <a:pt x="17799" y="3214"/>
                </a:lnTo>
                <a:cubicBezTo>
                  <a:pt x="17794" y="3216"/>
                  <a:pt x="17790" y="3217"/>
                  <a:pt x="17785" y="3216"/>
                </a:cubicBezTo>
                <a:lnTo>
                  <a:pt x="17497" y="3184"/>
                </a:lnTo>
                <a:lnTo>
                  <a:pt x="17503" y="3184"/>
                </a:lnTo>
                <a:lnTo>
                  <a:pt x="17215" y="3232"/>
                </a:lnTo>
                <a:cubicBezTo>
                  <a:pt x="17212" y="3233"/>
                  <a:pt x="17209" y="3233"/>
                  <a:pt x="17206" y="3232"/>
                </a:cubicBezTo>
                <a:lnTo>
                  <a:pt x="16934" y="3168"/>
                </a:lnTo>
                <a:lnTo>
                  <a:pt x="16942" y="3168"/>
                </a:lnTo>
                <a:lnTo>
                  <a:pt x="16654" y="3200"/>
                </a:lnTo>
                <a:cubicBezTo>
                  <a:pt x="16653" y="3200"/>
                  <a:pt x="16651" y="3201"/>
                  <a:pt x="16650" y="3200"/>
                </a:cubicBezTo>
                <a:lnTo>
                  <a:pt x="16377" y="3184"/>
                </a:lnTo>
                <a:lnTo>
                  <a:pt x="16089" y="3152"/>
                </a:lnTo>
                <a:cubicBezTo>
                  <a:pt x="16087" y="3152"/>
                  <a:pt x="16085" y="3152"/>
                  <a:pt x="16084" y="3151"/>
                </a:cubicBezTo>
                <a:lnTo>
                  <a:pt x="15796" y="3055"/>
                </a:lnTo>
                <a:lnTo>
                  <a:pt x="15814" y="3054"/>
                </a:lnTo>
                <a:lnTo>
                  <a:pt x="15542" y="3182"/>
                </a:lnTo>
                <a:cubicBezTo>
                  <a:pt x="15540" y="3183"/>
                  <a:pt x="15539" y="3183"/>
                  <a:pt x="15538" y="3184"/>
                </a:cubicBezTo>
                <a:lnTo>
                  <a:pt x="15250" y="3264"/>
                </a:lnTo>
                <a:cubicBezTo>
                  <a:pt x="15241" y="3266"/>
                  <a:pt x="15231" y="3263"/>
                  <a:pt x="15225" y="3256"/>
                </a:cubicBezTo>
                <a:lnTo>
                  <a:pt x="14937" y="2920"/>
                </a:lnTo>
                <a:lnTo>
                  <a:pt x="14949" y="2927"/>
                </a:lnTo>
                <a:lnTo>
                  <a:pt x="14676" y="2847"/>
                </a:lnTo>
                <a:lnTo>
                  <a:pt x="14387" y="2751"/>
                </a:lnTo>
                <a:lnTo>
                  <a:pt x="14116" y="2655"/>
                </a:lnTo>
                <a:lnTo>
                  <a:pt x="13828" y="2559"/>
                </a:lnTo>
                <a:cubicBezTo>
                  <a:pt x="13827" y="2559"/>
                  <a:pt x="13826" y="2558"/>
                  <a:pt x="13825" y="2558"/>
                </a:cubicBezTo>
                <a:lnTo>
                  <a:pt x="13538" y="2415"/>
                </a:lnTo>
                <a:lnTo>
                  <a:pt x="13266" y="2303"/>
                </a:lnTo>
                <a:cubicBezTo>
                  <a:pt x="13265" y="2302"/>
                  <a:pt x="13264" y="2302"/>
                  <a:pt x="13263" y="2301"/>
                </a:cubicBezTo>
                <a:lnTo>
                  <a:pt x="12974" y="2125"/>
                </a:lnTo>
                <a:lnTo>
                  <a:pt x="12702" y="1948"/>
                </a:lnTo>
                <a:lnTo>
                  <a:pt x="12414" y="1756"/>
                </a:lnTo>
                <a:lnTo>
                  <a:pt x="12425" y="1760"/>
                </a:lnTo>
                <a:lnTo>
                  <a:pt x="12137" y="1728"/>
                </a:lnTo>
                <a:cubicBezTo>
                  <a:pt x="12131" y="1728"/>
                  <a:pt x="12126" y="1725"/>
                  <a:pt x="12122" y="1721"/>
                </a:cubicBezTo>
                <a:lnTo>
                  <a:pt x="11850" y="1433"/>
                </a:lnTo>
                <a:lnTo>
                  <a:pt x="11855" y="1437"/>
                </a:lnTo>
                <a:lnTo>
                  <a:pt x="11566" y="1260"/>
                </a:lnTo>
                <a:lnTo>
                  <a:pt x="11294" y="1068"/>
                </a:lnTo>
                <a:lnTo>
                  <a:pt x="11297" y="1070"/>
                </a:lnTo>
                <a:lnTo>
                  <a:pt x="11009" y="926"/>
                </a:lnTo>
                <a:cubicBezTo>
                  <a:pt x="11007" y="925"/>
                  <a:pt x="11006" y="924"/>
                  <a:pt x="11004" y="923"/>
                </a:cubicBezTo>
                <a:lnTo>
                  <a:pt x="10716" y="683"/>
                </a:lnTo>
                <a:cubicBezTo>
                  <a:pt x="10715" y="682"/>
                  <a:pt x="10714" y="681"/>
                  <a:pt x="10714" y="680"/>
                </a:cubicBezTo>
                <a:lnTo>
                  <a:pt x="10442" y="376"/>
                </a:lnTo>
                <a:lnTo>
                  <a:pt x="10450" y="382"/>
                </a:lnTo>
                <a:lnTo>
                  <a:pt x="10162" y="254"/>
                </a:lnTo>
                <a:lnTo>
                  <a:pt x="10171" y="256"/>
                </a:lnTo>
                <a:lnTo>
                  <a:pt x="9899" y="256"/>
                </a:lnTo>
                <a:lnTo>
                  <a:pt x="9906" y="256"/>
                </a:lnTo>
                <a:lnTo>
                  <a:pt x="9618" y="336"/>
                </a:lnTo>
                <a:cubicBezTo>
                  <a:pt x="9612" y="337"/>
                  <a:pt x="9606" y="337"/>
                  <a:pt x="9601" y="334"/>
                </a:cubicBezTo>
                <a:lnTo>
                  <a:pt x="9312" y="190"/>
                </a:lnTo>
                <a:lnTo>
                  <a:pt x="9040" y="46"/>
                </a:lnTo>
                <a:lnTo>
                  <a:pt x="9057" y="48"/>
                </a:lnTo>
                <a:lnTo>
                  <a:pt x="8769" y="112"/>
                </a:lnTo>
                <a:lnTo>
                  <a:pt x="8779" y="107"/>
                </a:lnTo>
                <a:lnTo>
                  <a:pt x="8491" y="347"/>
                </a:lnTo>
                <a:cubicBezTo>
                  <a:pt x="8490" y="348"/>
                  <a:pt x="8489" y="348"/>
                  <a:pt x="8488" y="349"/>
                </a:cubicBezTo>
                <a:lnTo>
                  <a:pt x="8216" y="509"/>
                </a:lnTo>
                <a:cubicBezTo>
                  <a:pt x="8214" y="510"/>
                  <a:pt x="8213" y="511"/>
                  <a:pt x="8211" y="511"/>
                </a:cubicBezTo>
                <a:lnTo>
                  <a:pt x="7925" y="607"/>
                </a:lnTo>
                <a:lnTo>
                  <a:pt x="7653" y="719"/>
                </a:lnTo>
                <a:lnTo>
                  <a:pt x="7656" y="717"/>
                </a:lnTo>
                <a:lnTo>
                  <a:pt x="7368" y="893"/>
                </a:lnTo>
                <a:lnTo>
                  <a:pt x="7372" y="889"/>
                </a:lnTo>
                <a:lnTo>
                  <a:pt x="7084" y="1178"/>
                </a:lnTo>
                <a:lnTo>
                  <a:pt x="6812" y="1434"/>
                </a:lnTo>
                <a:lnTo>
                  <a:pt x="6815" y="1430"/>
                </a:lnTo>
                <a:lnTo>
                  <a:pt x="6527" y="1846"/>
                </a:lnTo>
                <a:cubicBezTo>
                  <a:pt x="6526" y="1848"/>
                  <a:pt x="6524" y="1850"/>
                  <a:pt x="6521" y="1852"/>
                </a:cubicBezTo>
                <a:lnTo>
                  <a:pt x="6247" y="2045"/>
                </a:lnTo>
                <a:lnTo>
                  <a:pt x="5959" y="2205"/>
                </a:lnTo>
                <a:lnTo>
                  <a:pt x="5962" y="2203"/>
                </a:lnTo>
                <a:lnTo>
                  <a:pt x="5673" y="2428"/>
                </a:lnTo>
                <a:lnTo>
                  <a:pt x="5401" y="2620"/>
                </a:lnTo>
                <a:cubicBezTo>
                  <a:pt x="5400" y="2621"/>
                  <a:pt x="5399" y="2622"/>
                  <a:pt x="5397" y="2622"/>
                </a:cubicBezTo>
                <a:lnTo>
                  <a:pt x="5109" y="2750"/>
                </a:lnTo>
                <a:lnTo>
                  <a:pt x="5118" y="2743"/>
                </a:lnTo>
                <a:lnTo>
                  <a:pt x="4846" y="3095"/>
                </a:lnTo>
                <a:cubicBezTo>
                  <a:pt x="4844" y="3098"/>
                  <a:pt x="4841" y="3100"/>
                  <a:pt x="4838" y="3102"/>
                </a:cubicBezTo>
                <a:lnTo>
                  <a:pt x="4553" y="3244"/>
                </a:lnTo>
                <a:lnTo>
                  <a:pt x="4265" y="3436"/>
                </a:lnTo>
                <a:lnTo>
                  <a:pt x="4272" y="3429"/>
                </a:lnTo>
                <a:lnTo>
                  <a:pt x="4000" y="3877"/>
                </a:lnTo>
                <a:cubicBezTo>
                  <a:pt x="3997" y="3882"/>
                  <a:pt x="3992" y="3886"/>
                  <a:pt x="3986" y="3888"/>
                </a:cubicBezTo>
                <a:lnTo>
                  <a:pt x="3698" y="3968"/>
                </a:lnTo>
                <a:lnTo>
                  <a:pt x="3704" y="3965"/>
                </a:lnTo>
                <a:lnTo>
                  <a:pt x="3432" y="4125"/>
                </a:lnTo>
                <a:lnTo>
                  <a:pt x="3437" y="4121"/>
                </a:lnTo>
                <a:lnTo>
                  <a:pt x="3149" y="4425"/>
                </a:lnTo>
                <a:cubicBezTo>
                  <a:pt x="3142" y="4432"/>
                  <a:pt x="3133" y="4434"/>
                  <a:pt x="3124" y="4431"/>
                </a:cubicBezTo>
                <a:lnTo>
                  <a:pt x="2836" y="4335"/>
                </a:lnTo>
                <a:lnTo>
                  <a:pt x="2864" y="4324"/>
                </a:lnTo>
                <a:lnTo>
                  <a:pt x="2592" y="4804"/>
                </a:lnTo>
                <a:cubicBezTo>
                  <a:pt x="2589" y="4810"/>
                  <a:pt x="2583" y="4814"/>
                  <a:pt x="2577" y="4816"/>
                </a:cubicBezTo>
                <a:cubicBezTo>
                  <a:pt x="2570" y="4817"/>
                  <a:pt x="2563" y="4816"/>
                  <a:pt x="2557" y="4812"/>
                </a:cubicBezTo>
                <a:lnTo>
                  <a:pt x="2269" y="4604"/>
                </a:lnTo>
                <a:lnTo>
                  <a:pt x="2297" y="4604"/>
                </a:lnTo>
                <a:lnTo>
                  <a:pt x="2025" y="4796"/>
                </a:lnTo>
                <a:cubicBezTo>
                  <a:pt x="2020" y="4800"/>
                  <a:pt x="2014" y="4801"/>
                  <a:pt x="2008" y="4800"/>
                </a:cubicBezTo>
                <a:lnTo>
                  <a:pt x="1720" y="4752"/>
                </a:lnTo>
                <a:lnTo>
                  <a:pt x="1733" y="4750"/>
                </a:lnTo>
                <a:lnTo>
                  <a:pt x="1445" y="4878"/>
                </a:lnTo>
                <a:cubicBezTo>
                  <a:pt x="1436" y="4883"/>
                  <a:pt x="1425" y="4880"/>
                  <a:pt x="1418" y="4873"/>
                </a:cubicBezTo>
                <a:lnTo>
                  <a:pt x="1146" y="4585"/>
                </a:lnTo>
                <a:lnTo>
                  <a:pt x="1177" y="4588"/>
                </a:lnTo>
                <a:lnTo>
                  <a:pt x="889" y="4780"/>
                </a:lnTo>
                <a:cubicBezTo>
                  <a:pt x="882" y="4785"/>
                  <a:pt x="873" y="4786"/>
                  <a:pt x="866" y="4782"/>
                </a:cubicBezTo>
                <a:lnTo>
                  <a:pt x="578" y="4654"/>
                </a:lnTo>
                <a:lnTo>
                  <a:pt x="592" y="4656"/>
                </a:lnTo>
                <a:lnTo>
                  <a:pt x="320" y="4704"/>
                </a:lnTo>
                <a:lnTo>
                  <a:pt x="325" y="4702"/>
                </a:lnTo>
                <a:lnTo>
                  <a:pt x="37" y="4830"/>
                </a:lnTo>
                <a:cubicBezTo>
                  <a:pt x="25" y="4836"/>
                  <a:pt x="11" y="4830"/>
                  <a:pt x="6" y="4818"/>
                </a:cubicBezTo>
                <a:cubicBezTo>
                  <a:pt x="0" y="4806"/>
                  <a:pt x="6" y="4792"/>
                  <a:pt x="18" y="4787"/>
                </a:cubicBezTo>
                <a:close/>
              </a:path>
            </a:pathLst>
          </a:custGeom>
          <a:solidFill>
            <a:srgbClr val="5B8E29"/>
          </a:solidFill>
          <a:ln w="25400" cap="flat">
            <a:solidFill>
              <a:srgbClr val="5B8E2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4"/>
          <p:cNvSpPr>
            <a:spLocks/>
          </p:cNvSpPr>
          <p:nvPr/>
        </p:nvSpPr>
        <p:spPr bwMode="auto">
          <a:xfrm>
            <a:off x="793750" y="2209800"/>
            <a:ext cx="7419975" cy="2408238"/>
          </a:xfrm>
          <a:custGeom>
            <a:avLst/>
            <a:gdLst>
              <a:gd name="T0" fmla="*/ 585 w 19221"/>
              <a:gd name="T1" fmla="*/ 5842 h 6037"/>
              <a:gd name="T2" fmla="*/ 1180 w 19221"/>
              <a:gd name="T3" fmla="*/ 5672 h 6037"/>
              <a:gd name="T4" fmla="*/ 1717 w 19221"/>
              <a:gd name="T5" fmla="*/ 5698 h 6037"/>
              <a:gd name="T6" fmla="*/ 2554 w 19221"/>
              <a:gd name="T7" fmla="*/ 5224 h 6037"/>
              <a:gd name="T8" fmla="*/ 3119 w 19221"/>
              <a:gd name="T9" fmla="*/ 5045 h 6037"/>
              <a:gd name="T10" fmla="*/ 3687 w 19221"/>
              <a:gd name="T11" fmla="*/ 4882 h 6037"/>
              <a:gd name="T12" fmla="*/ 4231 w 19221"/>
              <a:gd name="T13" fmla="*/ 4430 h 6037"/>
              <a:gd name="T14" fmla="*/ 4814 w 19221"/>
              <a:gd name="T15" fmla="*/ 4246 h 6037"/>
              <a:gd name="T16" fmla="*/ 5375 w 19221"/>
              <a:gd name="T17" fmla="*/ 3605 h 6037"/>
              <a:gd name="T18" fmla="*/ 5933 w 19221"/>
              <a:gd name="T19" fmla="*/ 3398 h 6037"/>
              <a:gd name="T20" fmla="*/ 6775 w 19221"/>
              <a:gd name="T21" fmla="*/ 2525 h 6037"/>
              <a:gd name="T22" fmla="*/ 7341 w 19221"/>
              <a:gd name="T23" fmla="*/ 1606 h 6037"/>
              <a:gd name="T24" fmla="*/ 7896 w 19221"/>
              <a:gd name="T25" fmla="*/ 1308 h 6037"/>
              <a:gd name="T26" fmla="*/ 8473 w 19221"/>
              <a:gd name="T27" fmla="*/ 610 h 6037"/>
              <a:gd name="T28" fmla="*/ 9059 w 19221"/>
              <a:gd name="T29" fmla="*/ 163 h 6037"/>
              <a:gd name="T30" fmla="*/ 9597 w 19221"/>
              <a:gd name="T31" fmla="*/ 630 h 6037"/>
              <a:gd name="T32" fmla="*/ 10175 w 19221"/>
              <a:gd name="T33" fmla="*/ 2 h 6037"/>
              <a:gd name="T34" fmla="*/ 10737 w 19221"/>
              <a:gd name="T35" fmla="*/ 1010 h 6037"/>
              <a:gd name="T36" fmla="*/ 11317 w 19221"/>
              <a:gd name="T37" fmla="*/ 1652 h 6037"/>
              <a:gd name="T38" fmla="*/ 11888 w 19221"/>
              <a:gd name="T39" fmla="*/ 2445 h 6037"/>
              <a:gd name="T40" fmla="*/ 12448 w 19221"/>
              <a:gd name="T41" fmla="*/ 2989 h 6037"/>
              <a:gd name="T42" fmla="*/ 13291 w 19221"/>
              <a:gd name="T43" fmla="*/ 3943 h 6037"/>
              <a:gd name="T44" fmla="*/ 13852 w 19221"/>
              <a:gd name="T45" fmla="*/ 4008 h 6037"/>
              <a:gd name="T46" fmla="*/ 14695 w 19221"/>
              <a:gd name="T47" fmla="*/ 4628 h 6037"/>
              <a:gd name="T48" fmla="*/ 15245 w 19221"/>
              <a:gd name="T49" fmla="*/ 5106 h 6037"/>
              <a:gd name="T50" fmla="*/ 16095 w 19221"/>
              <a:gd name="T51" fmla="*/ 5154 h 6037"/>
              <a:gd name="T52" fmla="*/ 16933 w 19221"/>
              <a:gd name="T53" fmla="*/ 5186 h 6037"/>
              <a:gd name="T54" fmla="*/ 17784 w 19221"/>
              <a:gd name="T55" fmla="*/ 5122 h 6037"/>
              <a:gd name="T56" fmla="*/ 18360 w 19221"/>
              <a:gd name="T57" fmla="*/ 5301 h 6037"/>
              <a:gd name="T58" fmla="*/ 18916 w 19221"/>
              <a:gd name="T59" fmla="*/ 5395 h 6037"/>
              <a:gd name="T60" fmla="*/ 19198 w 19221"/>
              <a:gd name="T61" fmla="*/ 5409 h 6037"/>
              <a:gd name="T62" fmla="*/ 18621 w 19221"/>
              <a:gd name="T63" fmla="*/ 5329 h 6037"/>
              <a:gd name="T64" fmla="*/ 18059 w 19221"/>
              <a:gd name="T65" fmla="*/ 5169 h 6037"/>
              <a:gd name="T66" fmla="*/ 17211 w 19221"/>
              <a:gd name="T67" fmla="*/ 5233 h 6037"/>
              <a:gd name="T68" fmla="*/ 16646 w 19221"/>
              <a:gd name="T69" fmla="*/ 5313 h 6037"/>
              <a:gd name="T70" fmla="*/ 15801 w 19221"/>
              <a:gd name="T71" fmla="*/ 5201 h 6037"/>
              <a:gd name="T72" fmla="*/ 14938 w 19221"/>
              <a:gd name="T73" fmla="*/ 4842 h 6037"/>
              <a:gd name="T74" fmla="*/ 14110 w 19221"/>
              <a:gd name="T75" fmla="*/ 4334 h 6037"/>
              <a:gd name="T76" fmla="*/ 13546 w 19221"/>
              <a:gd name="T77" fmla="*/ 4001 h 6037"/>
              <a:gd name="T78" fmla="*/ 12699 w 19221"/>
              <a:gd name="T79" fmla="*/ 3483 h 6037"/>
              <a:gd name="T80" fmla="*/ 12129 w 19221"/>
              <a:gd name="T81" fmla="*/ 2879 h 6037"/>
              <a:gd name="T82" fmla="*/ 11562 w 19221"/>
              <a:gd name="T83" fmla="*/ 1978 h 6037"/>
              <a:gd name="T84" fmla="*/ 10999 w 19221"/>
              <a:gd name="T85" fmla="*/ 1557 h 6037"/>
              <a:gd name="T86" fmla="*/ 10437 w 19221"/>
              <a:gd name="T87" fmla="*/ 976 h 6037"/>
              <a:gd name="T88" fmla="*/ 9914 w 19221"/>
              <a:gd name="T89" fmla="*/ 461 h 6037"/>
              <a:gd name="T90" fmla="*/ 9315 w 19221"/>
              <a:gd name="T91" fmla="*/ 304 h 6037"/>
              <a:gd name="T92" fmla="*/ 8766 w 19221"/>
              <a:gd name="T93" fmla="*/ 625 h 6037"/>
              <a:gd name="T94" fmla="*/ 8223 w 19221"/>
              <a:gd name="T95" fmla="*/ 919 h 6037"/>
              <a:gd name="T96" fmla="*/ 7658 w 19221"/>
              <a:gd name="T97" fmla="*/ 1437 h 6037"/>
              <a:gd name="T98" fmla="*/ 7089 w 19221"/>
              <a:gd name="T99" fmla="*/ 2020 h 6037"/>
              <a:gd name="T100" fmla="*/ 6250 w 19221"/>
              <a:gd name="T101" fmla="*/ 3229 h 6037"/>
              <a:gd name="T102" fmla="*/ 5672 w 19221"/>
              <a:gd name="T103" fmla="*/ 3486 h 6037"/>
              <a:gd name="T104" fmla="*/ 5113 w 19221"/>
              <a:gd name="T105" fmla="*/ 4093 h 6037"/>
              <a:gd name="T106" fmla="*/ 4258 w 19221"/>
              <a:gd name="T107" fmla="*/ 4465 h 6037"/>
              <a:gd name="T108" fmla="*/ 3690 w 19221"/>
              <a:gd name="T109" fmla="*/ 4929 h 6037"/>
              <a:gd name="T110" fmla="*/ 3140 w 19221"/>
              <a:gd name="T111" fmla="*/ 5088 h 6037"/>
              <a:gd name="T112" fmla="*/ 2571 w 19221"/>
              <a:gd name="T113" fmla="*/ 5265 h 6037"/>
              <a:gd name="T114" fmla="*/ 2018 w 19221"/>
              <a:gd name="T115" fmla="*/ 5665 h 6037"/>
              <a:gd name="T116" fmla="*/ 1419 w 19221"/>
              <a:gd name="T117" fmla="*/ 5963 h 6037"/>
              <a:gd name="T118" fmla="*/ 879 w 19221"/>
              <a:gd name="T119" fmla="*/ 5841 h 6037"/>
              <a:gd name="T120" fmla="*/ 36 w 19221"/>
              <a:gd name="T121" fmla="*/ 6032 h 6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21" h="6037">
                <a:moveTo>
                  <a:pt x="19" y="5987"/>
                </a:moveTo>
                <a:lnTo>
                  <a:pt x="307" y="5875"/>
                </a:lnTo>
                <a:cubicBezTo>
                  <a:pt x="309" y="5874"/>
                  <a:pt x="311" y="5874"/>
                  <a:pt x="313" y="5874"/>
                </a:cubicBezTo>
                <a:lnTo>
                  <a:pt x="585" y="5842"/>
                </a:lnTo>
                <a:lnTo>
                  <a:pt x="872" y="5794"/>
                </a:lnTo>
                <a:lnTo>
                  <a:pt x="866" y="5796"/>
                </a:lnTo>
                <a:lnTo>
                  <a:pt x="1154" y="5668"/>
                </a:lnTo>
                <a:cubicBezTo>
                  <a:pt x="1163" y="5664"/>
                  <a:pt x="1173" y="5665"/>
                  <a:pt x="1180" y="5672"/>
                </a:cubicBezTo>
                <a:lnTo>
                  <a:pt x="1452" y="5928"/>
                </a:lnTo>
                <a:lnTo>
                  <a:pt x="1421" y="5927"/>
                </a:lnTo>
                <a:lnTo>
                  <a:pt x="1709" y="5703"/>
                </a:lnTo>
                <a:cubicBezTo>
                  <a:pt x="1711" y="5701"/>
                  <a:pt x="1714" y="5699"/>
                  <a:pt x="1717" y="5698"/>
                </a:cubicBezTo>
                <a:lnTo>
                  <a:pt x="2005" y="5618"/>
                </a:lnTo>
                <a:lnTo>
                  <a:pt x="2274" y="5507"/>
                </a:lnTo>
                <a:lnTo>
                  <a:pt x="2266" y="5512"/>
                </a:lnTo>
                <a:lnTo>
                  <a:pt x="2554" y="5224"/>
                </a:lnTo>
                <a:cubicBezTo>
                  <a:pt x="2559" y="5220"/>
                  <a:pt x="2565" y="5217"/>
                  <a:pt x="2571" y="5217"/>
                </a:cubicBezTo>
                <a:lnTo>
                  <a:pt x="2843" y="5217"/>
                </a:lnTo>
                <a:lnTo>
                  <a:pt x="2831" y="5221"/>
                </a:lnTo>
                <a:lnTo>
                  <a:pt x="3119" y="5045"/>
                </a:lnTo>
                <a:cubicBezTo>
                  <a:pt x="3120" y="5044"/>
                  <a:pt x="3121" y="5044"/>
                  <a:pt x="3123" y="5043"/>
                </a:cubicBezTo>
                <a:lnTo>
                  <a:pt x="3411" y="4931"/>
                </a:lnTo>
                <a:cubicBezTo>
                  <a:pt x="3412" y="4931"/>
                  <a:pt x="3414" y="4930"/>
                  <a:pt x="3415" y="4930"/>
                </a:cubicBezTo>
                <a:lnTo>
                  <a:pt x="3687" y="4882"/>
                </a:lnTo>
                <a:cubicBezTo>
                  <a:pt x="3689" y="4882"/>
                  <a:pt x="3691" y="4881"/>
                  <a:pt x="3693" y="4882"/>
                </a:cubicBezTo>
                <a:lnTo>
                  <a:pt x="3981" y="4898"/>
                </a:lnTo>
                <a:lnTo>
                  <a:pt x="3959" y="4910"/>
                </a:lnTo>
                <a:lnTo>
                  <a:pt x="4231" y="4430"/>
                </a:lnTo>
                <a:cubicBezTo>
                  <a:pt x="4234" y="4424"/>
                  <a:pt x="4239" y="4420"/>
                  <a:pt x="4245" y="4418"/>
                </a:cubicBezTo>
                <a:lnTo>
                  <a:pt x="4533" y="4338"/>
                </a:lnTo>
                <a:lnTo>
                  <a:pt x="4820" y="4243"/>
                </a:lnTo>
                <a:lnTo>
                  <a:pt x="4814" y="4246"/>
                </a:lnTo>
                <a:lnTo>
                  <a:pt x="5086" y="4054"/>
                </a:lnTo>
                <a:lnTo>
                  <a:pt x="5079" y="4060"/>
                </a:lnTo>
                <a:lnTo>
                  <a:pt x="5367" y="3612"/>
                </a:lnTo>
                <a:cubicBezTo>
                  <a:pt x="5369" y="3609"/>
                  <a:pt x="5372" y="3607"/>
                  <a:pt x="5375" y="3605"/>
                </a:cubicBezTo>
                <a:lnTo>
                  <a:pt x="5647" y="3445"/>
                </a:lnTo>
                <a:cubicBezTo>
                  <a:pt x="5650" y="3443"/>
                  <a:pt x="5653" y="3442"/>
                  <a:pt x="5656" y="3442"/>
                </a:cubicBezTo>
                <a:lnTo>
                  <a:pt x="5944" y="3394"/>
                </a:lnTo>
                <a:lnTo>
                  <a:pt x="5933" y="3398"/>
                </a:lnTo>
                <a:lnTo>
                  <a:pt x="6221" y="3190"/>
                </a:lnTo>
                <a:lnTo>
                  <a:pt x="6493" y="2982"/>
                </a:lnTo>
                <a:lnTo>
                  <a:pt x="6487" y="2989"/>
                </a:lnTo>
                <a:lnTo>
                  <a:pt x="6775" y="2525"/>
                </a:lnTo>
                <a:lnTo>
                  <a:pt x="7046" y="1998"/>
                </a:lnTo>
                <a:cubicBezTo>
                  <a:pt x="7047" y="1997"/>
                  <a:pt x="7047" y="1996"/>
                  <a:pt x="7048" y="1995"/>
                </a:cubicBezTo>
                <a:lnTo>
                  <a:pt x="7336" y="1611"/>
                </a:lnTo>
                <a:cubicBezTo>
                  <a:pt x="7338" y="1609"/>
                  <a:pt x="7339" y="1607"/>
                  <a:pt x="7341" y="1606"/>
                </a:cubicBezTo>
                <a:lnTo>
                  <a:pt x="7629" y="1398"/>
                </a:lnTo>
                <a:cubicBezTo>
                  <a:pt x="7631" y="1397"/>
                  <a:pt x="7633" y="1396"/>
                  <a:pt x="7635" y="1395"/>
                </a:cubicBezTo>
                <a:lnTo>
                  <a:pt x="7907" y="1299"/>
                </a:lnTo>
                <a:lnTo>
                  <a:pt x="7896" y="1308"/>
                </a:lnTo>
                <a:lnTo>
                  <a:pt x="8184" y="892"/>
                </a:lnTo>
                <a:cubicBezTo>
                  <a:pt x="8185" y="891"/>
                  <a:pt x="8185" y="890"/>
                  <a:pt x="8186" y="888"/>
                </a:cubicBezTo>
                <a:lnTo>
                  <a:pt x="8458" y="616"/>
                </a:lnTo>
                <a:cubicBezTo>
                  <a:pt x="8462" y="613"/>
                  <a:pt x="8467" y="610"/>
                  <a:pt x="8473" y="610"/>
                </a:cubicBezTo>
                <a:lnTo>
                  <a:pt x="8761" y="578"/>
                </a:lnTo>
                <a:lnTo>
                  <a:pt x="8744" y="588"/>
                </a:lnTo>
                <a:lnTo>
                  <a:pt x="9032" y="172"/>
                </a:lnTo>
                <a:cubicBezTo>
                  <a:pt x="9038" y="163"/>
                  <a:pt x="9049" y="159"/>
                  <a:pt x="9059" y="163"/>
                </a:cubicBezTo>
                <a:lnTo>
                  <a:pt x="9331" y="259"/>
                </a:lnTo>
                <a:cubicBezTo>
                  <a:pt x="9336" y="260"/>
                  <a:pt x="9340" y="263"/>
                  <a:pt x="9342" y="267"/>
                </a:cubicBezTo>
                <a:lnTo>
                  <a:pt x="9630" y="635"/>
                </a:lnTo>
                <a:lnTo>
                  <a:pt x="9597" y="630"/>
                </a:lnTo>
                <a:lnTo>
                  <a:pt x="9885" y="422"/>
                </a:lnTo>
                <a:lnTo>
                  <a:pt x="9879" y="428"/>
                </a:lnTo>
                <a:lnTo>
                  <a:pt x="10151" y="12"/>
                </a:lnTo>
                <a:cubicBezTo>
                  <a:pt x="10156" y="5"/>
                  <a:pt x="10166" y="0"/>
                  <a:pt x="10175" y="2"/>
                </a:cubicBezTo>
                <a:cubicBezTo>
                  <a:pt x="10184" y="3"/>
                  <a:pt x="10192" y="10"/>
                  <a:pt x="10194" y="18"/>
                </a:cubicBezTo>
                <a:lnTo>
                  <a:pt x="10482" y="962"/>
                </a:lnTo>
                <a:lnTo>
                  <a:pt x="10465" y="946"/>
                </a:lnTo>
                <a:lnTo>
                  <a:pt x="10737" y="1010"/>
                </a:lnTo>
                <a:cubicBezTo>
                  <a:pt x="10744" y="1012"/>
                  <a:pt x="10749" y="1016"/>
                  <a:pt x="10752" y="1022"/>
                </a:cubicBezTo>
                <a:lnTo>
                  <a:pt x="11040" y="1534"/>
                </a:lnTo>
                <a:lnTo>
                  <a:pt x="11029" y="1524"/>
                </a:lnTo>
                <a:lnTo>
                  <a:pt x="11317" y="1652"/>
                </a:lnTo>
                <a:cubicBezTo>
                  <a:pt x="11320" y="1653"/>
                  <a:pt x="11323" y="1655"/>
                  <a:pt x="11325" y="1657"/>
                </a:cubicBezTo>
                <a:lnTo>
                  <a:pt x="11597" y="1945"/>
                </a:lnTo>
                <a:cubicBezTo>
                  <a:pt x="11598" y="1946"/>
                  <a:pt x="11599" y="1948"/>
                  <a:pt x="11600" y="1949"/>
                </a:cubicBezTo>
                <a:lnTo>
                  <a:pt x="11888" y="2445"/>
                </a:lnTo>
                <a:lnTo>
                  <a:pt x="12159" y="2844"/>
                </a:lnTo>
                <a:lnTo>
                  <a:pt x="12150" y="2836"/>
                </a:lnTo>
                <a:lnTo>
                  <a:pt x="12438" y="2980"/>
                </a:lnTo>
                <a:cubicBezTo>
                  <a:pt x="12442" y="2982"/>
                  <a:pt x="12446" y="2985"/>
                  <a:pt x="12448" y="2989"/>
                </a:cubicBezTo>
                <a:lnTo>
                  <a:pt x="12736" y="3453"/>
                </a:lnTo>
                <a:lnTo>
                  <a:pt x="12732" y="3448"/>
                </a:lnTo>
                <a:lnTo>
                  <a:pt x="13004" y="3704"/>
                </a:lnTo>
                <a:lnTo>
                  <a:pt x="13291" y="3943"/>
                </a:lnTo>
                <a:lnTo>
                  <a:pt x="13277" y="3938"/>
                </a:lnTo>
                <a:lnTo>
                  <a:pt x="13549" y="3954"/>
                </a:lnTo>
                <a:lnTo>
                  <a:pt x="13839" y="4002"/>
                </a:lnTo>
                <a:cubicBezTo>
                  <a:pt x="13844" y="4003"/>
                  <a:pt x="13849" y="4005"/>
                  <a:pt x="13852" y="4008"/>
                </a:cubicBezTo>
                <a:lnTo>
                  <a:pt x="14140" y="4296"/>
                </a:lnTo>
                <a:lnTo>
                  <a:pt x="14137" y="4293"/>
                </a:lnTo>
                <a:lnTo>
                  <a:pt x="14409" y="4469"/>
                </a:lnTo>
                <a:lnTo>
                  <a:pt x="14695" y="4628"/>
                </a:lnTo>
                <a:lnTo>
                  <a:pt x="14969" y="4805"/>
                </a:lnTo>
                <a:cubicBezTo>
                  <a:pt x="14970" y="4806"/>
                  <a:pt x="14972" y="4808"/>
                  <a:pt x="14973" y="4809"/>
                </a:cubicBezTo>
                <a:lnTo>
                  <a:pt x="15261" y="5113"/>
                </a:lnTo>
                <a:lnTo>
                  <a:pt x="15245" y="5106"/>
                </a:lnTo>
                <a:lnTo>
                  <a:pt x="15533" y="5122"/>
                </a:lnTo>
                <a:lnTo>
                  <a:pt x="15806" y="5154"/>
                </a:lnTo>
                <a:lnTo>
                  <a:pt x="16091" y="5153"/>
                </a:lnTo>
                <a:cubicBezTo>
                  <a:pt x="16093" y="5153"/>
                  <a:pt x="16094" y="5154"/>
                  <a:pt x="16095" y="5154"/>
                </a:cubicBezTo>
                <a:lnTo>
                  <a:pt x="16383" y="5202"/>
                </a:lnTo>
                <a:lnTo>
                  <a:pt x="16657" y="5266"/>
                </a:lnTo>
                <a:lnTo>
                  <a:pt x="16645" y="5266"/>
                </a:lnTo>
                <a:lnTo>
                  <a:pt x="16933" y="5186"/>
                </a:lnTo>
                <a:cubicBezTo>
                  <a:pt x="16935" y="5186"/>
                  <a:pt x="16937" y="5185"/>
                  <a:pt x="16939" y="5185"/>
                </a:cubicBezTo>
                <a:lnTo>
                  <a:pt x="17211" y="5185"/>
                </a:lnTo>
                <a:lnTo>
                  <a:pt x="17498" y="5170"/>
                </a:lnTo>
                <a:lnTo>
                  <a:pt x="17784" y="5122"/>
                </a:lnTo>
                <a:cubicBezTo>
                  <a:pt x="17785" y="5122"/>
                  <a:pt x="17786" y="5121"/>
                  <a:pt x="17787" y="5121"/>
                </a:cubicBezTo>
                <a:lnTo>
                  <a:pt x="18059" y="5121"/>
                </a:lnTo>
                <a:cubicBezTo>
                  <a:pt x="18064" y="5121"/>
                  <a:pt x="18068" y="5123"/>
                  <a:pt x="18072" y="5125"/>
                </a:cubicBezTo>
                <a:lnTo>
                  <a:pt x="18360" y="5301"/>
                </a:lnTo>
                <a:lnTo>
                  <a:pt x="18346" y="5298"/>
                </a:lnTo>
                <a:lnTo>
                  <a:pt x="18618" y="5282"/>
                </a:lnTo>
                <a:cubicBezTo>
                  <a:pt x="18622" y="5281"/>
                  <a:pt x="18625" y="5282"/>
                  <a:pt x="18628" y="5283"/>
                </a:cubicBezTo>
                <a:lnTo>
                  <a:pt x="18916" y="5395"/>
                </a:lnTo>
                <a:lnTo>
                  <a:pt x="18905" y="5394"/>
                </a:lnTo>
                <a:lnTo>
                  <a:pt x="19193" y="5362"/>
                </a:lnTo>
                <a:cubicBezTo>
                  <a:pt x="19206" y="5360"/>
                  <a:pt x="19218" y="5370"/>
                  <a:pt x="19219" y="5383"/>
                </a:cubicBezTo>
                <a:cubicBezTo>
                  <a:pt x="19221" y="5396"/>
                  <a:pt x="19211" y="5408"/>
                  <a:pt x="19198" y="5409"/>
                </a:cubicBezTo>
                <a:lnTo>
                  <a:pt x="18910" y="5441"/>
                </a:lnTo>
                <a:cubicBezTo>
                  <a:pt x="18906" y="5442"/>
                  <a:pt x="18902" y="5441"/>
                  <a:pt x="18899" y="5440"/>
                </a:cubicBezTo>
                <a:lnTo>
                  <a:pt x="18611" y="5328"/>
                </a:lnTo>
                <a:lnTo>
                  <a:pt x="18621" y="5329"/>
                </a:lnTo>
                <a:lnTo>
                  <a:pt x="18349" y="5345"/>
                </a:lnTo>
                <a:cubicBezTo>
                  <a:pt x="18344" y="5346"/>
                  <a:pt x="18339" y="5345"/>
                  <a:pt x="18335" y="5342"/>
                </a:cubicBezTo>
                <a:lnTo>
                  <a:pt x="18047" y="5166"/>
                </a:lnTo>
                <a:lnTo>
                  <a:pt x="18059" y="5169"/>
                </a:lnTo>
                <a:lnTo>
                  <a:pt x="17787" y="5169"/>
                </a:lnTo>
                <a:lnTo>
                  <a:pt x="17791" y="5169"/>
                </a:lnTo>
                <a:lnTo>
                  <a:pt x="17501" y="5217"/>
                </a:lnTo>
                <a:lnTo>
                  <a:pt x="17211" y="5233"/>
                </a:lnTo>
                <a:lnTo>
                  <a:pt x="16939" y="5233"/>
                </a:lnTo>
                <a:lnTo>
                  <a:pt x="16946" y="5233"/>
                </a:lnTo>
                <a:lnTo>
                  <a:pt x="16658" y="5313"/>
                </a:lnTo>
                <a:cubicBezTo>
                  <a:pt x="16654" y="5314"/>
                  <a:pt x="16650" y="5314"/>
                  <a:pt x="16646" y="5313"/>
                </a:cubicBezTo>
                <a:lnTo>
                  <a:pt x="16376" y="5249"/>
                </a:lnTo>
                <a:lnTo>
                  <a:pt x="16088" y="5201"/>
                </a:lnTo>
                <a:lnTo>
                  <a:pt x="16091" y="5201"/>
                </a:lnTo>
                <a:lnTo>
                  <a:pt x="15801" y="5201"/>
                </a:lnTo>
                <a:lnTo>
                  <a:pt x="15530" y="5169"/>
                </a:lnTo>
                <a:lnTo>
                  <a:pt x="15242" y="5153"/>
                </a:lnTo>
                <a:cubicBezTo>
                  <a:pt x="15236" y="5153"/>
                  <a:pt x="15230" y="5150"/>
                  <a:pt x="15226" y="5146"/>
                </a:cubicBezTo>
                <a:lnTo>
                  <a:pt x="14938" y="4842"/>
                </a:lnTo>
                <a:lnTo>
                  <a:pt x="14942" y="4846"/>
                </a:lnTo>
                <a:lnTo>
                  <a:pt x="14672" y="4670"/>
                </a:lnTo>
                <a:lnTo>
                  <a:pt x="14382" y="4510"/>
                </a:lnTo>
                <a:lnTo>
                  <a:pt x="14110" y="4334"/>
                </a:lnTo>
                <a:cubicBezTo>
                  <a:pt x="14109" y="4333"/>
                  <a:pt x="14108" y="4332"/>
                  <a:pt x="14106" y="4330"/>
                </a:cubicBezTo>
                <a:lnTo>
                  <a:pt x="13818" y="4042"/>
                </a:lnTo>
                <a:lnTo>
                  <a:pt x="13832" y="4049"/>
                </a:lnTo>
                <a:lnTo>
                  <a:pt x="13546" y="4001"/>
                </a:lnTo>
                <a:lnTo>
                  <a:pt x="13274" y="3985"/>
                </a:lnTo>
                <a:cubicBezTo>
                  <a:pt x="13269" y="3985"/>
                  <a:pt x="13264" y="3983"/>
                  <a:pt x="13260" y="3980"/>
                </a:cubicBezTo>
                <a:lnTo>
                  <a:pt x="12971" y="3739"/>
                </a:lnTo>
                <a:lnTo>
                  <a:pt x="12699" y="3483"/>
                </a:lnTo>
                <a:cubicBezTo>
                  <a:pt x="12698" y="3482"/>
                  <a:pt x="12696" y="3480"/>
                  <a:pt x="12695" y="3478"/>
                </a:cubicBezTo>
                <a:lnTo>
                  <a:pt x="12407" y="3014"/>
                </a:lnTo>
                <a:lnTo>
                  <a:pt x="12417" y="3023"/>
                </a:lnTo>
                <a:lnTo>
                  <a:pt x="12129" y="2879"/>
                </a:lnTo>
                <a:cubicBezTo>
                  <a:pt x="12125" y="2877"/>
                  <a:pt x="12122" y="2874"/>
                  <a:pt x="12120" y="2871"/>
                </a:cubicBezTo>
                <a:lnTo>
                  <a:pt x="11847" y="2470"/>
                </a:lnTo>
                <a:lnTo>
                  <a:pt x="11559" y="1974"/>
                </a:lnTo>
                <a:lnTo>
                  <a:pt x="11562" y="1978"/>
                </a:lnTo>
                <a:lnTo>
                  <a:pt x="11290" y="1690"/>
                </a:lnTo>
                <a:lnTo>
                  <a:pt x="11298" y="1695"/>
                </a:lnTo>
                <a:lnTo>
                  <a:pt x="11010" y="1567"/>
                </a:lnTo>
                <a:cubicBezTo>
                  <a:pt x="11005" y="1565"/>
                  <a:pt x="11001" y="1562"/>
                  <a:pt x="10999" y="1557"/>
                </a:cubicBezTo>
                <a:lnTo>
                  <a:pt x="10711" y="1045"/>
                </a:lnTo>
                <a:lnTo>
                  <a:pt x="10726" y="1057"/>
                </a:lnTo>
                <a:lnTo>
                  <a:pt x="10454" y="993"/>
                </a:lnTo>
                <a:cubicBezTo>
                  <a:pt x="10446" y="991"/>
                  <a:pt x="10439" y="985"/>
                  <a:pt x="10437" y="976"/>
                </a:cubicBezTo>
                <a:lnTo>
                  <a:pt x="10149" y="32"/>
                </a:lnTo>
                <a:lnTo>
                  <a:pt x="10192" y="39"/>
                </a:lnTo>
                <a:lnTo>
                  <a:pt x="9920" y="455"/>
                </a:lnTo>
                <a:cubicBezTo>
                  <a:pt x="9918" y="457"/>
                  <a:pt x="9916" y="459"/>
                  <a:pt x="9914" y="461"/>
                </a:cubicBezTo>
                <a:lnTo>
                  <a:pt x="9626" y="669"/>
                </a:lnTo>
                <a:cubicBezTo>
                  <a:pt x="9615" y="676"/>
                  <a:pt x="9601" y="674"/>
                  <a:pt x="9593" y="664"/>
                </a:cubicBezTo>
                <a:lnTo>
                  <a:pt x="9305" y="296"/>
                </a:lnTo>
                <a:lnTo>
                  <a:pt x="9315" y="304"/>
                </a:lnTo>
                <a:lnTo>
                  <a:pt x="9043" y="208"/>
                </a:lnTo>
                <a:lnTo>
                  <a:pt x="9071" y="199"/>
                </a:lnTo>
                <a:lnTo>
                  <a:pt x="8783" y="615"/>
                </a:lnTo>
                <a:cubicBezTo>
                  <a:pt x="8779" y="621"/>
                  <a:pt x="8773" y="625"/>
                  <a:pt x="8766" y="625"/>
                </a:cubicBezTo>
                <a:lnTo>
                  <a:pt x="8478" y="657"/>
                </a:lnTo>
                <a:lnTo>
                  <a:pt x="8492" y="650"/>
                </a:lnTo>
                <a:lnTo>
                  <a:pt x="8220" y="922"/>
                </a:lnTo>
                <a:lnTo>
                  <a:pt x="8223" y="919"/>
                </a:lnTo>
                <a:lnTo>
                  <a:pt x="7935" y="1335"/>
                </a:lnTo>
                <a:cubicBezTo>
                  <a:pt x="7932" y="1339"/>
                  <a:pt x="7928" y="1342"/>
                  <a:pt x="7923" y="1344"/>
                </a:cubicBezTo>
                <a:lnTo>
                  <a:pt x="7651" y="1440"/>
                </a:lnTo>
                <a:lnTo>
                  <a:pt x="7658" y="1437"/>
                </a:lnTo>
                <a:lnTo>
                  <a:pt x="7370" y="1645"/>
                </a:lnTo>
                <a:lnTo>
                  <a:pt x="7375" y="1640"/>
                </a:lnTo>
                <a:lnTo>
                  <a:pt x="7087" y="2024"/>
                </a:lnTo>
                <a:lnTo>
                  <a:pt x="7089" y="2020"/>
                </a:lnTo>
                <a:lnTo>
                  <a:pt x="6816" y="2550"/>
                </a:lnTo>
                <a:lnTo>
                  <a:pt x="6528" y="3014"/>
                </a:lnTo>
                <a:cubicBezTo>
                  <a:pt x="6526" y="3017"/>
                  <a:pt x="6524" y="3019"/>
                  <a:pt x="6522" y="3021"/>
                </a:cubicBezTo>
                <a:lnTo>
                  <a:pt x="6250" y="3229"/>
                </a:lnTo>
                <a:lnTo>
                  <a:pt x="5962" y="3437"/>
                </a:lnTo>
                <a:cubicBezTo>
                  <a:pt x="5959" y="3439"/>
                  <a:pt x="5955" y="3441"/>
                  <a:pt x="5951" y="3441"/>
                </a:cubicBezTo>
                <a:lnTo>
                  <a:pt x="5663" y="3489"/>
                </a:lnTo>
                <a:lnTo>
                  <a:pt x="5672" y="3486"/>
                </a:lnTo>
                <a:lnTo>
                  <a:pt x="5400" y="3646"/>
                </a:lnTo>
                <a:lnTo>
                  <a:pt x="5408" y="3638"/>
                </a:lnTo>
                <a:lnTo>
                  <a:pt x="5120" y="4086"/>
                </a:lnTo>
                <a:cubicBezTo>
                  <a:pt x="5118" y="4089"/>
                  <a:pt x="5116" y="4091"/>
                  <a:pt x="5113" y="4093"/>
                </a:cubicBezTo>
                <a:lnTo>
                  <a:pt x="4841" y="4285"/>
                </a:lnTo>
                <a:cubicBezTo>
                  <a:pt x="4839" y="4286"/>
                  <a:pt x="4837" y="4287"/>
                  <a:pt x="4835" y="4288"/>
                </a:cubicBezTo>
                <a:lnTo>
                  <a:pt x="4546" y="4385"/>
                </a:lnTo>
                <a:lnTo>
                  <a:pt x="4258" y="4465"/>
                </a:lnTo>
                <a:lnTo>
                  <a:pt x="4272" y="4453"/>
                </a:lnTo>
                <a:lnTo>
                  <a:pt x="4000" y="4933"/>
                </a:lnTo>
                <a:cubicBezTo>
                  <a:pt x="3996" y="4941"/>
                  <a:pt x="3987" y="4946"/>
                  <a:pt x="3978" y="4945"/>
                </a:cubicBezTo>
                <a:lnTo>
                  <a:pt x="3690" y="4929"/>
                </a:lnTo>
                <a:lnTo>
                  <a:pt x="3696" y="4929"/>
                </a:lnTo>
                <a:lnTo>
                  <a:pt x="3424" y="4977"/>
                </a:lnTo>
                <a:lnTo>
                  <a:pt x="3428" y="4976"/>
                </a:lnTo>
                <a:lnTo>
                  <a:pt x="3140" y="5088"/>
                </a:lnTo>
                <a:lnTo>
                  <a:pt x="3144" y="5086"/>
                </a:lnTo>
                <a:lnTo>
                  <a:pt x="2856" y="5262"/>
                </a:lnTo>
                <a:cubicBezTo>
                  <a:pt x="2852" y="5264"/>
                  <a:pt x="2848" y="5265"/>
                  <a:pt x="2843" y="5265"/>
                </a:cubicBezTo>
                <a:lnTo>
                  <a:pt x="2571" y="5265"/>
                </a:lnTo>
                <a:lnTo>
                  <a:pt x="2588" y="5258"/>
                </a:lnTo>
                <a:lnTo>
                  <a:pt x="2300" y="5546"/>
                </a:lnTo>
                <a:cubicBezTo>
                  <a:pt x="2298" y="5549"/>
                  <a:pt x="2296" y="5550"/>
                  <a:pt x="2293" y="5552"/>
                </a:cubicBezTo>
                <a:lnTo>
                  <a:pt x="2018" y="5665"/>
                </a:lnTo>
                <a:lnTo>
                  <a:pt x="1730" y="5745"/>
                </a:lnTo>
                <a:lnTo>
                  <a:pt x="1738" y="5740"/>
                </a:lnTo>
                <a:lnTo>
                  <a:pt x="1450" y="5964"/>
                </a:lnTo>
                <a:cubicBezTo>
                  <a:pt x="1441" y="5972"/>
                  <a:pt x="1428" y="5971"/>
                  <a:pt x="1419" y="5963"/>
                </a:cubicBezTo>
                <a:lnTo>
                  <a:pt x="1147" y="5707"/>
                </a:lnTo>
                <a:lnTo>
                  <a:pt x="1173" y="5711"/>
                </a:lnTo>
                <a:lnTo>
                  <a:pt x="885" y="5839"/>
                </a:lnTo>
                <a:cubicBezTo>
                  <a:pt x="883" y="5840"/>
                  <a:pt x="881" y="5841"/>
                  <a:pt x="879" y="5841"/>
                </a:cubicBezTo>
                <a:lnTo>
                  <a:pt x="590" y="5889"/>
                </a:lnTo>
                <a:lnTo>
                  <a:pt x="318" y="5921"/>
                </a:lnTo>
                <a:lnTo>
                  <a:pt x="324" y="5920"/>
                </a:lnTo>
                <a:lnTo>
                  <a:pt x="36" y="6032"/>
                </a:lnTo>
                <a:cubicBezTo>
                  <a:pt x="24" y="6037"/>
                  <a:pt x="10" y="6031"/>
                  <a:pt x="5" y="6018"/>
                </a:cubicBezTo>
                <a:cubicBezTo>
                  <a:pt x="0" y="6006"/>
                  <a:pt x="6" y="5992"/>
                  <a:pt x="19" y="5987"/>
                </a:cubicBezTo>
                <a:close/>
              </a:path>
            </a:pathLst>
          </a:custGeom>
          <a:solidFill>
            <a:srgbClr val="298E5B"/>
          </a:solidFill>
          <a:ln w="25400" cap="flat">
            <a:solidFill>
              <a:srgbClr val="298E5B"/>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86"/>
          <p:cNvSpPr>
            <a:spLocks/>
          </p:cNvSpPr>
          <p:nvPr/>
        </p:nvSpPr>
        <p:spPr bwMode="auto">
          <a:xfrm>
            <a:off x="793750" y="4764088"/>
            <a:ext cx="7419975" cy="428625"/>
          </a:xfrm>
          <a:custGeom>
            <a:avLst/>
            <a:gdLst>
              <a:gd name="T0" fmla="*/ 591 w 19219"/>
              <a:gd name="T1" fmla="*/ 993 h 1075"/>
              <a:gd name="T2" fmla="*/ 1154 w 19219"/>
              <a:gd name="T3" fmla="*/ 818 h 1075"/>
              <a:gd name="T4" fmla="*/ 1712 w 19219"/>
              <a:gd name="T5" fmla="*/ 851 h 1075"/>
              <a:gd name="T6" fmla="*/ 2277 w 19219"/>
              <a:gd name="T7" fmla="*/ 785 h 1075"/>
              <a:gd name="T8" fmla="*/ 3132 w 19219"/>
              <a:gd name="T9" fmla="*/ 705 h 1075"/>
              <a:gd name="T10" fmla="*/ 3975 w 19219"/>
              <a:gd name="T11" fmla="*/ 529 h 1075"/>
              <a:gd name="T12" fmla="*/ 4536 w 19219"/>
              <a:gd name="T13" fmla="*/ 401 h 1075"/>
              <a:gd name="T14" fmla="*/ 5385 w 19219"/>
              <a:gd name="T15" fmla="*/ 337 h 1075"/>
              <a:gd name="T16" fmla="*/ 6232 w 19219"/>
              <a:gd name="T17" fmla="*/ 257 h 1075"/>
              <a:gd name="T18" fmla="*/ 7352 w 19219"/>
              <a:gd name="T19" fmla="*/ 177 h 1075"/>
              <a:gd name="T20" fmla="*/ 8205 w 19219"/>
              <a:gd name="T21" fmla="*/ 161 h 1075"/>
              <a:gd name="T22" fmla="*/ 8762 w 19219"/>
              <a:gd name="T23" fmla="*/ 64 h 1075"/>
              <a:gd name="T24" fmla="*/ 9603 w 19219"/>
              <a:gd name="T25" fmla="*/ 98 h 1075"/>
              <a:gd name="T26" fmla="*/ 10461 w 19219"/>
              <a:gd name="T27" fmla="*/ 33 h 1075"/>
              <a:gd name="T28" fmla="*/ 11302 w 19219"/>
              <a:gd name="T29" fmla="*/ 129 h 1075"/>
              <a:gd name="T30" fmla="*/ 11873 w 19219"/>
              <a:gd name="T31" fmla="*/ 113 h 1075"/>
              <a:gd name="T32" fmla="*/ 12701 w 19219"/>
              <a:gd name="T33" fmla="*/ 68 h 1075"/>
              <a:gd name="T34" fmla="*/ 13282 w 19219"/>
              <a:gd name="T35" fmla="*/ 50 h 1075"/>
              <a:gd name="T36" fmla="*/ 13837 w 19219"/>
              <a:gd name="T37" fmla="*/ 129 h 1075"/>
              <a:gd name="T38" fmla="*/ 14682 w 19219"/>
              <a:gd name="T39" fmla="*/ 144 h 1075"/>
              <a:gd name="T40" fmla="*/ 15241 w 19219"/>
              <a:gd name="T41" fmla="*/ 209 h 1075"/>
              <a:gd name="T42" fmla="*/ 16093 w 19219"/>
              <a:gd name="T43" fmla="*/ 289 h 1075"/>
              <a:gd name="T44" fmla="*/ 16649 w 19219"/>
              <a:gd name="T45" fmla="*/ 225 h 1075"/>
              <a:gd name="T46" fmla="*/ 17788 w 19219"/>
              <a:gd name="T47" fmla="*/ 225 h 1075"/>
              <a:gd name="T48" fmla="*/ 18620 w 19219"/>
              <a:gd name="T49" fmla="*/ 193 h 1075"/>
              <a:gd name="T50" fmla="*/ 19193 w 19219"/>
              <a:gd name="T51" fmla="*/ 240 h 1075"/>
              <a:gd name="T52" fmla="*/ 18061 w 19219"/>
              <a:gd name="T53" fmla="*/ 240 h 1075"/>
              <a:gd name="T54" fmla="*/ 17209 w 19219"/>
              <a:gd name="T55" fmla="*/ 272 h 1075"/>
              <a:gd name="T56" fmla="*/ 16384 w 19219"/>
              <a:gd name="T57" fmla="*/ 336 h 1075"/>
              <a:gd name="T58" fmla="*/ 15525 w 19219"/>
              <a:gd name="T59" fmla="*/ 240 h 1075"/>
              <a:gd name="T60" fmla="*/ 14948 w 19219"/>
              <a:gd name="T61" fmla="*/ 271 h 1075"/>
              <a:gd name="T62" fmla="*/ 14124 w 19219"/>
              <a:gd name="T63" fmla="*/ 208 h 1075"/>
              <a:gd name="T64" fmla="*/ 13548 w 19219"/>
              <a:gd name="T65" fmla="*/ 192 h 1075"/>
              <a:gd name="T66" fmla="*/ 12986 w 19219"/>
              <a:gd name="T67" fmla="*/ 112 h 1075"/>
              <a:gd name="T68" fmla="*/ 12421 w 19219"/>
              <a:gd name="T69" fmla="*/ 304 h 1075"/>
              <a:gd name="T70" fmla="*/ 11576 w 19219"/>
              <a:gd name="T71" fmla="*/ 128 h 1075"/>
              <a:gd name="T72" fmla="*/ 11016 w 19219"/>
              <a:gd name="T73" fmla="*/ 128 h 1075"/>
              <a:gd name="T74" fmla="*/ 9898 w 19219"/>
              <a:gd name="T75" fmla="*/ 48 h 1075"/>
              <a:gd name="T76" fmla="*/ 9322 w 19219"/>
              <a:gd name="T77" fmla="*/ 112 h 1075"/>
              <a:gd name="T78" fmla="*/ 8477 w 19219"/>
              <a:gd name="T79" fmla="*/ 176 h 1075"/>
              <a:gd name="T80" fmla="*/ 7642 w 19219"/>
              <a:gd name="T81" fmla="*/ 176 h 1075"/>
              <a:gd name="T82" fmla="*/ 6796 w 19219"/>
              <a:gd name="T83" fmla="*/ 272 h 1075"/>
              <a:gd name="T84" fmla="*/ 5662 w 19219"/>
              <a:gd name="T85" fmla="*/ 384 h 1075"/>
              <a:gd name="T86" fmla="*/ 4831 w 19219"/>
              <a:gd name="T87" fmla="*/ 448 h 1075"/>
              <a:gd name="T88" fmla="*/ 4258 w 19219"/>
              <a:gd name="T89" fmla="*/ 479 h 1075"/>
              <a:gd name="T90" fmla="*/ 3424 w 19219"/>
              <a:gd name="T91" fmla="*/ 688 h 1075"/>
              <a:gd name="T92" fmla="*/ 2848 w 19219"/>
              <a:gd name="T93" fmla="*/ 736 h 1075"/>
              <a:gd name="T94" fmla="*/ 2010 w 19219"/>
              <a:gd name="T95" fmla="*/ 896 h 1075"/>
              <a:gd name="T96" fmla="*/ 1421 w 19219"/>
              <a:gd name="T97" fmla="*/ 1037 h 1075"/>
              <a:gd name="T98" fmla="*/ 880 w 19219"/>
              <a:gd name="T99" fmla="*/ 976 h 1075"/>
              <a:gd name="T100" fmla="*/ 321 w 19219"/>
              <a:gd name="T101" fmla="*/ 992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19" h="1075">
                <a:moveTo>
                  <a:pt x="20" y="1025"/>
                </a:moveTo>
                <a:lnTo>
                  <a:pt x="308" y="945"/>
                </a:lnTo>
                <a:cubicBezTo>
                  <a:pt x="311" y="944"/>
                  <a:pt x="315" y="944"/>
                  <a:pt x="319" y="945"/>
                </a:cubicBezTo>
                <a:lnTo>
                  <a:pt x="591" y="993"/>
                </a:lnTo>
                <a:lnTo>
                  <a:pt x="581" y="993"/>
                </a:lnTo>
                <a:lnTo>
                  <a:pt x="869" y="929"/>
                </a:lnTo>
                <a:lnTo>
                  <a:pt x="866" y="930"/>
                </a:lnTo>
                <a:lnTo>
                  <a:pt x="1154" y="818"/>
                </a:lnTo>
                <a:cubicBezTo>
                  <a:pt x="1161" y="815"/>
                  <a:pt x="1169" y="816"/>
                  <a:pt x="1176" y="820"/>
                </a:cubicBezTo>
                <a:lnTo>
                  <a:pt x="1448" y="996"/>
                </a:lnTo>
                <a:lnTo>
                  <a:pt x="1424" y="995"/>
                </a:lnTo>
                <a:lnTo>
                  <a:pt x="1712" y="851"/>
                </a:lnTo>
                <a:cubicBezTo>
                  <a:pt x="1715" y="849"/>
                  <a:pt x="1719" y="848"/>
                  <a:pt x="1722" y="848"/>
                </a:cubicBezTo>
                <a:lnTo>
                  <a:pt x="2010" y="848"/>
                </a:lnTo>
                <a:lnTo>
                  <a:pt x="2005" y="849"/>
                </a:lnTo>
                <a:lnTo>
                  <a:pt x="2277" y="785"/>
                </a:lnTo>
                <a:lnTo>
                  <a:pt x="2568" y="753"/>
                </a:lnTo>
                <a:lnTo>
                  <a:pt x="2837" y="689"/>
                </a:lnTo>
                <a:cubicBezTo>
                  <a:pt x="2839" y="689"/>
                  <a:pt x="2842" y="688"/>
                  <a:pt x="2844" y="689"/>
                </a:cubicBezTo>
                <a:lnTo>
                  <a:pt x="3132" y="705"/>
                </a:lnTo>
                <a:lnTo>
                  <a:pt x="3125" y="705"/>
                </a:lnTo>
                <a:lnTo>
                  <a:pt x="3413" y="641"/>
                </a:lnTo>
                <a:lnTo>
                  <a:pt x="3685" y="577"/>
                </a:lnTo>
                <a:lnTo>
                  <a:pt x="3975" y="529"/>
                </a:lnTo>
                <a:lnTo>
                  <a:pt x="3970" y="530"/>
                </a:lnTo>
                <a:lnTo>
                  <a:pt x="4242" y="434"/>
                </a:lnTo>
                <a:cubicBezTo>
                  <a:pt x="4244" y="433"/>
                  <a:pt x="4246" y="433"/>
                  <a:pt x="4248" y="433"/>
                </a:cubicBezTo>
                <a:lnTo>
                  <a:pt x="4536" y="401"/>
                </a:lnTo>
                <a:lnTo>
                  <a:pt x="4826" y="400"/>
                </a:lnTo>
                <a:lnTo>
                  <a:pt x="4822" y="401"/>
                </a:lnTo>
                <a:lnTo>
                  <a:pt x="5094" y="353"/>
                </a:lnTo>
                <a:lnTo>
                  <a:pt x="5385" y="337"/>
                </a:lnTo>
                <a:lnTo>
                  <a:pt x="5658" y="336"/>
                </a:lnTo>
                <a:lnTo>
                  <a:pt x="5655" y="337"/>
                </a:lnTo>
                <a:lnTo>
                  <a:pt x="5943" y="289"/>
                </a:lnTo>
                <a:lnTo>
                  <a:pt x="6232" y="257"/>
                </a:lnTo>
                <a:lnTo>
                  <a:pt x="6505" y="241"/>
                </a:lnTo>
                <a:lnTo>
                  <a:pt x="6793" y="225"/>
                </a:lnTo>
                <a:lnTo>
                  <a:pt x="7065" y="209"/>
                </a:lnTo>
                <a:lnTo>
                  <a:pt x="7352" y="177"/>
                </a:lnTo>
                <a:lnTo>
                  <a:pt x="7639" y="129"/>
                </a:lnTo>
                <a:cubicBezTo>
                  <a:pt x="7640" y="129"/>
                  <a:pt x="7641" y="128"/>
                  <a:pt x="7642" y="128"/>
                </a:cubicBezTo>
                <a:lnTo>
                  <a:pt x="7914" y="128"/>
                </a:lnTo>
                <a:lnTo>
                  <a:pt x="8205" y="161"/>
                </a:lnTo>
                <a:lnTo>
                  <a:pt x="8200" y="161"/>
                </a:lnTo>
                <a:lnTo>
                  <a:pt x="8472" y="129"/>
                </a:lnTo>
                <a:lnTo>
                  <a:pt x="8757" y="65"/>
                </a:lnTo>
                <a:cubicBezTo>
                  <a:pt x="8759" y="65"/>
                  <a:pt x="8761" y="64"/>
                  <a:pt x="8762" y="64"/>
                </a:cubicBezTo>
                <a:lnTo>
                  <a:pt x="9050" y="64"/>
                </a:lnTo>
                <a:lnTo>
                  <a:pt x="9322" y="64"/>
                </a:lnTo>
                <a:lnTo>
                  <a:pt x="9613" y="97"/>
                </a:lnTo>
                <a:lnTo>
                  <a:pt x="9603" y="98"/>
                </a:lnTo>
                <a:lnTo>
                  <a:pt x="9891" y="2"/>
                </a:lnTo>
                <a:cubicBezTo>
                  <a:pt x="9893" y="1"/>
                  <a:pt x="9896" y="0"/>
                  <a:pt x="9898" y="0"/>
                </a:cubicBezTo>
                <a:lnTo>
                  <a:pt x="10170" y="0"/>
                </a:lnTo>
                <a:lnTo>
                  <a:pt x="10461" y="33"/>
                </a:lnTo>
                <a:lnTo>
                  <a:pt x="10732" y="49"/>
                </a:lnTo>
                <a:lnTo>
                  <a:pt x="11021" y="81"/>
                </a:lnTo>
                <a:lnTo>
                  <a:pt x="11310" y="129"/>
                </a:lnTo>
                <a:lnTo>
                  <a:pt x="11302" y="129"/>
                </a:lnTo>
                <a:lnTo>
                  <a:pt x="11574" y="81"/>
                </a:lnTo>
                <a:cubicBezTo>
                  <a:pt x="11577" y="80"/>
                  <a:pt x="11579" y="80"/>
                  <a:pt x="11581" y="81"/>
                </a:cubicBezTo>
                <a:lnTo>
                  <a:pt x="11869" y="113"/>
                </a:lnTo>
                <a:cubicBezTo>
                  <a:pt x="11871" y="113"/>
                  <a:pt x="11872" y="113"/>
                  <a:pt x="11873" y="113"/>
                </a:cubicBezTo>
                <a:lnTo>
                  <a:pt x="12145" y="193"/>
                </a:lnTo>
                <a:lnTo>
                  <a:pt x="12432" y="257"/>
                </a:lnTo>
                <a:lnTo>
                  <a:pt x="12413" y="260"/>
                </a:lnTo>
                <a:lnTo>
                  <a:pt x="12701" y="68"/>
                </a:lnTo>
                <a:cubicBezTo>
                  <a:pt x="12705" y="66"/>
                  <a:pt x="12710" y="64"/>
                  <a:pt x="12714" y="64"/>
                </a:cubicBezTo>
                <a:lnTo>
                  <a:pt x="12986" y="64"/>
                </a:lnTo>
                <a:lnTo>
                  <a:pt x="13273" y="49"/>
                </a:lnTo>
                <a:cubicBezTo>
                  <a:pt x="13276" y="48"/>
                  <a:pt x="13279" y="49"/>
                  <a:pt x="13282" y="50"/>
                </a:cubicBezTo>
                <a:lnTo>
                  <a:pt x="13554" y="146"/>
                </a:lnTo>
                <a:lnTo>
                  <a:pt x="13545" y="145"/>
                </a:lnTo>
                <a:lnTo>
                  <a:pt x="13833" y="129"/>
                </a:lnTo>
                <a:cubicBezTo>
                  <a:pt x="13834" y="128"/>
                  <a:pt x="13836" y="128"/>
                  <a:pt x="13837" y="129"/>
                </a:cubicBezTo>
                <a:lnTo>
                  <a:pt x="14125" y="161"/>
                </a:lnTo>
                <a:lnTo>
                  <a:pt x="14121" y="161"/>
                </a:lnTo>
                <a:lnTo>
                  <a:pt x="14393" y="145"/>
                </a:lnTo>
                <a:lnTo>
                  <a:pt x="14682" y="144"/>
                </a:lnTo>
                <a:cubicBezTo>
                  <a:pt x="14685" y="144"/>
                  <a:pt x="14687" y="145"/>
                  <a:pt x="14689" y="145"/>
                </a:cubicBezTo>
                <a:lnTo>
                  <a:pt x="14961" y="225"/>
                </a:lnTo>
                <a:lnTo>
                  <a:pt x="14953" y="225"/>
                </a:lnTo>
                <a:lnTo>
                  <a:pt x="15241" y="209"/>
                </a:lnTo>
                <a:lnTo>
                  <a:pt x="15529" y="193"/>
                </a:lnTo>
                <a:cubicBezTo>
                  <a:pt x="15531" y="192"/>
                  <a:pt x="15534" y="193"/>
                  <a:pt x="15536" y="193"/>
                </a:cubicBezTo>
                <a:lnTo>
                  <a:pt x="15808" y="257"/>
                </a:lnTo>
                <a:lnTo>
                  <a:pt x="16093" y="289"/>
                </a:lnTo>
                <a:lnTo>
                  <a:pt x="16378" y="288"/>
                </a:lnTo>
                <a:lnTo>
                  <a:pt x="16373" y="289"/>
                </a:lnTo>
                <a:lnTo>
                  <a:pt x="16645" y="225"/>
                </a:lnTo>
                <a:cubicBezTo>
                  <a:pt x="16646" y="225"/>
                  <a:pt x="16648" y="225"/>
                  <a:pt x="16649" y="225"/>
                </a:cubicBezTo>
                <a:lnTo>
                  <a:pt x="16937" y="209"/>
                </a:lnTo>
                <a:lnTo>
                  <a:pt x="17212" y="225"/>
                </a:lnTo>
                <a:lnTo>
                  <a:pt x="17497" y="209"/>
                </a:lnTo>
                <a:lnTo>
                  <a:pt x="17788" y="225"/>
                </a:lnTo>
                <a:lnTo>
                  <a:pt x="17784" y="225"/>
                </a:lnTo>
                <a:lnTo>
                  <a:pt x="18056" y="193"/>
                </a:lnTo>
                <a:lnTo>
                  <a:pt x="18345" y="177"/>
                </a:lnTo>
                <a:lnTo>
                  <a:pt x="18620" y="193"/>
                </a:lnTo>
                <a:lnTo>
                  <a:pt x="18905" y="177"/>
                </a:lnTo>
                <a:lnTo>
                  <a:pt x="19196" y="193"/>
                </a:lnTo>
                <a:cubicBezTo>
                  <a:pt x="19209" y="193"/>
                  <a:pt x="19219" y="205"/>
                  <a:pt x="19218" y="218"/>
                </a:cubicBezTo>
                <a:cubicBezTo>
                  <a:pt x="19218" y="231"/>
                  <a:pt x="19206" y="241"/>
                  <a:pt x="19193" y="240"/>
                </a:cubicBezTo>
                <a:lnTo>
                  <a:pt x="18908" y="224"/>
                </a:lnTo>
                <a:lnTo>
                  <a:pt x="18617" y="240"/>
                </a:lnTo>
                <a:lnTo>
                  <a:pt x="18348" y="224"/>
                </a:lnTo>
                <a:lnTo>
                  <a:pt x="18061" y="240"/>
                </a:lnTo>
                <a:lnTo>
                  <a:pt x="17789" y="272"/>
                </a:lnTo>
                <a:cubicBezTo>
                  <a:pt x="17788" y="272"/>
                  <a:pt x="17787" y="273"/>
                  <a:pt x="17785" y="272"/>
                </a:cubicBezTo>
                <a:lnTo>
                  <a:pt x="17500" y="256"/>
                </a:lnTo>
                <a:lnTo>
                  <a:pt x="17209" y="272"/>
                </a:lnTo>
                <a:lnTo>
                  <a:pt x="16940" y="256"/>
                </a:lnTo>
                <a:lnTo>
                  <a:pt x="16652" y="272"/>
                </a:lnTo>
                <a:lnTo>
                  <a:pt x="16656" y="272"/>
                </a:lnTo>
                <a:lnTo>
                  <a:pt x="16384" y="336"/>
                </a:lnTo>
                <a:cubicBezTo>
                  <a:pt x="16382" y="336"/>
                  <a:pt x="16380" y="336"/>
                  <a:pt x="16378" y="336"/>
                </a:cubicBezTo>
                <a:lnTo>
                  <a:pt x="16088" y="336"/>
                </a:lnTo>
                <a:lnTo>
                  <a:pt x="15797" y="304"/>
                </a:lnTo>
                <a:lnTo>
                  <a:pt x="15525" y="240"/>
                </a:lnTo>
                <a:lnTo>
                  <a:pt x="15532" y="240"/>
                </a:lnTo>
                <a:lnTo>
                  <a:pt x="15244" y="256"/>
                </a:lnTo>
                <a:lnTo>
                  <a:pt x="14956" y="272"/>
                </a:lnTo>
                <a:cubicBezTo>
                  <a:pt x="14953" y="273"/>
                  <a:pt x="14950" y="272"/>
                  <a:pt x="14948" y="271"/>
                </a:cubicBezTo>
                <a:lnTo>
                  <a:pt x="14676" y="191"/>
                </a:lnTo>
                <a:lnTo>
                  <a:pt x="14682" y="192"/>
                </a:lnTo>
                <a:lnTo>
                  <a:pt x="14396" y="192"/>
                </a:lnTo>
                <a:lnTo>
                  <a:pt x="14124" y="208"/>
                </a:lnTo>
                <a:cubicBezTo>
                  <a:pt x="14123" y="209"/>
                  <a:pt x="14121" y="208"/>
                  <a:pt x="14120" y="208"/>
                </a:cubicBezTo>
                <a:lnTo>
                  <a:pt x="13832" y="176"/>
                </a:lnTo>
                <a:lnTo>
                  <a:pt x="13836" y="176"/>
                </a:lnTo>
                <a:lnTo>
                  <a:pt x="13548" y="192"/>
                </a:lnTo>
                <a:cubicBezTo>
                  <a:pt x="13545" y="193"/>
                  <a:pt x="13541" y="192"/>
                  <a:pt x="13538" y="191"/>
                </a:cubicBezTo>
                <a:lnTo>
                  <a:pt x="13266" y="95"/>
                </a:lnTo>
                <a:lnTo>
                  <a:pt x="13276" y="96"/>
                </a:lnTo>
                <a:lnTo>
                  <a:pt x="12986" y="112"/>
                </a:lnTo>
                <a:lnTo>
                  <a:pt x="12714" y="112"/>
                </a:lnTo>
                <a:lnTo>
                  <a:pt x="12728" y="108"/>
                </a:lnTo>
                <a:lnTo>
                  <a:pt x="12440" y="300"/>
                </a:lnTo>
                <a:cubicBezTo>
                  <a:pt x="12434" y="304"/>
                  <a:pt x="12428" y="305"/>
                  <a:pt x="12421" y="304"/>
                </a:cubicBezTo>
                <a:lnTo>
                  <a:pt x="12132" y="239"/>
                </a:lnTo>
                <a:lnTo>
                  <a:pt x="11860" y="159"/>
                </a:lnTo>
                <a:lnTo>
                  <a:pt x="11864" y="160"/>
                </a:lnTo>
                <a:lnTo>
                  <a:pt x="11576" y="128"/>
                </a:lnTo>
                <a:lnTo>
                  <a:pt x="11583" y="128"/>
                </a:lnTo>
                <a:lnTo>
                  <a:pt x="11311" y="176"/>
                </a:lnTo>
                <a:cubicBezTo>
                  <a:pt x="11308" y="177"/>
                  <a:pt x="11305" y="177"/>
                  <a:pt x="11303" y="176"/>
                </a:cubicBezTo>
                <a:lnTo>
                  <a:pt x="11016" y="128"/>
                </a:lnTo>
                <a:lnTo>
                  <a:pt x="10729" y="96"/>
                </a:lnTo>
                <a:lnTo>
                  <a:pt x="10456" y="80"/>
                </a:lnTo>
                <a:lnTo>
                  <a:pt x="10170" y="48"/>
                </a:lnTo>
                <a:lnTo>
                  <a:pt x="9898" y="48"/>
                </a:lnTo>
                <a:lnTo>
                  <a:pt x="9906" y="47"/>
                </a:lnTo>
                <a:lnTo>
                  <a:pt x="9618" y="143"/>
                </a:lnTo>
                <a:cubicBezTo>
                  <a:pt x="9615" y="144"/>
                  <a:pt x="9611" y="145"/>
                  <a:pt x="9608" y="144"/>
                </a:cubicBezTo>
                <a:lnTo>
                  <a:pt x="9322" y="112"/>
                </a:lnTo>
                <a:lnTo>
                  <a:pt x="9050" y="112"/>
                </a:lnTo>
                <a:lnTo>
                  <a:pt x="8762" y="112"/>
                </a:lnTo>
                <a:lnTo>
                  <a:pt x="8768" y="112"/>
                </a:lnTo>
                <a:lnTo>
                  <a:pt x="8477" y="176"/>
                </a:lnTo>
                <a:lnTo>
                  <a:pt x="8205" y="208"/>
                </a:lnTo>
                <a:cubicBezTo>
                  <a:pt x="8203" y="209"/>
                  <a:pt x="8202" y="209"/>
                  <a:pt x="8200" y="208"/>
                </a:cubicBezTo>
                <a:lnTo>
                  <a:pt x="7914" y="176"/>
                </a:lnTo>
                <a:lnTo>
                  <a:pt x="7642" y="176"/>
                </a:lnTo>
                <a:lnTo>
                  <a:pt x="7646" y="176"/>
                </a:lnTo>
                <a:lnTo>
                  <a:pt x="7357" y="224"/>
                </a:lnTo>
                <a:lnTo>
                  <a:pt x="7068" y="256"/>
                </a:lnTo>
                <a:lnTo>
                  <a:pt x="6796" y="272"/>
                </a:lnTo>
                <a:lnTo>
                  <a:pt x="6508" y="288"/>
                </a:lnTo>
                <a:lnTo>
                  <a:pt x="6237" y="304"/>
                </a:lnTo>
                <a:lnTo>
                  <a:pt x="5950" y="336"/>
                </a:lnTo>
                <a:lnTo>
                  <a:pt x="5662" y="384"/>
                </a:lnTo>
                <a:cubicBezTo>
                  <a:pt x="5661" y="384"/>
                  <a:pt x="5660" y="384"/>
                  <a:pt x="5658" y="384"/>
                </a:cubicBezTo>
                <a:lnTo>
                  <a:pt x="5388" y="384"/>
                </a:lnTo>
                <a:lnTo>
                  <a:pt x="5103" y="400"/>
                </a:lnTo>
                <a:lnTo>
                  <a:pt x="4831" y="448"/>
                </a:lnTo>
                <a:cubicBezTo>
                  <a:pt x="4829" y="448"/>
                  <a:pt x="4828" y="448"/>
                  <a:pt x="4826" y="448"/>
                </a:cubicBezTo>
                <a:lnTo>
                  <a:pt x="4541" y="448"/>
                </a:lnTo>
                <a:lnTo>
                  <a:pt x="4253" y="480"/>
                </a:lnTo>
                <a:lnTo>
                  <a:pt x="4258" y="479"/>
                </a:lnTo>
                <a:lnTo>
                  <a:pt x="3986" y="575"/>
                </a:lnTo>
                <a:cubicBezTo>
                  <a:pt x="3985" y="576"/>
                  <a:pt x="3984" y="576"/>
                  <a:pt x="3982" y="576"/>
                </a:cubicBezTo>
                <a:lnTo>
                  <a:pt x="3696" y="624"/>
                </a:lnTo>
                <a:lnTo>
                  <a:pt x="3424" y="688"/>
                </a:lnTo>
                <a:lnTo>
                  <a:pt x="3136" y="752"/>
                </a:lnTo>
                <a:cubicBezTo>
                  <a:pt x="3134" y="752"/>
                  <a:pt x="3131" y="753"/>
                  <a:pt x="3129" y="752"/>
                </a:cubicBezTo>
                <a:lnTo>
                  <a:pt x="2841" y="736"/>
                </a:lnTo>
                <a:lnTo>
                  <a:pt x="2848" y="736"/>
                </a:lnTo>
                <a:lnTo>
                  <a:pt x="2573" y="800"/>
                </a:lnTo>
                <a:lnTo>
                  <a:pt x="2288" y="832"/>
                </a:lnTo>
                <a:lnTo>
                  <a:pt x="2016" y="896"/>
                </a:lnTo>
                <a:cubicBezTo>
                  <a:pt x="2014" y="896"/>
                  <a:pt x="2012" y="896"/>
                  <a:pt x="2010" y="896"/>
                </a:cubicBezTo>
                <a:lnTo>
                  <a:pt x="1722" y="896"/>
                </a:lnTo>
                <a:lnTo>
                  <a:pt x="1733" y="894"/>
                </a:lnTo>
                <a:lnTo>
                  <a:pt x="1445" y="1038"/>
                </a:lnTo>
                <a:cubicBezTo>
                  <a:pt x="1438" y="1042"/>
                  <a:pt x="1429" y="1041"/>
                  <a:pt x="1421" y="1037"/>
                </a:cubicBezTo>
                <a:lnTo>
                  <a:pt x="1149" y="861"/>
                </a:lnTo>
                <a:lnTo>
                  <a:pt x="1171" y="863"/>
                </a:lnTo>
                <a:lnTo>
                  <a:pt x="883" y="975"/>
                </a:lnTo>
                <a:cubicBezTo>
                  <a:pt x="882" y="975"/>
                  <a:pt x="881" y="976"/>
                  <a:pt x="880" y="976"/>
                </a:cubicBezTo>
                <a:lnTo>
                  <a:pt x="592" y="1040"/>
                </a:lnTo>
                <a:cubicBezTo>
                  <a:pt x="589" y="1041"/>
                  <a:pt x="585" y="1041"/>
                  <a:pt x="582" y="1040"/>
                </a:cubicBezTo>
                <a:lnTo>
                  <a:pt x="310" y="992"/>
                </a:lnTo>
                <a:lnTo>
                  <a:pt x="321" y="992"/>
                </a:lnTo>
                <a:lnTo>
                  <a:pt x="33" y="1072"/>
                </a:lnTo>
                <a:cubicBezTo>
                  <a:pt x="20" y="1075"/>
                  <a:pt x="7" y="1068"/>
                  <a:pt x="3" y="1055"/>
                </a:cubicBezTo>
                <a:cubicBezTo>
                  <a:pt x="0" y="1042"/>
                  <a:pt x="7" y="1029"/>
                  <a:pt x="20" y="1025"/>
                </a:cubicBezTo>
                <a:close/>
              </a:path>
            </a:pathLst>
          </a:custGeom>
          <a:solidFill>
            <a:srgbClr val="295B8E"/>
          </a:solidFill>
          <a:ln w="25400" cap="flat">
            <a:solidFill>
              <a:srgbClr val="295B8E"/>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87"/>
          <p:cNvSpPr>
            <a:spLocks/>
          </p:cNvSpPr>
          <p:nvPr/>
        </p:nvSpPr>
        <p:spPr bwMode="auto">
          <a:xfrm>
            <a:off x="795338" y="4821238"/>
            <a:ext cx="7418388" cy="325438"/>
          </a:xfrm>
          <a:custGeom>
            <a:avLst/>
            <a:gdLst>
              <a:gd name="T0" fmla="*/ 588 w 19218"/>
              <a:gd name="T1" fmla="*/ 753 h 818"/>
              <a:gd name="T2" fmla="*/ 1173 w 19218"/>
              <a:gd name="T3" fmla="*/ 627 h 818"/>
              <a:gd name="T4" fmla="*/ 1721 w 19218"/>
              <a:gd name="T5" fmla="*/ 640 h 818"/>
              <a:gd name="T6" fmla="*/ 2280 w 19218"/>
              <a:gd name="T7" fmla="*/ 577 h 818"/>
              <a:gd name="T8" fmla="*/ 3131 w 19218"/>
              <a:gd name="T9" fmla="*/ 529 h 818"/>
              <a:gd name="T10" fmla="*/ 3689 w 19218"/>
              <a:gd name="T11" fmla="*/ 448 h 818"/>
              <a:gd name="T12" fmla="*/ 4247 w 19218"/>
              <a:gd name="T13" fmla="*/ 289 h 818"/>
              <a:gd name="T14" fmla="*/ 5093 w 19218"/>
              <a:gd name="T15" fmla="*/ 209 h 818"/>
              <a:gd name="T16" fmla="*/ 5942 w 19218"/>
              <a:gd name="T17" fmla="*/ 145 h 818"/>
              <a:gd name="T18" fmla="*/ 7064 w 19218"/>
              <a:gd name="T19" fmla="*/ 113 h 818"/>
              <a:gd name="T20" fmla="*/ 7644 w 19218"/>
              <a:gd name="T21" fmla="*/ 65 h 818"/>
              <a:gd name="T22" fmla="*/ 8467 w 19218"/>
              <a:gd name="T23" fmla="*/ 145 h 818"/>
              <a:gd name="T24" fmla="*/ 9323 w 19218"/>
              <a:gd name="T25" fmla="*/ 81 h 818"/>
              <a:gd name="T26" fmla="*/ 9896 w 19218"/>
              <a:gd name="T27" fmla="*/ 17 h 818"/>
              <a:gd name="T28" fmla="*/ 10731 w 19218"/>
              <a:gd name="T29" fmla="*/ 49 h 818"/>
              <a:gd name="T30" fmla="*/ 11301 w 19218"/>
              <a:gd name="T31" fmla="*/ 225 h 818"/>
              <a:gd name="T32" fmla="*/ 11865 w 19218"/>
              <a:gd name="T33" fmla="*/ 224 h 818"/>
              <a:gd name="T34" fmla="*/ 12699 w 19218"/>
              <a:gd name="T35" fmla="*/ 37 h 818"/>
              <a:gd name="T36" fmla="*/ 13273 w 19218"/>
              <a:gd name="T37" fmla="*/ 80 h 818"/>
              <a:gd name="T38" fmla="*/ 13835 w 19218"/>
              <a:gd name="T39" fmla="*/ 273 h 818"/>
              <a:gd name="T40" fmla="*/ 14393 w 19218"/>
              <a:gd name="T41" fmla="*/ 352 h 818"/>
              <a:gd name="T42" fmla="*/ 14947 w 19218"/>
              <a:gd name="T43" fmla="*/ 481 h 818"/>
              <a:gd name="T44" fmla="*/ 15532 w 19218"/>
              <a:gd name="T45" fmla="*/ 369 h 818"/>
              <a:gd name="T46" fmla="*/ 16377 w 19218"/>
              <a:gd name="T47" fmla="*/ 384 h 818"/>
              <a:gd name="T48" fmla="*/ 16943 w 19218"/>
              <a:gd name="T49" fmla="*/ 369 h 818"/>
              <a:gd name="T50" fmla="*/ 17499 w 19218"/>
              <a:gd name="T51" fmla="*/ 337 h 818"/>
              <a:gd name="T52" fmla="*/ 18050 w 19218"/>
              <a:gd name="T53" fmla="*/ 322 h 818"/>
              <a:gd name="T54" fmla="*/ 18620 w 19218"/>
              <a:gd name="T55" fmla="*/ 177 h 818"/>
              <a:gd name="T56" fmla="*/ 19217 w 19218"/>
              <a:gd name="T57" fmla="*/ 215 h 818"/>
              <a:gd name="T58" fmla="*/ 18615 w 19218"/>
              <a:gd name="T59" fmla="*/ 224 h 818"/>
              <a:gd name="T60" fmla="*/ 18065 w 19218"/>
              <a:gd name="T61" fmla="*/ 367 h 818"/>
              <a:gd name="T62" fmla="*/ 17496 w 19218"/>
              <a:gd name="T63" fmla="*/ 384 h 818"/>
              <a:gd name="T64" fmla="*/ 16932 w 19218"/>
              <a:gd name="T65" fmla="*/ 416 h 818"/>
              <a:gd name="T66" fmla="*/ 16377 w 19218"/>
              <a:gd name="T67" fmla="*/ 432 h 818"/>
              <a:gd name="T68" fmla="*/ 15527 w 19218"/>
              <a:gd name="T69" fmla="*/ 416 h 818"/>
              <a:gd name="T70" fmla="*/ 14960 w 19218"/>
              <a:gd name="T71" fmla="*/ 528 h 818"/>
              <a:gd name="T72" fmla="*/ 14393 w 19218"/>
              <a:gd name="T73" fmla="*/ 400 h 818"/>
              <a:gd name="T74" fmla="*/ 13832 w 19218"/>
              <a:gd name="T75" fmla="*/ 320 h 818"/>
              <a:gd name="T76" fmla="*/ 13273 w 19218"/>
              <a:gd name="T77" fmla="*/ 128 h 818"/>
              <a:gd name="T78" fmla="*/ 12728 w 19218"/>
              <a:gd name="T79" fmla="*/ 76 h 818"/>
              <a:gd name="T80" fmla="*/ 11865 w 19218"/>
              <a:gd name="T81" fmla="*/ 272 h 818"/>
              <a:gd name="T82" fmla="*/ 11310 w 19218"/>
              <a:gd name="T83" fmla="*/ 272 h 818"/>
              <a:gd name="T84" fmla="*/ 10728 w 19218"/>
              <a:gd name="T85" fmla="*/ 96 h 818"/>
              <a:gd name="T86" fmla="*/ 9899 w 19218"/>
              <a:gd name="T87" fmla="*/ 64 h 818"/>
              <a:gd name="T88" fmla="*/ 9320 w 19218"/>
              <a:gd name="T89" fmla="*/ 128 h 818"/>
              <a:gd name="T90" fmla="*/ 8480 w 19218"/>
              <a:gd name="T91" fmla="*/ 192 h 818"/>
              <a:gd name="T92" fmla="*/ 7639 w 19218"/>
              <a:gd name="T93" fmla="*/ 112 h 818"/>
              <a:gd name="T94" fmla="*/ 7067 w 19218"/>
              <a:gd name="T95" fmla="*/ 160 h 818"/>
              <a:gd name="T96" fmla="*/ 5949 w 19218"/>
              <a:gd name="T97" fmla="*/ 192 h 818"/>
              <a:gd name="T98" fmla="*/ 5102 w 19218"/>
              <a:gd name="T99" fmla="*/ 256 h 818"/>
              <a:gd name="T100" fmla="*/ 4252 w 19218"/>
              <a:gd name="T101" fmla="*/ 336 h 818"/>
              <a:gd name="T102" fmla="*/ 3689 w 19218"/>
              <a:gd name="T103" fmla="*/ 496 h 818"/>
              <a:gd name="T104" fmla="*/ 3128 w 19218"/>
              <a:gd name="T105" fmla="*/ 576 h 818"/>
              <a:gd name="T106" fmla="*/ 2283 w 19218"/>
              <a:gd name="T107" fmla="*/ 624 h 818"/>
              <a:gd name="T108" fmla="*/ 1721 w 19218"/>
              <a:gd name="T109" fmla="*/ 688 h 818"/>
              <a:gd name="T110" fmla="*/ 1150 w 19218"/>
              <a:gd name="T111" fmla="*/ 670 h 818"/>
              <a:gd name="T112" fmla="*/ 583 w 19218"/>
              <a:gd name="T113" fmla="*/ 800 h 818"/>
              <a:gd name="T114" fmla="*/ 2 w 19218"/>
              <a:gd name="T115" fmla="*/ 79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18" h="818">
                <a:moveTo>
                  <a:pt x="22" y="769"/>
                </a:moveTo>
                <a:lnTo>
                  <a:pt x="310" y="721"/>
                </a:lnTo>
                <a:cubicBezTo>
                  <a:pt x="312" y="720"/>
                  <a:pt x="314" y="720"/>
                  <a:pt x="316" y="721"/>
                </a:cubicBezTo>
                <a:lnTo>
                  <a:pt x="588" y="753"/>
                </a:lnTo>
                <a:lnTo>
                  <a:pt x="580" y="753"/>
                </a:lnTo>
                <a:lnTo>
                  <a:pt x="868" y="689"/>
                </a:lnTo>
                <a:lnTo>
                  <a:pt x="1156" y="625"/>
                </a:lnTo>
                <a:cubicBezTo>
                  <a:pt x="1162" y="624"/>
                  <a:pt x="1168" y="625"/>
                  <a:pt x="1173" y="627"/>
                </a:cubicBezTo>
                <a:lnTo>
                  <a:pt x="1445" y="771"/>
                </a:lnTo>
                <a:lnTo>
                  <a:pt x="1424" y="771"/>
                </a:lnTo>
                <a:lnTo>
                  <a:pt x="1712" y="643"/>
                </a:lnTo>
                <a:cubicBezTo>
                  <a:pt x="1715" y="641"/>
                  <a:pt x="1718" y="640"/>
                  <a:pt x="1721" y="640"/>
                </a:cubicBezTo>
                <a:lnTo>
                  <a:pt x="2009" y="640"/>
                </a:lnTo>
                <a:lnTo>
                  <a:pt x="2004" y="641"/>
                </a:lnTo>
                <a:lnTo>
                  <a:pt x="2276" y="577"/>
                </a:lnTo>
                <a:cubicBezTo>
                  <a:pt x="2277" y="577"/>
                  <a:pt x="2279" y="577"/>
                  <a:pt x="2280" y="577"/>
                </a:cubicBezTo>
                <a:lnTo>
                  <a:pt x="2568" y="561"/>
                </a:lnTo>
                <a:lnTo>
                  <a:pt x="2837" y="513"/>
                </a:lnTo>
                <a:cubicBezTo>
                  <a:pt x="2839" y="513"/>
                  <a:pt x="2841" y="512"/>
                  <a:pt x="2843" y="513"/>
                </a:cubicBezTo>
                <a:lnTo>
                  <a:pt x="3131" y="529"/>
                </a:lnTo>
                <a:lnTo>
                  <a:pt x="3123" y="529"/>
                </a:lnTo>
                <a:lnTo>
                  <a:pt x="3411" y="449"/>
                </a:lnTo>
                <a:cubicBezTo>
                  <a:pt x="3413" y="449"/>
                  <a:pt x="3415" y="448"/>
                  <a:pt x="3417" y="448"/>
                </a:cubicBezTo>
                <a:lnTo>
                  <a:pt x="3689" y="448"/>
                </a:lnTo>
                <a:lnTo>
                  <a:pt x="3684" y="449"/>
                </a:lnTo>
                <a:lnTo>
                  <a:pt x="3972" y="385"/>
                </a:lnTo>
                <a:lnTo>
                  <a:pt x="4241" y="290"/>
                </a:lnTo>
                <a:cubicBezTo>
                  <a:pt x="4243" y="289"/>
                  <a:pt x="4245" y="289"/>
                  <a:pt x="4247" y="289"/>
                </a:cubicBezTo>
                <a:lnTo>
                  <a:pt x="4535" y="257"/>
                </a:lnTo>
                <a:lnTo>
                  <a:pt x="4825" y="256"/>
                </a:lnTo>
                <a:lnTo>
                  <a:pt x="4821" y="257"/>
                </a:lnTo>
                <a:lnTo>
                  <a:pt x="5093" y="209"/>
                </a:lnTo>
                <a:lnTo>
                  <a:pt x="5384" y="193"/>
                </a:lnTo>
                <a:lnTo>
                  <a:pt x="5657" y="192"/>
                </a:lnTo>
                <a:lnTo>
                  <a:pt x="5654" y="193"/>
                </a:lnTo>
                <a:lnTo>
                  <a:pt x="5942" y="145"/>
                </a:lnTo>
                <a:lnTo>
                  <a:pt x="6232" y="129"/>
                </a:lnTo>
                <a:lnTo>
                  <a:pt x="6507" y="145"/>
                </a:lnTo>
                <a:lnTo>
                  <a:pt x="6792" y="129"/>
                </a:lnTo>
                <a:lnTo>
                  <a:pt x="7064" y="113"/>
                </a:lnTo>
                <a:lnTo>
                  <a:pt x="7353" y="112"/>
                </a:lnTo>
                <a:lnTo>
                  <a:pt x="7350" y="113"/>
                </a:lnTo>
                <a:lnTo>
                  <a:pt x="7638" y="65"/>
                </a:lnTo>
                <a:cubicBezTo>
                  <a:pt x="7640" y="64"/>
                  <a:pt x="7642" y="64"/>
                  <a:pt x="7644" y="65"/>
                </a:cubicBezTo>
                <a:lnTo>
                  <a:pt x="7916" y="97"/>
                </a:lnTo>
                <a:lnTo>
                  <a:pt x="8204" y="129"/>
                </a:lnTo>
                <a:lnTo>
                  <a:pt x="8475" y="145"/>
                </a:lnTo>
                <a:lnTo>
                  <a:pt x="8467" y="145"/>
                </a:lnTo>
                <a:lnTo>
                  <a:pt x="8755" y="65"/>
                </a:lnTo>
                <a:cubicBezTo>
                  <a:pt x="8757" y="65"/>
                  <a:pt x="8759" y="64"/>
                  <a:pt x="8761" y="64"/>
                </a:cubicBezTo>
                <a:lnTo>
                  <a:pt x="9049" y="64"/>
                </a:lnTo>
                <a:lnTo>
                  <a:pt x="9323" y="81"/>
                </a:lnTo>
                <a:lnTo>
                  <a:pt x="9612" y="113"/>
                </a:lnTo>
                <a:lnTo>
                  <a:pt x="9602" y="114"/>
                </a:lnTo>
                <a:lnTo>
                  <a:pt x="9890" y="18"/>
                </a:lnTo>
                <a:cubicBezTo>
                  <a:pt x="9892" y="17"/>
                  <a:pt x="9894" y="17"/>
                  <a:pt x="9896" y="17"/>
                </a:cubicBezTo>
                <a:lnTo>
                  <a:pt x="10168" y="1"/>
                </a:lnTo>
                <a:cubicBezTo>
                  <a:pt x="10169" y="0"/>
                  <a:pt x="10171" y="0"/>
                  <a:pt x="10172" y="1"/>
                </a:cubicBezTo>
                <a:lnTo>
                  <a:pt x="10460" y="33"/>
                </a:lnTo>
                <a:lnTo>
                  <a:pt x="10731" y="49"/>
                </a:lnTo>
                <a:lnTo>
                  <a:pt x="11019" y="65"/>
                </a:lnTo>
                <a:cubicBezTo>
                  <a:pt x="11022" y="65"/>
                  <a:pt x="11026" y="66"/>
                  <a:pt x="11029" y="67"/>
                </a:cubicBezTo>
                <a:lnTo>
                  <a:pt x="11317" y="227"/>
                </a:lnTo>
                <a:lnTo>
                  <a:pt x="11301" y="225"/>
                </a:lnTo>
                <a:lnTo>
                  <a:pt x="11573" y="177"/>
                </a:lnTo>
                <a:cubicBezTo>
                  <a:pt x="11576" y="176"/>
                  <a:pt x="11579" y="176"/>
                  <a:pt x="11581" y="177"/>
                </a:cubicBezTo>
                <a:lnTo>
                  <a:pt x="11869" y="225"/>
                </a:lnTo>
                <a:lnTo>
                  <a:pt x="11865" y="224"/>
                </a:lnTo>
                <a:lnTo>
                  <a:pt x="12137" y="224"/>
                </a:lnTo>
                <a:lnTo>
                  <a:pt x="12427" y="241"/>
                </a:lnTo>
                <a:lnTo>
                  <a:pt x="12411" y="245"/>
                </a:lnTo>
                <a:lnTo>
                  <a:pt x="12699" y="37"/>
                </a:lnTo>
                <a:cubicBezTo>
                  <a:pt x="12705" y="33"/>
                  <a:pt x="12711" y="32"/>
                  <a:pt x="12718" y="33"/>
                </a:cubicBezTo>
                <a:lnTo>
                  <a:pt x="12990" y="81"/>
                </a:lnTo>
                <a:lnTo>
                  <a:pt x="12985" y="80"/>
                </a:lnTo>
                <a:lnTo>
                  <a:pt x="13273" y="80"/>
                </a:lnTo>
                <a:cubicBezTo>
                  <a:pt x="13276" y="80"/>
                  <a:pt x="13279" y="81"/>
                  <a:pt x="13281" y="82"/>
                </a:cubicBezTo>
                <a:lnTo>
                  <a:pt x="13553" y="178"/>
                </a:lnTo>
                <a:lnTo>
                  <a:pt x="13841" y="274"/>
                </a:lnTo>
                <a:lnTo>
                  <a:pt x="13835" y="273"/>
                </a:lnTo>
                <a:lnTo>
                  <a:pt x="14123" y="289"/>
                </a:lnTo>
                <a:cubicBezTo>
                  <a:pt x="14124" y="289"/>
                  <a:pt x="14126" y="289"/>
                  <a:pt x="14127" y="289"/>
                </a:cubicBezTo>
                <a:lnTo>
                  <a:pt x="14399" y="353"/>
                </a:lnTo>
                <a:lnTo>
                  <a:pt x="14393" y="352"/>
                </a:lnTo>
                <a:lnTo>
                  <a:pt x="14681" y="352"/>
                </a:lnTo>
                <a:cubicBezTo>
                  <a:pt x="14685" y="352"/>
                  <a:pt x="14688" y="353"/>
                  <a:pt x="14692" y="355"/>
                </a:cubicBezTo>
                <a:lnTo>
                  <a:pt x="14964" y="483"/>
                </a:lnTo>
                <a:lnTo>
                  <a:pt x="14947" y="481"/>
                </a:lnTo>
                <a:lnTo>
                  <a:pt x="15235" y="401"/>
                </a:lnTo>
                <a:cubicBezTo>
                  <a:pt x="15236" y="401"/>
                  <a:pt x="15238" y="401"/>
                  <a:pt x="15239" y="401"/>
                </a:cubicBezTo>
                <a:lnTo>
                  <a:pt x="15527" y="369"/>
                </a:lnTo>
                <a:cubicBezTo>
                  <a:pt x="15529" y="368"/>
                  <a:pt x="15530" y="368"/>
                  <a:pt x="15532" y="369"/>
                </a:cubicBezTo>
                <a:lnTo>
                  <a:pt x="15804" y="401"/>
                </a:lnTo>
                <a:lnTo>
                  <a:pt x="15800" y="401"/>
                </a:lnTo>
                <a:lnTo>
                  <a:pt x="16088" y="385"/>
                </a:lnTo>
                <a:lnTo>
                  <a:pt x="16377" y="384"/>
                </a:lnTo>
                <a:lnTo>
                  <a:pt x="16651" y="401"/>
                </a:lnTo>
                <a:lnTo>
                  <a:pt x="16647" y="401"/>
                </a:lnTo>
                <a:lnTo>
                  <a:pt x="16935" y="369"/>
                </a:lnTo>
                <a:cubicBezTo>
                  <a:pt x="16938" y="368"/>
                  <a:pt x="16940" y="368"/>
                  <a:pt x="16943" y="369"/>
                </a:cubicBezTo>
                <a:lnTo>
                  <a:pt x="17215" y="433"/>
                </a:lnTo>
                <a:lnTo>
                  <a:pt x="17202" y="434"/>
                </a:lnTo>
                <a:lnTo>
                  <a:pt x="17490" y="338"/>
                </a:lnTo>
                <a:cubicBezTo>
                  <a:pt x="17493" y="337"/>
                  <a:pt x="17496" y="336"/>
                  <a:pt x="17499" y="337"/>
                </a:cubicBezTo>
                <a:lnTo>
                  <a:pt x="17787" y="353"/>
                </a:lnTo>
                <a:lnTo>
                  <a:pt x="17783" y="353"/>
                </a:lnTo>
                <a:lnTo>
                  <a:pt x="18055" y="321"/>
                </a:lnTo>
                <a:lnTo>
                  <a:pt x="18050" y="322"/>
                </a:lnTo>
                <a:lnTo>
                  <a:pt x="18338" y="226"/>
                </a:lnTo>
                <a:cubicBezTo>
                  <a:pt x="18339" y="225"/>
                  <a:pt x="18340" y="225"/>
                  <a:pt x="18341" y="225"/>
                </a:cubicBezTo>
                <a:lnTo>
                  <a:pt x="18613" y="177"/>
                </a:lnTo>
                <a:cubicBezTo>
                  <a:pt x="18616" y="176"/>
                  <a:pt x="18618" y="176"/>
                  <a:pt x="18620" y="177"/>
                </a:cubicBezTo>
                <a:lnTo>
                  <a:pt x="18908" y="209"/>
                </a:lnTo>
                <a:lnTo>
                  <a:pt x="18904" y="209"/>
                </a:lnTo>
                <a:lnTo>
                  <a:pt x="19192" y="193"/>
                </a:lnTo>
                <a:cubicBezTo>
                  <a:pt x="19205" y="192"/>
                  <a:pt x="19217" y="202"/>
                  <a:pt x="19217" y="215"/>
                </a:cubicBezTo>
                <a:cubicBezTo>
                  <a:pt x="19218" y="228"/>
                  <a:pt x="19208" y="240"/>
                  <a:pt x="19195" y="240"/>
                </a:cubicBezTo>
                <a:lnTo>
                  <a:pt x="18907" y="256"/>
                </a:lnTo>
                <a:cubicBezTo>
                  <a:pt x="18905" y="257"/>
                  <a:pt x="18904" y="256"/>
                  <a:pt x="18903" y="256"/>
                </a:cubicBezTo>
                <a:lnTo>
                  <a:pt x="18615" y="224"/>
                </a:lnTo>
                <a:lnTo>
                  <a:pt x="18622" y="224"/>
                </a:lnTo>
                <a:lnTo>
                  <a:pt x="18350" y="272"/>
                </a:lnTo>
                <a:lnTo>
                  <a:pt x="18353" y="271"/>
                </a:lnTo>
                <a:lnTo>
                  <a:pt x="18065" y="367"/>
                </a:lnTo>
                <a:cubicBezTo>
                  <a:pt x="18064" y="368"/>
                  <a:pt x="18062" y="368"/>
                  <a:pt x="18060" y="368"/>
                </a:cubicBezTo>
                <a:lnTo>
                  <a:pt x="17788" y="400"/>
                </a:lnTo>
                <a:cubicBezTo>
                  <a:pt x="17787" y="400"/>
                  <a:pt x="17786" y="401"/>
                  <a:pt x="17784" y="400"/>
                </a:cubicBezTo>
                <a:lnTo>
                  <a:pt x="17496" y="384"/>
                </a:lnTo>
                <a:lnTo>
                  <a:pt x="17505" y="383"/>
                </a:lnTo>
                <a:lnTo>
                  <a:pt x="17217" y="479"/>
                </a:lnTo>
                <a:cubicBezTo>
                  <a:pt x="17213" y="481"/>
                  <a:pt x="17208" y="481"/>
                  <a:pt x="17204" y="480"/>
                </a:cubicBezTo>
                <a:lnTo>
                  <a:pt x="16932" y="416"/>
                </a:lnTo>
                <a:lnTo>
                  <a:pt x="16940" y="416"/>
                </a:lnTo>
                <a:lnTo>
                  <a:pt x="16652" y="448"/>
                </a:lnTo>
                <a:cubicBezTo>
                  <a:pt x="16651" y="448"/>
                  <a:pt x="16649" y="449"/>
                  <a:pt x="16648" y="448"/>
                </a:cubicBezTo>
                <a:lnTo>
                  <a:pt x="16377" y="432"/>
                </a:lnTo>
                <a:lnTo>
                  <a:pt x="16091" y="432"/>
                </a:lnTo>
                <a:lnTo>
                  <a:pt x="15803" y="448"/>
                </a:lnTo>
                <a:cubicBezTo>
                  <a:pt x="15801" y="449"/>
                  <a:pt x="15800" y="448"/>
                  <a:pt x="15799" y="448"/>
                </a:cubicBezTo>
                <a:lnTo>
                  <a:pt x="15527" y="416"/>
                </a:lnTo>
                <a:lnTo>
                  <a:pt x="15532" y="416"/>
                </a:lnTo>
                <a:lnTo>
                  <a:pt x="15244" y="448"/>
                </a:lnTo>
                <a:lnTo>
                  <a:pt x="15248" y="448"/>
                </a:lnTo>
                <a:lnTo>
                  <a:pt x="14960" y="528"/>
                </a:lnTo>
                <a:cubicBezTo>
                  <a:pt x="14954" y="529"/>
                  <a:pt x="14948" y="529"/>
                  <a:pt x="14943" y="526"/>
                </a:cubicBezTo>
                <a:lnTo>
                  <a:pt x="14671" y="398"/>
                </a:lnTo>
                <a:lnTo>
                  <a:pt x="14681" y="400"/>
                </a:lnTo>
                <a:lnTo>
                  <a:pt x="14393" y="400"/>
                </a:lnTo>
                <a:cubicBezTo>
                  <a:pt x="14392" y="400"/>
                  <a:pt x="14390" y="400"/>
                  <a:pt x="14388" y="400"/>
                </a:cubicBezTo>
                <a:lnTo>
                  <a:pt x="14116" y="336"/>
                </a:lnTo>
                <a:lnTo>
                  <a:pt x="14120" y="336"/>
                </a:lnTo>
                <a:lnTo>
                  <a:pt x="13832" y="320"/>
                </a:lnTo>
                <a:cubicBezTo>
                  <a:pt x="13830" y="320"/>
                  <a:pt x="13828" y="320"/>
                  <a:pt x="13826" y="319"/>
                </a:cubicBezTo>
                <a:lnTo>
                  <a:pt x="13537" y="223"/>
                </a:lnTo>
                <a:lnTo>
                  <a:pt x="13265" y="127"/>
                </a:lnTo>
                <a:lnTo>
                  <a:pt x="13273" y="128"/>
                </a:lnTo>
                <a:lnTo>
                  <a:pt x="12985" y="128"/>
                </a:lnTo>
                <a:cubicBezTo>
                  <a:pt x="12984" y="128"/>
                  <a:pt x="12983" y="128"/>
                  <a:pt x="12981" y="128"/>
                </a:cubicBezTo>
                <a:lnTo>
                  <a:pt x="12709" y="80"/>
                </a:lnTo>
                <a:lnTo>
                  <a:pt x="12728" y="76"/>
                </a:lnTo>
                <a:lnTo>
                  <a:pt x="12440" y="284"/>
                </a:lnTo>
                <a:cubicBezTo>
                  <a:pt x="12435" y="287"/>
                  <a:pt x="12430" y="289"/>
                  <a:pt x="12424" y="288"/>
                </a:cubicBezTo>
                <a:lnTo>
                  <a:pt x="12137" y="272"/>
                </a:lnTo>
                <a:lnTo>
                  <a:pt x="11865" y="272"/>
                </a:lnTo>
                <a:cubicBezTo>
                  <a:pt x="11864" y="272"/>
                  <a:pt x="11863" y="272"/>
                  <a:pt x="11862" y="272"/>
                </a:cubicBezTo>
                <a:lnTo>
                  <a:pt x="11574" y="224"/>
                </a:lnTo>
                <a:lnTo>
                  <a:pt x="11582" y="224"/>
                </a:lnTo>
                <a:lnTo>
                  <a:pt x="11310" y="272"/>
                </a:lnTo>
                <a:cubicBezTo>
                  <a:pt x="11304" y="273"/>
                  <a:pt x="11299" y="272"/>
                  <a:pt x="11294" y="269"/>
                </a:cubicBezTo>
                <a:lnTo>
                  <a:pt x="11006" y="109"/>
                </a:lnTo>
                <a:lnTo>
                  <a:pt x="11016" y="112"/>
                </a:lnTo>
                <a:lnTo>
                  <a:pt x="10728" y="96"/>
                </a:lnTo>
                <a:lnTo>
                  <a:pt x="10455" y="80"/>
                </a:lnTo>
                <a:lnTo>
                  <a:pt x="10167" y="48"/>
                </a:lnTo>
                <a:lnTo>
                  <a:pt x="10171" y="48"/>
                </a:lnTo>
                <a:lnTo>
                  <a:pt x="9899" y="64"/>
                </a:lnTo>
                <a:lnTo>
                  <a:pt x="9905" y="63"/>
                </a:lnTo>
                <a:lnTo>
                  <a:pt x="9617" y="159"/>
                </a:lnTo>
                <a:cubicBezTo>
                  <a:pt x="9614" y="160"/>
                  <a:pt x="9610" y="161"/>
                  <a:pt x="9607" y="160"/>
                </a:cubicBezTo>
                <a:lnTo>
                  <a:pt x="9320" y="128"/>
                </a:lnTo>
                <a:lnTo>
                  <a:pt x="9049" y="112"/>
                </a:lnTo>
                <a:lnTo>
                  <a:pt x="8761" y="112"/>
                </a:lnTo>
                <a:lnTo>
                  <a:pt x="8768" y="112"/>
                </a:lnTo>
                <a:lnTo>
                  <a:pt x="8480" y="192"/>
                </a:lnTo>
                <a:cubicBezTo>
                  <a:pt x="8477" y="192"/>
                  <a:pt x="8475" y="193"/>
                  <a:pt x="8472" y="192"/>
                </a:cubicBezTo>
                <a:lnTo>
                  <a:pt x="8199" y="176"/>
                </a:lnTo>
                <a:lnTo>
                  <a:pt x="7911" y="144"/>
                </a:lnTo>
                <a:lnTo>
                  <a:pt x="7639" y="112"/>
                </a:lnTo>
                <a:lnTo>
                  <a:pt x="7645" y="112"/>
                </a:lnTo>
                <a:lnTo>
                  <a:pt x="7357" y="160"/>
                </a:lnTo>
                <a:cubicBezTo>
                  <a:pt x="7356" y="160"/>
                  <a:pt x="7355" y="160"/>
                  <a:pt x="7353" y="160"/>
                </a:cubicBezTo>
                <a:lnTo>
                  <a:pt x="7067" y="160"/>
                </a:lnTo>
                <a:lnTo>
                  <a:pt x="6795" y="176"/>
                </a:lnTo>
                <a:lnTo>
                  <a:pt x="6504" y="192"/>
                </a:lnTo>
                <a:lnTo>
                  <a:pt x="6235" y="176"/>
                </a:lnTo>
                <a:lnTo>
                  <a:pt x="5949" y="192"/>
                </a:lnTo>
                <a:lnTo>
                  <a:pt x="5661" y="240"/>
                </a:lnTo>
                <a:cubicBezTo>
                  <a:pt x="5660" y="240"/>
                  <a:pt x="5659" y="240"/>
                  <a:pt x="5657" y="240"/>
                </a:cubicBezTo>
                <a:lnTo>
                  <a:pt x="5387" y="240"/>
                </a:lnTo>
                <a:lnTo>
                  <a:pt x="5102" y="256"/>
                </a:lnTo>
                <a:lnTo>
                  <a:pt x="4830" y="304"/>
                </a:lnTo>
                <a:cubicBezTo>
                  <a:pt x="4828" y="304"/>
                  <a:pt x="4827" y="304"/>
                  <a:pt x="4825" y="304"/>
                </a:cubicBezTo>
                <a:lnTo>
                  <a:pt x="4540" y="304"/>
                </a:lnTo>
                <a:lnTo>
                  <a:pt x="4252" y="336"/>
                </a:lnTo>
                <a:lnTo>
                  <a:pt x="4257" y="335"/>
                </a:lnTo>
                <a:lnTo>
                  <a:pt x="3983" y="432"/>
                </a:lnTo>
                <a:lnTo>
                  <a:pt x="3695" y="496"/>
                </a:lnTo>
                <a:cubicBezTo>
                  <a:pt x="3693" y="496"/>
                  <a:pt x="3691" y="496"/>
                  <a:pt x="3689" y="496"/>
                </a:cubicBezTo>
                <a:lnTo>
                  <a:pt x="3417" y="496"/>
                </a:lnTo>
                <a:lnTo>
                  <a:pt x="3424" y="496"/>
                </a:lnTo>
                <a:lnTo>
                  <a:pt x="3136" y="576"/>
                </a:lnTo>
                <a:cubicBezTo>
                  <a:pt x="3133" y="576"/>
                  <a:pt x="3131" y="577"/>
                  <a:pt x="3128" y="576"/>
                </a:cubicBezTo>
                <a:lnTo>
                  <a:pt x="2840" y="560"/>
                </a:lnTo>
                <a:lnTo>
                  <a:pt x="2846" y="560"/>
                </a:lnTo>
                <a:lnTo>
                  <a:pt x="2571" y="608"/>
                </a:lnTo>
                <a:lnTo>
                  <a:pt x="2283" y="624"/>
                </a:lnTo>
                <a:lnTo>
                  <a:pt x="2287" y="624"/>
                </a:lnTo>
                <a:lnTo>
                  <a:pt x="2015" y="688"/>
                </a:lnTo>
                <a:cubicBezTo>
                  <a:pt x="2013" y="688"/>
                  <a:pt x="2011" y="688"/>
                  <a:pt x="2009" y="688"/>
                </a:cubicBezTo>
                <a:lnTo>
                  <a:pt x="1721" y="688"/>
                </a:lnTo>
                <a:lnTo>
                  <a:pt x="1731" y="686"/>
                </a:lnTo>
                <a:lnTo>
                  <a:pt x="1443" y="814"/>
                </a:lnTo>
                <a:cubicBezTo>
                  <a:pt x="1436" y="817"/>
                  <a:pt x="1429" y="817"/>
                  <a:pt x="1422" y="814"/>
                </a:cubicBezTo>
                <a:lnTo>
                  <a:pt x="1150" y="670"/>
                </a:lnTo>
                <a:lnTo>
                  <a:pt x="1167" y="672"/>
                </a:lnTo>
                <a:lnTo>
                  <a:pt x="879" y="736"/>
                </a:lnTo>
                <a:lnTo>
                  <a:pt x="591" y="800"/>
                </a:lnTo>
                <a:cubicBezTo>
                  <a:pt x="588" y="800"/>
                  <a:pt x="585" y="801"/>
                  <a:pt x="583" y="800"/>
                </a:cubicBezTo>
                <a:lnTo>
                  <a:pt x="311" y="768"/>
                </a:lnTo>
                <a:lnTo>
                  <a:pt x="317" y="768"/>
                </a:lnTo>
                <a:lnTo>
                  <a:pt x="29" y="816"/>
                </a:lnTo>
                <a:cubicBezTo>
                  <a:pt x="16" y="818"/>
                  <a:pt x="4" y="809"/>
                  <a:pt x="2" y="796"/>
                </a:cubicBezTo>
                <a:cubicBezTo>
                  <a:pt x="0" y="783"/>
                  <a:pt x="8" y="771"/>
                  <a:pt x="22" y="769"/>
                </a:cubicBezTo>
                <a:close/>
              </a:path>
            </a:pathLst>
          </a:custGeom>
          <a:solidFill>
            <a:srgbClr val="8E2929"/>
          </a:solidFill>
          <a:ln w="25400" cap="flat">
            <a:solidFill>
              <a:srgbClr val="8E292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5"/>
          <p:cNvSpPr>
            <a:spLocks/>
          </p:cNvSpPr>
          <p:nvPr/>
        </p:nvSpPr>
        <p:spPr bwMode="auto">
          <a:xfrm>
            <a:off x="795338" y="3813175"/>
            <a:ext cx="7418388" cy="1014413"/>
          </a:xfrm>
          <a:custGeom>
            <a:avLst/>
            <a:gdLst>
              <a:gd name="T0" fmla="*/ 588 w 19217"/>
              <a:gd name="T1" fmla="*/ 2369 h 2546"/>
              <a:gd name="T2" fmla="*/ 1175 w 19217"/>
              <a:gd name="T3" fmla="*/ 2309 h 2546"/>
              <a:gd name="T4" fmla="*/ 1724 w 19217"/>
              <a:gd name="T5" fmla="*/ 2321 h 2546"/>
              <a:gd name="T6" fmla="*/ 2281 w 19217"/>
              <a:gd name="T7" fmla="*/ 2208 h 2546"/>
              <a:gd name="T8" fmla="*/ 2845 w 19217"/>
              <a:gd name="T9" fmla="*/ 2033 h 2546"/>
              <a:gd name="T10" fmla="*/ 3411 w 19217"/>
              <a:gd name="T11" fmla="*/ 1841 h 2546"/>
              <a:gd name="T12" fmla="*/ 4234 w 19217"/>
              <a:gd name="T13" fmla="*/ 1478 h 2546"/>
              <a:gd name="T14" fmla="*/ 4815 w 19217"/>
              <a:gd name="T15" fmla="*/ 1347 h 2546"/>
              <a:gd name="T16" fmla="*/ 5653 w 19217"/>
              <a:gd name="T17" fmla="*/ 1105 h 2546"/>
              <a:gd name="T18" fmla="*/ 6503 w 19217"/>
              <a:gd name="T19" fmla="*/ 913 h 2546"/>
              <a:gd name="T20" fmla="*/ 7345 w 19217"/>
              <a:gd name="T21" fmla="*/ 530 h 2546"/>
              <a:gd name="T22" fmla="*/ 8196 w 19217"/>
              <a:gd name="T23" fmla="*/ 321 h 2546"/>
              <a:gd name="T24" fmla="*/ 9044 w 19217"/>
              <a:gd name="T25" fmla="*/ 49 h 2546"/>
              <a:gd name="T26" fmla="*/ 9615 w 19217"/>
              <a:gd name="T27" fmla="*/ 113 h 2546"/>
              <a:gd name="T28" fmla="*/ 10169 w 19217"/>
              <a:gd name="T29" fmla="*/ 0 h 2546"/>
              <a:gd name="T30" fmla="*/ 10740 w 19217"/>
              <a:gd name="T31" fmla="*/ 211 h 2546"/>
              <a:gd name="T32" fmla="*/ 11583 w 19217"/>
              <a:gd name="T33" fmla="*/ 401 h 2546"/>
              <a:gd name="T34" fmla="*/ 12141 w 19217"/>
              <a:gd name="T35" fmla="*/ 593 h 2546"/>
              <a:gd name="T36" fmla="*/ 13279 w 19217"/>
              <a:gd name="T37" fmla="*/ 833 h 2546"/>
              <a:gd name="T38" fmla="*/ 14396 w 19217"/>
              <a:gd name="T39" fmla="*/ 1009 h 2546"/>
              <a:gd name="T40" fmla="*/ 14956 w 19217"/>
              <a:gd name="T41" fmla="*/ 1137 h 2546"/>
              <a:gd name="T42" fmla="*/ 15524 w 19217"/>
              <a:gd name="T43" fmla="*/ 1233 h 2546"/>
              <a:gd name="T44" fmla="*/ 16377 w 19217"/>
              <a:gd name="T45" fmla="*/ 1264 h 2546"/>
              <a:gd name="T46" fmla="*/ 17214 w 19217"/>
              <a:gd name="T47" fmla="*/ 1265 h 2546"/>
              <a:gd name="T48" fmla="*/ 17785 w 19217"/>
              <a:gd name="T49" fmla="*/ 1216 h 2546"/>
              <a:gd name="T50" fmla="*/ 18620 w 19217"/>
              <a:gd name="T51" fmla="*/ 1233 h 2546"/>
              <a:gd name="T52" fmla="*/ 19217 w 19217"/>
              <a:gd name="T53" fmla="*/ 1224 h 2546"/>
              <a:gd name="T54" fmla="*/ 18615 w 19217"/>
              <a:gd name="T55" fmla="*/ 1280 h 2546"/>
              <a:gd name="T56" fmla="*/ 17785 w 19217"/>
              <a:gd name="T57" fmla="*/ 1264 h 2546"/>
              <a:gd name="T58" fmla="*/ 17205 w 19217"/>
              <a:gd name="T59" fmla="*/ 1312 h 2546"/>
              <a:gd name="T60" fmla="*/ 16377 w 19217"/>
              <a:gd name="T61" fmla="*/ 1312 h 2546"/>
              <a:gd name="T62" fmla="*/ 15535 w 19217"/>
              <a:gd name="T63" fmla="*/ 1280 h 2546"/>
              <a:gd name="T64" fmla="*/ 14951 w 19217"/>
              <a:gd name="T65" fmla="*/ 1184 h 2546"/>
              <a:gd name="T66" fmla="*/ 14391 w 19217"/>
              <a:gd name="T67" fmla="*/ 1056 h 2546"/>
              <a:gd name="T68" fmla="*/ 13268 w 19217"/>
              <a:gd name="T69" fmla="*/ 880 h 2546"/>
              <a:gd name="T70" fmla="*/ 12134 w 19217"/>
              <a:gd name="T71" fmla="*/ 640 h 2546"/>
              <a:gd name="T72" fmla="*/ 11572 w 19217"/>
              <a:gd name="T73" fmla="*/ 448 h 2546"/>
              <a:gd name="T74" fmla="*/ 10719 w 19217"/>
              <a:gd name="T75" fmla="*/ 254 h 2546"/>
              <a:gd name="T76" fmla="*/ 10169 w 19217"/>
              <a:gd name="T77" fmla="*/ 48 h 2546"/>
              <a:gd name="T78" fmla="*/ 9604 w 19217"/>
              <a:gd name="T79" fmla="*/ 160 h 2546"/>
              <a:gd name="T80" fmla="*/ 9055 w 19217"/>
              <a:gd name="T81" fmla="*/ 96 h 2546"/>
              <a:gd name="T82" fmla="*/ 8207 w 19217"/>
              <a:gd name="T83" fmla="*/ 368 h 2546"/>
              <a:gd name="T84" fmla="*/ 7362 w 19217"/>
              <a:gd name="T85" fmla="*/ 575 h 2546"/>
              <a:gd name="T86" fmla="*/ 6508 w 19217"/>
              <a:gd name="T87" fmla="*/ 960 h 2546"/>
              <a:gd name="T88" fmla="*/ 5662 w 19217"/>
              <a:gd name="T89" fmla="*/ 1152 h 2546"/>
              <a:gd name="T90" fmla="*/ 4836 w 19217"/>
              <a:gd name="T91" fmla="*/ 1390 h 2546"/>
              <a:gd name="T92" fmla="*/ 4265 w 19217"/>
              <a:gd name="T93" fmla="*/ 1514 h 2546"/>
              <a:gd name="T94" fmla="*/ 3424 w 19217"/>
              <a:gd name="T95" fmla="*/ 1887 h 2546"/>
              <a:gd name="T96" fmla="*/ 2838 w 19217"/>
              <a:gd name="T97" fmla="*/ 2080 h 2546"/>
              <a:gd name="T98" fmla="*/ 2281 w 19217"/>
              <a:gd name="T99" fmla="*/ 2256 h 2546"/>
              <a:gd name="T100" fmla="*/ 1719 w 19217"/>
              <a:gd name="T101" fmla="*/ 2368 h 2546"/>
              <a:gd name="T102" fmla="*/ 1148 w 19217"/>
              <a:gd name="T103" fmla="*/ 2348 h 2546"/>
              <a:gd name="T104" fmla="*/ 583 w 19217"/>
              <a:gd name="T105" fmla="*/ 2416 h 2546"/>
              <a:gd name="T106" fmla="*/ 2 w 19217"/>
              <a:gd name="T107" fmla="*/ 2460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17" h="2546">
                <a:moveTo>
                  <a:pt x="22" y="2433"/>
                </a:moveTo>
                <a:lnTo>
                  <a:pt x="310" y="2385"/>
                </a:lnTo>
                <a:lnTo>
                  <a:pt x="584" y="2369"/>
                </a:lnTo>
                <a:cubicBezTo>
                  <a:pt x="585" y="2368"/>
                  <a:pt x="587" y="2368"/>
                  <a:pt x="588" y="2369"/>
                </a:cubicBezTo>
                <a:lnTo>
                  <a:pt x="876" y="2401"/>
                </a:lnTo>
                <a:lnTo>
                  <a:pt x="866" y="2402"/>
                </a:lnTo>
                <a:lnTo>
                  <a:pt x="1154" y="2306"/>
                </a:lnTo>
                <a:cubicBezTo>
                  <a:pt x="1161" y="2303"/>
                  <a:pt x="1169" y="2304"/>
                  <a:pt x="1175" y="2309"/>
                </a:cubicBezTo>
                <a:lnTo>
                  <a:pt x="1447" y="2501"/>
                </a:lnTo>
                <a:lnTo>
                  <a:pt x="1421" y="2500"/>
                </a:lnTo>
                <a:lnTo>
                  <a:pt x="1709" y="2324"/>
                </a:lnTo>
                <a:cubicBezTo>
                  <a:pt x="1713" y="2321"/>
                  <a:pt x="1719" y="2320"/>
                  <a:pt x="1724" y="2321"/>
                </a:cubicBezTo>
                <a:lnTo>
                  <a:pt x="2012" y="2353"/>
                </a:lnTo>
                <a:lnTo>
                  <a:pt x="1998" y="2355"/>
                </a:lnTo>
                <a:lnTo>
                  <a:pt x="2270" y="2211"/>
                </a:lnTo>
                <a:cubicBezTo>
                  <a:pt x="2274" y="2209"/>
                  <a:pt x="2278" y="2208"/>
                  <a:pt x="2281" y="2208"/>
                </a:cubicBezTo>
                <a:lnTo>
                  <a:pt x="2569" y="2208"/>
                </a:lnTo>
                <a:lnTo>
                  <a:pt x="2556" y="2212"/>
                </a:lnTo>
                <a:lnTo>
                  <a:pt x="2828" y="2036"/>
                </a:lnTo>
                <a:cubicBezTo>
                  <a:pt x="2833" y="2033"/>
                  <a:pt x="2840" y="2032"/>
                  <a:pt x="2845" y="2033"/>
                </a:cubicBezTo>
                <a:lnTo>
                  <a:pt x="3133" y="2081"/>
                </a:lnTo>
                <a:lnTo>
                  <a:pt x="3114" y="2086"/>
                </a:lnTo>
                <a:lnTo>
                  <a:pt x="3402" y="1846"/>
                </a:lnTo>
                <a:cubicBezTo>
                  <a:pt x="3405" y="1844"/>
                  <a:pt x="3408" y="1842"/>
                  <a:pt x="3411" y="1841"/>
                </a:cubicBezTo>
                <a:lnTo>
                  <a:pt x="3683" y="1761"/>
                </a:lnTo>
                <a:lnTo>
                  <a:pt x="3974" y="1713"/>
                </a:lnTo>
                <a:lnTo>
                  <a:pt x="3962" y="1718"/>
                </a:lnTo>
                <a:lnTo>
                  <a:pt x="4234" y="1478"/>
                </a:lnTo>
                <a:cubicBezTo>
                  <a:pt x="4237" y="1476"/>
                  <a:pt x="4240" y="1474"/>
                  <a:pt x="4244" y="1473"/>
                </a:cubicBezTo>
                <a:lnTo>
                  <a:pt x="4532" y="1409"/>
                </a:lnTo>
                <a:lnTo>
                  <a:pt x="4820" y="1345"/>
                </a:lnTo>
                <a:lnTo>
                  <a:pt x="4815" y="1347"/>
                </a:lnTo>
                <a:lnTo>
                  <a:pt x="5087" y="1219"/>
                </a:lnTo>
                <a:cubicBezTo>
                  <a:pt x="5089" y="1218"/>
                  <a:pt x="5091" y="1217"/>
                  <a:pt x="5092" y="1217"/>
                </a:cubicBezTo>
                <a:lnTo>
                  <a:pt x="5380" y="1153"/>
                </a:lnTo>
                <a:lnTo>
                  <a:pt x="5653" y="1105"/>
                </a:lnTo>
                <a:lnTo>
                  <a:pt x="5650" y="1106"/>
                </a:lnTo>
                <a:lnTo>
                  <a:pt x="5938" y="1010"/>
                </a:lnTo>
                <a:lnTo>
                  <a:pt x="6228" y="945"/>
                </a:lnTo>
                <a:lnTo>
                  <a:pt x="6503" y="913"/>
                </a:lnTo>
                <a:lnTo>
                  <a:pt x="6495" y="915"/>
                </a:lnTo>
                <a:lnTo>
                  <a:pt x="6783" y="771"/>
                </a:lnTo>
                <a:lnTo>
                  <a:pt x="7055" y="643"/>
                </a:lnTo>
                <a:lnTo>
                  <a:pt x="7345" y="530"/>
                </a:lnTo>
                <a:lnTo>
                  <a:pt x="7633" y="418"/>
                </a:lnTo>
                <a:cubicBezTo>
                  <a:pt x="7635" y="417"/>
                  <a:pt x="7637" y="417"/>
                  <a:pt x="7639" y="417"/>
                </a:cubicBezTo>
                <a:lnTo>
                  <a:pt x="7911" y="385"/>
                </a:lnTo>
                <a:lnTo>
                  <a:pt x="8196" y="321"/>
                </a:lnTo>
                <a:lnTo>
                  <a:pt x="8467" y="241"/>
                </a:lnTo>
                <a:lnTo>
                  <a:pt x="8752" y="115"/>
                </a:lnTo>
                <a:cubicBezTo>
                  <a:pt x="8753" y="114"/>
                  <a:pt x="8755" y="113"/>
                  <a:pt x="8756" y="113"/>
                </a:cubicBezTo>
                <a:lnTo>
                  <a:pt x="9044" y="49"/>
                </a:lnTo>
                <a:cubicBezTo>
                  <a:pt x="9046" y="49"/>
                  <a:pt x="9048" y="48"/>
                  <a:pt x="9049" y="48"/>
                </a:cubicBezTo>
                <a:lnTo>
                  <a:pt x="9321" y="48"/>
                </a:lnTo>
                <a:cubicBezTo>
                  <a:pt x="9323" y="48"/>
                  <a:pt x="9325" y="49"/>
                  <a:pt x="9327" y="49"/>
                </a:cubicBezTo>
                <a:lnTo>
                  <a:pt x="9615" y="113"/>
                </a:lnTo>
                <a:lnTo>
                  <a:pt x="9601" y="114"/>
                </a:lnTo>
                <a:lnTo>
                  <a:pt x="9889" y="2"/>
                </a:lnTo>
                <a:cubicBezTo>
                  <a:pt x="9892" y="1"/>
                  <a:pt x="9894" y="0"/>
                  <a:pt x="9897" y="0"/>
                </a:cubicBezTo>
                <a:lnTo>
                  <a:pt x="10169" y="0"/>
                </a:lnTo>
                <a:cubicBezTo>
                  <a:pt x="10172" y="0"/>
                  <a:pt x="10174" y="1"/>
                  <a:pt x="10176" y="1"/>
                </a:cubicBezTo>
                <a:lnTo>
                  <a:pt x="10464" y="81"/>
                </a:lnTo>
                <a:cubicBezTo>
                  <a:pt x="10465" y="82"/>
                  <a:pt x="10466" y="82"/>
                  <a:pt x="10468" y="83"/>
                </a:cubicBezTo>
                <a:lnTo>
                  <a:pt x="10740" y="211"/>
                </a:lnTo>
                <a:lnTo>
                  <a:pt x="11025" y="306"/>
                </a:lnTo>
                <a:lnTo>
                  <a:pt x="11020" y="305"/>
                </a:lnTo>
                <a:lnTo>
                  <a:pt x="11308" y="337"/>
                </a:lnTo>
                <a:lnTo>
                  <a:pt x="11583" y="401"/>
                </a:lnTo>
                <a:lnTo>
                  <a:pt x="11871" y="465"/>
                </a:lnTo>
                <a:cubicBezTo>
                  <a:pt x="11872" y="465"/>
                  <a:pt x="11874" y="466"/>
                  <a:pt x="11876" y="467"/>
                </a:cubicBezTo>
                <a:lnTo>
                  <a:pt x="12148" y="595"/>
                </a:lnTo>
                <a:lnTo>
                  <a:pt x="12141" y="593"/>
                </a:lnTo>
                <a:lnTo>
                  <a:pt x="12429" y="641"/>
                </a:lnTo>
                <a:lnTo>
                  <a:pt x="12720" y="721"/>
                </a:lnTo>
                <a:lnTo>
                  <a:pt x="12990" y="769"/>
                </a:lnTo>
                <a:lnTo>
                  <a:pt x="13279" y="833"/>
                </a:lnTo>
                <a:lnTo>
                  <a:pt x="13551" y="897"/>
                </a:lnTo>
                <a:lnTo>
                  <a:pt x="13836" y="929"/>
                </a:lnTo>
                <a:lnTo>
                  <a:pt x="14125" y="977"/>
                </a:lnTo>
                <a:lnTo>
                  <a:pt x="14396" y="1009"/>
                </a:lnTo>
                <a:cubicBezTo>
                  <a:pt x="14398" y="1009"/>
                  <a:pt x="14400" y="1009"/>
                  <a:pt x="14401" y="1010"/>
                </a:cubicBezTo>
                <a:lnTo>
                  <a:pt x="14689" y="1106"/>
                </a:lnTo>
                <a:lnTo>
                  <a:pt x="14684" y="1105"/>
                </a:lnTo>
                <a:lnTo>
                  <a:pt x="14956" y="1137"/>
                </a:lnTo>
                <a:cubicBezTo>
                  <a:pt x="14959" y="1137"/>
                  <a:pt x="14962" y="1138"/>
                  <a:pt x="14965" y="1139"/>
                </a:cubicBezTo>
                <a:lnTo>
                  <a:pt x="15253" y="1299"/>
                </a:lnTo>
                <a:lnTo>
                  <a:pt x="15236" y="1297"/>
                </a:lnTo>
                <a:lnTo>
                  <a:pt x="15524" y="1233"/>
                </a:lnTo>
                <a:cubicBezTo>
                  <a:pt x="15526" y="1233"/>
                  <a:pt x="15528" y="1232"/>
                  <a:pt x="15529" y="1232"/>
                </a:cubicBezTo>
                <a:lnTo>
                  <a:pt x="15801" y="1232"/>
                </a:lnTo>
                <a:lnTo>
                  <a:pt x="16092" y="1265"/>
                </a:lnTo>
                <a:lnTo>
                  <a:pt x="16377" y="1264"/>
                </a:lnTo>
                <a:lnTo>
                  <a:pt x="16647" y="1233"/>
                </a:lnTo>
                <a:lnTo>
                  <a:pt x="16936" y="1217"/>
                </a:lnTo>
                <a:cubicBezTo>
                  <a:pt x="16938" y="1216"/>
                  <a:pt x="16940" y="1217"/>
                  <a:pt x="16942" y="1217"/>
                </a:cubicBezTo>
                <a:lnTo>
                  <a:pt x="17214" y="1265"/>
                </a:lnTo>
                <a:lnTo>
                  <a:pt x="17206" y="1265"/>
                </a:lnTo>
                <a:lnTo>
                  <a:pt x="17494" y="1217"/>
                </a:lnTo>
                <a:cubicBezTo>
                  <a:pt x="17495" y="1217"/>
                  <a:pt x="17496" y="1216"/>
                  <a:pt x="17497" y="1216"/>
                </a:cubicBezTo>
                <a:lnTo>
                  <a:pt x="17785" y="1216"/>
                </a:lnTo>
                <a:lnTo>
                  <a:pt x="18055" y="1185"/>
                </a:lnTo>
                <a:cubicBezTo>
                  <a:pt x="18056" y="1184"/>
                  <a:pt x="18057" y="1184"/>
                  <a:pt x="18059" y="1185"/>
                </a:cubicBezTo>
                <a:lnTo>
                  <a:pt x="18347" y="1201"/>
                </a:lnTo>
                <a:lnTo>
                  <a:pt x="18620" y="1233"/>
                </a:lnTo>
                <a:lnTo>
                  <a:pt x="18615" y="1233"/>
                </a:lnTo>
                <a:lnTo>
                  <a:pt x="18903" y="1201"/>
                </a:lnTo>
                <a:lnTo>
                  <a:pt x="19193" y="1200"/>
                </a:lnTo>
                <a:cubicBezTo>
                  <a:pt x="19207" y="1200"/>
                  <a:pt x="19217" y="1211"/>
                  <a:pt x="19217" y="1224"/>
                </a:cubicBezTo>
                <a:cubicBezTo>
                  <a:pt x="19217" y="1238"/>
                  <a:pt x="19207" y="1248"/>
                  <a:pt x="19193" y="1248"/>
                </a:cubicBezTo>
                <a:lnTo>
                  <a:pt x="18908" y="1248"/>
                </a:lnTo>
                <a:lnTo>
                  <a:pt x="18620" y="1280"/>
                </a:lnTo>
                <a:cubicBezTo>
                  <a:pt x="18618" y="1281"/>
                  <a:pt x="18616" y="1281"/>
                  <a:pt x="18615" y="1280"/>
                </a:cubicBezTo>
                <a:lnTo>
                  <a:pt x="18344" y="1248"/>
                </a:lnTo>
                <a:lnTo>
                  <a:pt x="18056" y="1232"/>
                </a:lnTo>
                <a:lnTo>
                  <a:pt x="18060" y="1232"/>
                </a:lnTo>
                <a:lnTo>
                  <a:pt x="17785" y="1264"/>
                </a:lnTo>
                <a:lnTo>
                  <a:pt x="17497" y="1264"/>
                </a:lnTo>
                <a:lnTo>
                  <a:pt x="17501" y="1264"/>
                </a:lnTo>
                <a:lnTo>
                  <a:pt x="17213" y="1312"/>
                </a:lnTo>
                <a:cubicBezTo>
                  <a:pt x="17211" y="1313"/>
                  <a:pt x="17208" y="1313"/>
                  <a:pt x="17205" y="1312"/>
                </a:cubicBezTo>
                <a:lnTo>
                  <a:pt x="16933" y="1264"/>
                </a:lnTo>
                <a:lnTo>
                  <a:pt x="16939" y="1264"/>
                </a:lnTo>
                <a:lnTo>
                  <a:pt x="16652" y="1280"/>
                </a:lnTo>
                <a:lnTo>
                  <a:pt x="16377" y="1312"/>
                </a:lnTo>
                <a:lnTo>
                  <a:pt x="16087" y="1312"/>
                </a:lnTo>
                <a:lnTo>
                  <a:pt x="15801" y="1280"/>
                </a:lnTo>
                <a:lnTo>
                  <a:pt x="15529" y="1280"/>
                </a:lnTo>
                <a:lnTo>
                  <a:pt x="15535" y="1280"/>
                </a:lnTo>
                <a:lnTo>
                  <a:pt x="15247" y="1344"/>
                </a:lnTo>
                <a:cubicBezTo>
                  <a:pt x="15241" y="1345"/>
                  <a:pt x="15235" y="1344"/>
                  <a:pt x="15230" y="1341"/>
                </a:cubicBezTo>
                <a:lnTo>
                  <a:pt x="14942" y="1181"/>
                </a:lnTo>
                <a:lnTo>
                  <a:pt x="14951" y="1184"/>
                </a:lnTo>
                <a:lnTo>
                  <a:pt x="14679" y="1152"/>
                </a:lnTo>
                <a:cubicBezTo>
                  <a:pt x="14677" y="1152"/>
                  <a:pt x="14675" y="1152"/>
                  <a:pt x="14674" y="1151"/>
                </a:cubicBezTo>
                <a:lnTo>
                  <a:pt x="14386" y="1055"/>
                </a:lnTo>
                <a:lnTo>
                  <a:pt x="14391" y="1056"/>
                </a:lnTo>
                <a:lnTo>
                  <a:pt x="14118" y="1024"/>
                </a:lnTo>
                <a:lnTo>
                  <a:pt x="13831" y="976"/>
                </a:lnTo>
                <a:lnTo>
                  <a:pt x="13540" y="944"/>
                </a:lnTo>
                <a:lnTo>
                  <a:pt x="13268" y="880"/>
                </a:lnTo>
                <a:lnTo>
                  <a:pt x="12981" y="816"/>
                </a:lnTo>
                <a:lnTo>
                  <a:pt x="12707" y="768"/>
                </a:lnTo>
                <a:lnTo>
                  <a:pt x="12422" y="688"/>
                </a:lnTo>
                <a:lnTo>
                  <a:pt x="12134" y="640"/>
                </a:lnTo>
                <a:cubicBezTo>
                  <a:pt x="12131" y="640"/>
                  <a:pt x="12129" y="639"/>
                  <a:pt x="12127" y="638"/>
                </a:cubicBezTo>
                <a:lnTo>
                  <a:pt x="11855" y="510"/>
                </a:lnTo>
                <a:lnTo>
                  <a:pt x="11860" y="512"/>
                </a:lnTo>
                <a:lnTo>
                  <a:pt x="11572" y="448"/>
                </a:lnTo>
                <a:lnTo>
                  <a:pt x="11303" y="384"/>
                </a:lnTo>
                <a:lnTo>
                  <a:pt x="11015" y="352"/>
                </a:lnTo>
                <a:cubicBezTo>
                  <a:pt x="11013" y="352"/>
                  <a:pt x="11011" y="352"/>
                  <a:pt x="11010" y="351"/>
                </a:cubicBezTo>
                <a:lnTo>
                  <a:pt x="10719" y="254"/>
                </a:lnTo>
                <a:lnTo>
                  <a:pt x="10447" y="126"/>
                </a:lnTo>
                <a:lnTo>
                  <a:pt x="10451" y="128"/>
                </a:lnTo>
                <a:lnTo>
                  <a:pt x="10163" y="48"/>
                </a:lnTo>
                <a:lnTo>
                  <a:pt x="10169" y="48"/>
                </a:lnTo>
                <a:lnTo>
                  <a:pt x="9897" y="48"/>
                </a:lnTo>
                <a:lnTo>
                  <a:pt x="9906" y="47"/>
                </a:lnTo>
                <a:lnTo>
                  <a:pt x="9618" y="159"/>
                </a:lnTo>
                <a:cubicBezTo>
                  <a:pt x="9614" y="161"/>
                  <a:pt x="9609" y="161"/>
                  <a:pt x="9604" y="160"/>
                </a:cubicBezTo>
                <a:lnTo>
                  <a:pt x="9316" y="96"/>
                </a:lnTo>
                <a:lnTo>
                  <a:pt x="9321" y="96"/>
                </a:lnTo>
                <a:lnTo>
                  <a:pt x="9049" y="96"/>
                </a:lnTo>
                <a:lnTo>
                  <a:pt x="9055" y="96"/>
                </a:lnTo>
                <a:lnTo>
                  <a:pt x="8767" y="160"/>
                </a:lnTo>
                <a:lnTo>
                  <a:pt x="8771" y="158"/>
                </a:lnTo>
                <a:lnTo>
                  <a:pt x="8480" y="287"/>
                </a:lnTo>
                <a:lnTo>
                  <a:pt x="8207" y="368"/>
                </a:lnTo>
                <a:lnTo>
                  <a:pt x="7916" y="432"/>
                </a:lnTo>
                <a:lnTo>
                  <a:pt x="7644" y="464"/>
                </a:lnTo>
                <a:lnTo>
                  <a:pt x="7650" y="463"/>
                </a:lnTo>
                <a:lnTo>
                  <a:pt x="7362" y="575"/>
                </a:lnTo>
                <a:lnTo>
                  <a:pt x="7076" y="686"/>
                </a:lnTo>
                <a:lnTo>
                  <a:pt x="6804" y="814"/>
                </a:lnTo>
                <a:lnTo>
                  <a:pt x="6516" y="958"/>
                </a:lnTo>
                <a:cubicBezTo>
                  <a:pt x="6514" y="959"/>
                  <a:pt x="6511" y="960"/>
                  <a:pt x="6508" y="960"/>
                </a:cubicBezTo>
                <a:lnTo>
                  <a:pt x="6239" y="992"/>
                </a:lnTo>
                <a:lnTo>
                  <a:pt x="5953" y="1055"/>
                </a:lnTo>
                <a:lnTo>
                  <a:pt x="5665" y="1151"/>
                </a:lnTo>
                <a:cubicBezTo>
                  <a:pt x="5664" y="1152"/>
                  <a:pt x="5663" y="1152"/>
                  <a:pt x="5662" y="1152"/>
                </a:cubicBezTo>
                <a:lnTo>
                  <a:pt x="5391" y="1200"/>
                </a:lnTo>
                <a:lnTo>
                  <a:pt x="5103" y="1264"/>
                </a:lnTo>
                <a:lnTo>
                  <a:pt x="5108" y="1262"/>
                </a:lnTo>
                <a:lnTo>
                  <a:pt x="4836" y="1390"/>
                </a:lnTo>
                <a:cubicBezTo>
                  <a:pt x="4834" y="1391"/>
                  <a:pt x="4832" y="1392"/>
                  <a:pt x="4831" y="1392"/>
                </a:cubicBezTo>
                <a:lnTo>
                  <a:pt x="4543" y="1456"/>
                </a:lnTo>
                <a:lnTo>
                  <a:pt x="4255" y="1520"/>
                </a:lnTo>
                <a:lnTo>
                  <a:pt x="4265" y="1514"/>
                </a:lnTo>
                <a:lnTo>
                  <a:pt x="3993" y="1754"/>
                </a:lnTo>
                <a:cubicBezTo>
                  <a:pt x="3990" y="1757"/>
                  <a:pt x="3986" y="1759"/>
                  <a:pt x="3981" y="1760"/>
                </a:cubicBezTo>
                <a:lnTo>
                  <a:pt x="3696" y="1807"/>
                </a:lnTo>
                <a:lnTo>
                  <a:pt x="3424" y="1887"/>
                </a:lnTo>
                <a:lnTo>
                  <a:pt x="3433" y="1883"/>
                </a:lnTo>
                <a:lnTo>
                  <a:pt x="3145" y="2123"/>
                </a:lnTo>
                <a:cubicBezTo>
                  <a:pt x="3139" y="2127"/>
                  <a:pt x="3132" y="2129"/>
                  <a:pt x="3126" y="2128"/>
                </a:cubicBezTo>
                <a:lnTo>
                  <a:pt x="2838" y="2080"/>
                </a:lnTo>
                <a:lnTo>
                  <a:pt x="2855" y="2077"/>
                </a:lnTo>
                <a:lnTo>
                  <a:pt x="2583" y="2253"/>
                </a:lnTo>
                <a:cubicBezTo>
                  <a:pt x="2579" y="2255"/>
                  <a:pt x="2574" y="2256"/>
                  <a:pt x="2569" y="2256"/>
                </a:cubicBezTo>
                <a:lnTo>
                  <a:pt x="2281" y="2256"/>
                </a:lnTo>
                <a:lnTo>
                  <a:pt x="2293" y="2254"/>
                </a:lnTo>
                <a:lnTo>
                  <a:pt x="2021" y="2398"/>
                </a:lnTo>
                <a:cubicBezTo>
                  <a:pt x="2016" y="2400"/>
                  <a:pt x="2012" y="2401"/>
                  <a:pt x="2007" y="2400"/>
                </a:cubicBezTo>
                <a:lnTo>
                  <a:pt x="1719" y="2368"/>
                </a:lnTo>
                <a:lnTo>
                  <a:pt x="1734" y="2365"/>
                </a:lnTo>
                <a:lnTo>
                  <a:pt x="1446" y="2541"/>
                </a:lnTo>
                <a:cubicBezTo>
                  <a:pt x="1438" y="2546"/>
                  <a:pt x="1427" y="2546"/>
                  <a:pt x="1420" y="2540"/>
                </a:cubicBezTo>
                <a:lnTo>
                  <a:pt x="1148" y="2348"/>
                </a:lnTo>
                <a:lnTo>
                  <a:pt x="1169" y="2351"/>
                </a:lnTo>
                <a:lnTo>
                  <a:pt x="881" y="2447"/>
                </a:lnTo>
                <a:cubicBezTo>
                  <a:pt x="878" y="2448"/>
                  <a:pt x="874" y="2449"/>
                  <a:pt x="871" y="2448"/>
                </a:cubicBezTo>
                <a:lnTo>
                  <a:pt x="583" y="2416"/>
                </a:lnTo>
                <a:lnTo>
                  <a:pt x="587" y="2416"/>
                </a:lnTo>
                <a:lnTo>
                  <a:pt x="317" y="2432"/>
                </a:lnTo>
                <a:lnTo>
                  <a:pt x="29" y="2480"/>
                </a:lnTo>
                <a:cubicBezTo>
                  <a:pt x="16" y="2482"/>
                  <a:pt x="4" y="2473"/>
                  <a:pt x="2" y="2460"/>
                </a:cubicBezTo>
                <a:cubicBezTo>
                  <a:pt x="0" y="2447"/>
                  <a:pt x="8" y="2435"/>
                  <a:pt x="22" y="2433"/>
                </a:cubicBezTo>
                <a:close/>
              </a:path>
            </a:pathLst>
          </a:custGeom>
          <a:solidFill>
            <a:srgbClr val="4D4D4D"/>
          </a:solidFill>
          <a:ln w="25400" cap="flat">
            <a:solidFill>
              <a:srgbClr val="4D4D4D"/>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24593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 presetClass="entr" presetSubtype="0" fill="hold" grpId="0" nodeType="withEffect">
                                  <p:stCondLst>
                                    <p:cond delay="300"/>
                                  </p:stCondLst>
                                  <p:childTnLst>
                                    <p:set>
                                      <p:cBhvr>
                                        <p:cTn id="9" dur="1" fill="hold">
                                          <p:stCondLst>
                                            <p:cond delay="0"/>
                                          </p:stCondLst>
                                        </p:cTn>
                                        <p:tgtEl>
                                          <p:spTgt spid="12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1" presetClass="entr" presetSubtype="0" fill="hold" grpId="0" nodeType="withEffect">
                                  <p:stCondLst>
                                    <p:cond delay="400"/>
                                  </p:stCondLst>
                                  <p:childTnLst>
                                    <p:set>
                                      <p:cBhvr>
                                        <p:cTn id="22" dur="1" fill="hold">
                                          <p:stCondLst>
                                            <p:cond delay="0"/>
                                          </p:stCondLst>
                                        </p:cTn>
                                        <p:tgtEl>
                                          <p:spTgt spid="123"/>
                                        </p:tgtEl>
                                        <p:attrNameLst>
                                          <p:attrName>style.visibility</p:attrName>
                                        </p:attrNameLst>
                                      </p:cBhvr>
                                      <p:to>
                                        <p:strVal val="visible"/>
                                      </p:to>
                                    </p:set>
                                  </p:childTnLst>
                                </p:cTn>
                              </p:par>
                              <p:par>
                                <p:cTn id="23" presetID="1" presetClass="entr" presetSubtype="0" fill="hold" grpId="0" nodeType="withEffect">
                                  <p:stCondLst>
                                    <p:cond delay="400"/>
                                  </p:stCondLst>
                                  <p:childTnLst>
                                    <p:set>
                                      <p:cBhvr>
                                        <p:cTn id="24" dur="1" fill="hold">
                                          <p:stCondLst>
                                            <p:cond delay="0"/>
                                          </p:stCondLst>
                                        </p:cTn>
                                        <p:tgtEl>
                                          <p:spTgt spid="1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1" presetClass="entr" presetSubtype="0" fill="hold" grpId="0" nodeType="withEffect">
                                  <p:stCondLst>
                                    <p:cond delay="40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grpId="0" nodeType="withEffect">
                                  <p:stCondLst>
                                    <p:cond delay="400"/>
                                  </p:stCondLst>
                                  <p:childTnLst>
                                    <p:set>
                                      <p:cBhvr>
                                        <p:cTn id="36"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p:bldP spid="125" grpId="0" animBg="1"/>
      <p:bldP spid="15" grpId="0" animBg="1"/>
      <p:bldP spid="17" grpId="0" animBg="1"/>
      <p:bldP spid="19" grpId="0" animBg="1"/>
      <p:bldP spid="20"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ctrTitle"/>
          </p:nvPr>
        </p:nvSpPr>
        <p:spPr>
          <a:xfrm>
            <a:off x="298043" y="4347693"/>
            <a:ext cx="7293607" cy="899921"/>
          </a:xfrm>
        </p:spPr>
        <p:txBody>
          <a:bodyPr/>
          <a:lstStyle/>
          <a:p>
            <a:pPr>
              <a:lnSpc>
                <a:spcPct val="100000"/>
              </a:lnSpc>
              <a:spcBef>
                <a:spcPts val="0"/>
              </a:spcBef>
              <a:spcAft>
                <a:spcPts val="0"/>
              </a:spcAft>
            </a:pPr>
            <a:r>
              <a:rPr lang="en-US" sz="2600" dirty="0" smtClean="0"/>
              <a:t>The Performance of the Buffalo Economy</a:t>
            </a:r>
            <a:br>
              <a:rPr lang="en-US" sz="2600" dirty="0" smtClean="0"/>
            </a:br>
            <a:r>
              <a:rPr lang="en-US" sz="2600" dirty="0" smtClean="0"/>
              <a:t>Since the Great Recession</a:t>
            </a:r>
            <a:endParaRPr lang="en-US" sz="2600" dirty="0"/>
          </a:p>
        </p:txBody>
      </p:sp>
      <p:sp>
        <p:nvSpPr>
          <p:cNvPr id="6" name="TextBox 5"/>
          <p:cNvSpPr txBox="1"/>
          <p:nvPr/>
        </p:nvSpPr>
        <p:spPr>
          <a:xfrm>
            <a:off x="206112" y="5181386"/>
            <a:ext cx="6916420" cy="369332"/>
          </a:xfrm>
          <a:prstGeom prst="rect">
            <a:avLst/>
          </a:prstGeom>
          <a:noFill/>
        </p:spPr>
        <p:txBody>
          <a:bodyPr wrap="square" rtlCol="0">
            <a:spAutoFit/>
          </a:bodyPr>
          <a:lstStyle/>
          <a:p>
            <a:pPr fontAlgn="base">
              <a:spcBef>
                <a:spcPct val="0"/>
              </a:spcBef>
              <a:spcAft>
                <a:spcPct val="0"/>
              </a:spcAft>
            </a:pPr>
            <a:r>
              <a:rPr lang="en-US" dirty="0" smtClean="0">
                <a:solidFill>
                  <a:srgbClr val="FFFFFF"/>
                </a:solidFill>
                <a:cs typeface="Arial" charset="0"/>
              </a:rPr>
              <a:t>Jaison R. Abel, Research Officer</a:t>
            </a:r>
            <a:endParaRPr lang="en-US" dirty="0">
              <a:solidFill>
                <a:srgbClr val="FFFFFF"/>
              </a:solidFill>
              <a:cs typeface="Arial" charset="0"/>
            </a:endParaRPr>
          </a:p>
        </p:txBody>
      </p:sp>
      <p:sp>
        <p:nvSpPr>
          <p:cNvPr id="7" name="Text Placeholder 8"/>
          <p:cNvSpPr>
            <a:spLocks noGrp="1"/>
          </p:cNvSpPr>
          <p:nvPr>
            <p:ph type="body" sz="quarter" idx="10"/>
          </p:nvPr>
        </p:nvSpPr>
        <p:spPr>
          <a:xfrm>
            <a:off x="291676" y="5781293"/>
            <a:ext cx="8666423" cy="417253"/>
          </a:xfrm>
        </p:spPr>
        <p:txBody>
          <a:bodyPr/>
          <a:lstStyle/>
          <a:p>
            <a:r>
              <a:rPr lang="en-US" sz="1600" dirty="0"/>
              <a:t>Buffalo Since the Great Recession: A Workshop on Economic Restructuring in the Rust </a:t>
            </a:r>
            <a:r>
              <a:rPr lang="en-US" sz="1600" dirty="0" smtClean="0"/>
              <a:t>Belt Cornell ILR School; Buffalo, NY; August 14, 2017</a:t>
            </a:r>
          </a:p>
        </p:txBody>
      </p:sp>
      <p:sp>
        <p:nvSpPr>
          <p:cNvPr id="8" name="Rectangle 10"/>
          <p:cNvSpPr>
            <a:spLocks noChangeArrowheads="1"/>
          </p:cNvSpPr>
          <p:nvPr/>
        </p:nvSpPr>
        <p:spPr bwMode="auto">
          <a:xfrm>
            <a:off x="560542" y="6349732"/>
            <a:ext cx="8137783"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200" dirty="0">
                <a:solidFill>
                  <a:srgbClr val="FFFFFF"/>
                </a:solidFill>
                <a:cs typeface="Arial" charset="0"/>
              </a:rPr>
              <a:t>The views expressed here are those of the presenter and do not necessarily represent </a:t>
            </a:r>
            <a:br>
              <a:rPr lang="en-US" sz="1200" dirty="0">
                <a:solidFill>
                  <a:srgbClr val="FFFFFF"/>
                </a:solidFill>
                <a:cs typeface="Arial" charset="0"/>
              </a:rPr>
            </a:br>
            <a:r>
              <a:rPr lang="en-US" sz="1200" dirty="0">
                <a:solidFill>
                  <a:srgbClr val="FFFFFF"/>
                </a:solidFill>
                <a:cs typeface="Arial" charset="0"/>
              </a:rPr>
              <a:t>those of the Federal Reserve Bank of New York or the Federal Reserve System.</a:t>
            </a:r>
          </a:p>
        </p:txBody>
      </p:sp>
    </p:spTree>
    <p:extLst>
      <p:ext uri="{BB962C8B-B14F-4D97-AF65-F5344CB8AC3E}">
        <p14:creationId xmlns:p14="http://schemas.microsoft.com/office/powerpoint/2010/main" val="495796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74613" y="204297"/>
            <a:ext cx="8991600" cy="830997"/>
          </a:xfrm>
          <a:prstGeom prst="rect">
            <a:avLst/>
          </a:prstGeom>
          <a:noFill/>
          <a:ln w="9525">
            <a:noFill/>
            <a:miter lim="800000"/>
            <a:headEnd/>
            <a:tailEnd/>
          </a:ln>
        </p:spPr>
        <p:txBody>
          <a:bodyPr>
            <a:spAutoFit/>
          </a:bodyPr>
          <a:lstStyle/>
          <a:p>
            <a:pPr fontAlgn="base">
              <a:spcBef>
                <a:spcPct val="0"/>
              </a:spcBef>
              <a:spcAft>
                <a:spcPct val="0"/>
              </a:spcAft>
            </a:pPr>
            <a:endParaRPr lang="en-US" sz="1600" b="1" dirty="0">
              <a:solidFill>
                <a:srgbClr val="295B8E"/>
              </a:solidFill>
              <a:cs typeface="Arial" charset="0"/>
            </a:endParaRPr>
          </a:p>
          <a:p>
            <a:pPr algn="ctr" fontAlgn="base">
              <a:spcBef>
                <a:spcPct val="0"/>
              </a:spcBef>
              <a:spcAft>
                <a:spcPct val="0"/>
              </a:spcAft>
            </a:pPr>
            <a:r>
              <a:rPr lang="en-US" sz="3200" b="1" dirty="0" smtClean="0">
                <a:solidFill>
                  <a:srgbClr val="295B8E"/>
                </a:solidFill>
                <a:cs typeface="Arial" charset="0"/>
              </a:rPr>
              <a:t>Overview</a:t>
            </a:r>
            <a:endParaRPr lang="en-US" sz="3200" b="1" dirty="0">
              <a:solidFill>
                <a:srgbClr val="295B8E"/>
              </a:solidFill>
              <a:cs typeface="Arial" charset="0"/>
            </a:endParaRPr>
          </a:p>
        </p:txBody>
      </p:sp>
      <p:sp>
        <p:nvSpPr>
          <p:cNvPr id="162819" name="Rectangle 3"/>
          <p:cNvSpPr>
            <a:spLocks noChangeArrowheads="1"/>
          </p:cNvSpPr>
          <p:nvPr/>
        </p:nvSpPr>
        <p:spPr bwMode="auto">
          <a:xfrm>
            <a:off x="312903" y="1463713"/>
            <a:ext cx="8516772" cy="4621211"/>
          </a:xfrm>
          <a:prstGeom prst="rect">
            <a:avLst/>
          </a:prstGeom>
          <a:noFill/>
          <a:ln w="9525">
            <a:noFill/>
            <a:miter lim="800000"/>
            <a:headEnd/>
            <a:tailEnd/>
          </a:ln>
        </p:spPr>
        <p:txBody>
          <a:bodyPr/>
          <a:lstStyle/>
          <a:p>
            <a:pPr marL="342900" indent="-342900">
              <a:spcBef>
                <a:spcPts val="3000"/>
              </a:spcBef>
              <a:buClr>
                <a:srgbClr val="295A8C"/>
              </a:buClr>
              <a:buSzPct val="150000"/>
              <a:buFontTx/>
              <a:buChar char="•"/>
            </a:pPr>
            <a:r>
              <a:rPr lang="en-US" sz="2400" dirty="0"/>
              <a:t>The </a:t>
            </a:r>
            <a:r>
              <a:rPr lang="en-US" sz="2400" dirty="0" smtClean="0"/>
              <a:t>Buffalo </a:t>
            </a:r>
            <a:r>
              <a:rPr lang="en-US" sz="2400" dirty="0"/>
              <a:t>economy performed </a:t>
            </a:r>
            <a:r>
              <a:rPr lang="en-US" sz="2400" i="1" dirty="0"/>
              <a:t>relatively</a:t>
            </a:r>
            <a:r>
              <a:rPr lang="en-US" sz="2400" dirty="0"/>
              <a:t> well through the Great Recession, </a:t>
            </a:r>
            <a:r>
              <a:rPr lang="en-US" sz="2400" dirty="0" smtClean="0"/>
              <a:t>outperforming many of its upstate peers and its own historical experience.</a:t>
            </a:r>
          </a:p>
          <a:p>
            <a:pPr marL="342900" indent="-342900">
              <a:spcBef>
                <a:spcPts val="4800"/>
              </a:spcBef>
              <a:buClr>
                <a:srgbClr val="295A8C"/>
              </a:buClr>
              <a:buSzPct val="150000"/>
              <a:buFontTx/>
              <a:buChar char="•"/>
            </a:pPr>
            <a:r>
              <a:rPr lang="en-US" sz="2400" dirty="0" smtClean="0"/>
              <a:t>Though growth has been slow since the Great Recession, the Buffalo economy has gained back all of the jobs that were lost and is now into its eighth year of expansion.</a:t>
            </a:r>
            <a:endParaRPr lang="en-US" sz="2400" dirty="0"/>
          </a:p>
          <a:p>
            <a:pPr marL="342900" indent="-342900">
              <a:spcBef>
                <a:spcPts val="4800"/>
              </a:spcBef>
              <a:buClr>
                <a:srgbClr val="295A8C"/>
              </a:buClr>
              <a:buSzPct val="150000"/>
              <a:buFontTx/>
              <a:buChar char="•"/>
            </a:pPr>
            <a:r>
              <a:rPr lang="en-US" sz="2400" dirty="0"/>
              <a:t>During the current cycle, </a:t>
            </a:r>
            <a:r>
              <a:rPr lang="en-US" sz="2400" dirty="0" smtClean="0"/>
              <a:t>the Buffalo economy </a:t>
            </a:r>
            <a:r>
              <a:rPr lang="en-US" sz="2400" dirty="0"/>
              <a:t>has benefited from a less volatile </a:t>
            </a:r>
            <a:r>
              <a:rPr lang="en-US" sz="2400" dirty="0" smtClean="0"/>
              <a:t>industry </a:t>
            </a:r>
            <a:r>
              <a:rPr lang="en-US" sz="2400" dirty="0"/>
              <a:t>structure, more stable housing markets, and healthier household finances</a:t>
            </a:r>
            <a:r>
              <a:rPr lang="en-US" sz="2400" dirty="0" smtClean="0"/>
              <a:t>.</a:t>
            </a:r>
            <a:endParaRPr lang="en-US" sz="2000" dirty="0" smtClean="0">
              <a:solidFill>
                <a:srgbClr val="000000"/>
              </a:solidFill>
              <a:cs typeface="Arial" charset="0"/>
            </a:endParaRPr>
          </a:p>
        </p:txBody>
      </p:sp>
      <p:pic>
        <p:nvPicPr>
          <p:cNvPr id="11" name="Picture 44" descr="bigseal"/>
          <p:cNvPicPr>
            <a:picLocks noChangeAspect="1" noChangeArrowheads="1"/>
          </p:cNvPicPr>
          <p:nvPr/>
        </p:nvPicPr>
        <p:blipFill>
          <a:blip r:embed="rId4" cstate="print">
            <a:lum bright="50000"/>
          </a:blip>
          <a:srcRect/>
          <a:stretch>
            <a:fillRect/>
          </a:stretch>
        </p:blipFill>
        <p:spPr bwMode="auto">
          <a:xfrm>
            <a:off x="34925" y="6383338"/>
            <a:ext cx="460375" cy="473075"/>
          </a:xfrm>
          <a:prstGeom prst="rect">
            <a:avLst/>
          </a:prstGeom>
          <a:noFill/>
          <a:ln w="9525">
            <a:noFill/>
            <a:miter lim="800000"/>
            <a:headEnd/>
            <a:tailEnd/>
          </a:ln>
        </p:spPr>
      </p:pic>
      <p:sp>
        <p:nvSpPr>
          <p:cNvPr id="13" name="Text Box 45"/>
          <p:cNvSpPr txBox="1">
            <a:spLocks noChangeArrowheads="1"/>
          </p:cNvSpPr>
          <p:nvPr/>
        </p:nvSpPr>
        <p:spPr bwMode="auto">
          <a:xfrm>
            <a:off x="431800" y="6629400"/>
            <a:ext cx="4071938" cy="228600"/>
          </a:xfrm>
          <a:prstGeom prst="rect">
            <a:avLst/>
          </a:prstGeom>
          <a:noFill/>
          <a:ln w="9525">
            <a:noFill/>
            <a:miter lim="800000"/>
            <a:headEnd/>
            <a:tailEnd/>
          </a:ln>
        </p:spPr>
        <p:txBody>
          <a:bodyPr>
            <a:spAutoFit/>
          </a:bodyPr>
          <a:lstStyle/>
          <a:p>
            <a:pPr fontAlgn="base">
              <a:spcBef>
                <a:spcPct val="50000"/>
              </a:spcBef>
              <a:spcAft>
                <a:spcPct val="0"/>
              </a:spcAft>
            </a:pPr>
            <a:r>
              <a:rPr lang="en-US" sz="900" b="1" dirty="0">
                <a:solidFill>
                  <a:srgbClr val="A2A2AA"/>
                </a:solidFill>
                <a:cs typeface="Arial" charset="0"/>
              </a:rPr>
              <a:t>FEDERAL RESERVE BANK OF NEW YORK</a:t>
            </a:r>
          </a:p>
        </p:txBody>
      </p:sp>
      <p:graphicFrame>
        <p:nvGraphicFramePr>
          <p:cNvPr id="14" name="Object 45"/>
          <p:cNvGraphicFramePr>
            <a:graphicFrameLocks noChangeAspect="1"/>
          </p:cNvGraphicFramePr>
          <p:nvPr/>
        </p:nvGraphicFramePr>
        <p:xfrm>
          <a:off x="8766175" y="6492875"/>
          <a:ext cx="379413" cy="365125"/>
        </p:xfrm>
        <a:graphic>
          <a:graphicData uri="http://schemas.openxmlformats.org/presentationml/2006/ole">
            <mc:AlternateContent xmlns:mc="http://schemas.openxmlformats.org/markup-compatibility/2006">
              <mc:Choice xmlns:v="urn:schemas-microsoft-com:vml" Requires="v">
                <p:oleObj spid="_x0000_s1759296" name="Photo Editor Photo" r:id="rId5" imgW="2209524" imgH="2133898" progId="">
                  <p:embed/>
                </p:oleObj>
              </mc:Choice>
              <mc:Fallback>
                <p:oleObj name="Photo Editor Photo" r:id="rId5" imgW="2209524" imgH="213389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6175"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sp>
        <p:nvSpPr>
          <p:cNvPr id="15" name="Rectangle 22"/>
          <p:cNvSpPr>
            <a:spLocks noChangeArrowheads="1"/>
          </p:cNvSpPr>
          <p:nvPr/>
        </p:nvSpPr>
        <p:spPr bwMode="auto">
          <a:xfrm>
            <a:off x="8785413" y="6584861"/>
            <a:ext cx="421340" cy="279491"/>
          </a:xfrm>
          <a:prstGeom prst="rect">
            <a:avLst/>
          </a:prstGeom>
          <a:noFill/>
          <a:ln w="9525">
            <a:noFill/>
            <a:miter lim="800000"/>
            <a:headEnd/>
            <a:tailEnd/>
          </a:ln>
        </p:spPr>
        <p:txBody>
          <a:bodyPr wrap="square" lIns="92064" tIns="46033" rIns="92064" bIns="46033">
            <a:spAutoFit/>
          </a:bodyPr>
          <a:lstStyle/>
          <a:p>
            <a:pPr algn="ctr" eaLnBrk="0" fontAlgn="base" hangingPunct="0">
              <a:lnSpc>
                <a:spcPct val="101000"/>
              </a:lnSpc>
              <a:spcBef>
                <a:spcPct val="50000"/>
              </a:spcBef>
              <a:spcAft>
                <a:spcPct val="0"/>
              </a:spcAft>
            </a:pPr>
            <a:fld id="{6ED7B3DC-6799-406C-92C3-BA75A9919DF9}" type="slidenum">
              <a:rPr lang="en-US" sz="1200" b="1">
                <a:solidFill>
                  <a:srgbClr val="000000">
                    <a:lumMod val="65000"/>
                    <a:lumOff val="35000"/>
                  </a:srgbClr>
                </a:solidFill>
                <a:cs typeface="Arial" charset="0"/>
              </a:rPr>
              <a:pPr algn="ctr" eaLnBrk="0" fontAlgn="base" hangingPunct="0">
                <a:lnSpc>
                  <a:spcPct val="101000"/>
                </a:lnSpc>
                <a:spcBef>
                  <a:spcPct val="50000"/>
                </a:spcBef>
                <a:spcAft>
                  <a:spcPct val="0"/>
                </a:spcAft>
              </a:pPr>
              <a:t>1</a:t>
            </a:fld>
            <a:endParaRPr lang="en-US" sz="1200" b="1" dirty="0">
              <a:solidFill>
                <a:srgbClr val="000000">
                  <a:lumMod val="65000"/>
                  <a:lumOff val="35000"/>
                </a:srgbClr>
              </a:solidFill>
              <a:cs typeface="Arial" charset="0"/>
            </a:endParaRPr>
          </a:p>
        </p:txBody>
      </p:sp>
    </p:spTree>
    <p:extLst>
      <p:ext uri="{BB962C8B-B14F-4D97-AF65-F5344CB8AC3E}">
        <p14:creationId xmlns:p14="http://schemas.microsoft.com/office/powerpoint/2010/main" val="2097630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Straight Connector 87"/>
          <p:cNvCxnSpPr/>
          <p:nvPr/>
        </p:nvCxnSpPr>
        <p:spPr>
          <a:xfrm rot="5400000">
            <a:off x="952665" y="3760004"/>
            <a:ext cx="425196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0"/>
          <p:cNvSpPr>
            <a:spLocks noChangeArrowheads="1"/>
          </p:cNvSpPr>
          <p:nvPr/>
        </p:nvSpPr>
        <p:spPr bwMode="auto">
          <a:xfrm>
            <a:off x="1419225" y="1576388"/>
            <a:ext cx="1192212" cy="4513262"/>
          </a:xfrm>
          <a:prstGeom prst="rect">
            <a:avLst/>
          </a:prstGeom>
          <a:solidFill>
            <a:srgbClr val="E1E1E1"/>
          </a:solidFill>
          <a:ln>
            <a:noFill/>
          </a:ln>
        </p:spPr>
        <p:txBody>
          <a:bodyPr vert="horz" wrap="square" lIns="91440" tIns="45720" rIns="91440" bIns="45720" numCol="1" anchor="t" anchorCtr="0" compatLnSpc="1">
            <a:prstTxWarp prst="textNoShape">
              <a:avLst/>
            </a:prstTxWarp>
          </a:bodyPr>
          <a:lstStyle/>
          <a:p>
            <a:endParaRPr lang="en-US"/>
          </a:p>
        </p:txBody>
      </p:sp>
      <p:sp>
        <p:nvSpPr>
          <p:cNvPr id="4099" name="Text Box 2"/>
          <p:cNvSpPr txBox="1">
            <a:spLocks noChangeArrowheads="1"/>
          </p:cNvSpPr>
          <p:nvPr/>
        </p:nvSpPr>
        <p:spPr bwMode="auto">
          <a:xfrm>
            <a:off x="74613" y="-285750"/>
            <a:ext cx="8991600" cy="1461939"/>
          </a:xfrm>
          <a:prstGeom prst="rect">
            <a:avLst/>
          </a:prstGeom>
          <a:noFill/>
          <a:ln w="9525">
            <a:noFill/>
            <a:miter lim="800000"/>
            <a:headEnd/>
            <a:tailEnd/>
          </a:ln>
        </p:spPr>
        <p:txBody>
          <a:bodyPr>
            <a:spAutoFit/>
          </a:bodyPr>
          <a:lstStyle/>
          <a:p>
            <a:pPr algn="ctr" defTabSz="457200" fontAlgn="base">
              <a:spcBef>
                <a:spcPct val="50000"/>
              </a:spcBef>
              <a:spcAft>
                <a:spcPct val="0"/>
              </a:spcAft>
            </a:pPr>
            <a:endParaRPr lang="en-US" sz="1600" b="1" dirty="0" smtClean="0">
              <a:solidFill>
                <a:srgbClr val="000000"/>
              </a:solidFill>
              <a:cs typeface="Arial" charset="0"/>
            </a:endParaRPr>
          </a:p>
          <a:p>
            <a:pPr algn="ctr" defTabSz="457200" fontAlgn="base">
              <a:spcBef>
                <a:spcPct val="50000"/>
              </a:spcBef>
              <a:spcAft>
                <a:spcPct val="0"/>
              </a:spcAft>
            </a:pPr>
            <a:r>
              <a:rPr lang="en-US" sz="3200" b="1" dirty="0">
                <a:solidFill>
                  <a:srgbClr val="000000"/>
                </a:solidFill>
                <a:cs typeface="Arial" charset="0"/>
              </a:rPr>
              <a:t>Regional Employment Trends</a:t>
            </a:r>
          </a:p>
          <a:p>
            <a:pPr algn="ctr" defTabSz="457200" fontAlgn="base">
              <a:spcBef>
                <a:spcPts val="600"/>
              </a:spcBef>
              <a:spcAft>
                <a:spcPct val="0"/>
              </a:spcAft>
            </a:pPr>
            <a:r>
              <a:rPr lang="en-US" sz="2000" b="1" dirty="0">
                <a:solidFill>
                  <a:srgbClr val="808080"/>
                </a:solidFill>
              </a:rPr>
              <a:t>Total </a:t>
            </a:r>
            <a:r>
              <a:rPr lang="en-US" sz="2000" b="1" dirty="0" smtClean="0">
                <a:solidFill>
                  <a:srgbClr val="808080"/>
                </a:solidFill>
              </a:rPr>
              <a:t>Employment, </a:t>
            </a:r>
            <a:r>
              <a:rPr lang="en-US" sz="2000" b="1" dirty="0">
                <a:solidFill>
                  <a:srgbClr val="808080"/>
                </a:solidFill>
              </a:rPr>
              <a:t>Seasonally Adjusted</a:t>
            </a:r>
          </a:p>
        </p:txBody>
      </p:sp>
      <p:sp>
        <p:nvSpPr>
          <p:cNvPr id="65" name="Rectangle 12"/>
          <p:cNvSpPr>
            <a:spLocks noChangeArrowheads="1"/>
          </p:cNvSpPr>
          <p:nvPr/>
        </p:nvSpPr>
        <p:spPr bwMode="auto">
          <a:xfrm>
            <a:off x="-15338" y="6569254"/>
            <a:ext cx="7696298" cy="209550"/>
          </a:xfrm>
          <a:prstGeom prst="rect">
            <a:avLst/>
          </a:prstGeom>
          <a:noFill/>
          <a:ln w="9525">
            <a:noFill/>
            <a:miter lim="800000"/>
            <a:headEnd/>
            <a:tailEnd/>
          </a:ln>
        </p:spPr>
        <p:txBody>
          <a:bodyPr/>
          <a:lstStyle/>
          <a:p>
            <a:pPr marL="342900" indent="-342900" defTabSz="457200" eaLnBrk="0" fontAlgn="base" hangingPunct="0">
              <a:spcBef>
                <a:spcPct val="20000"/>
              </a:spcBef>
              <a:spcAft>
                <a:spcPct val="0"/>
              </a:spcAft>
            </a:pPr>
            <a:r>
              <a:rPr lang="en-US" sz="1050" dirty="0">
                <a:solidFill>
                  <a:prstClr val="white">
                    <a:lumMod val="50000"/>
                  </a:prstClr>
                </a:solidFill>
                <a:cs typeface="Arial" charset="0"/>
              </a:rPr>
              <a:t>Source: U.S. Bureau of Labor Statistics and Moody’s Economy.com; data are early benchmarked by FRBNY staff. </a:t>
            </a:r>
          </a:p>
        </p:txBody>
      </p:sp>
      <p:graphicFrame>
        <p:nvGraphicFramePr>
          <p:cNvPr id="51" name="Object 4"/>
          <p:cNvGraphicFramePr>
            <a:graphicFrameLocks noChangeAspect="1"/>
          </p:cNvGraphicFramePr>
          <p:nvPr>
            <p:extLst>
              <p:ext uri="{D42A27DB-BD31-4B8C-83A1-F6EECF244321}">
                <p14:modId xmlns:p14="http://schemas.microsoft.com/office/powerpoint/2010/main" val="1848074834"/>
              </p:ext>
            </p:extLst>
          </p:nvPr>
        </p:nvGraphicFramePr>
        <p:xfrm>
          <a:off x="8764270" y="6492875"/>
          <a:ext cx="379413" cy="365125"/>
        </p:xfrm>
        <a:graphic>
          <a:graphicData uri="http://schemas.openxmlformats.org/presentationml/2006/ole">
            <mc:AlternateContent xmlns:mc="http://schemas.openxmlformats.org/markup-compatibility/2006">
              <mc:Choice xmlns:v="urn:schemas-microsoft-com:vml" Requires="v">
                <p:oleObj spid="_x0000_s1775691" name="Photo Editor Photo" r:id="rId4" imgW="2209524" imgH="2133898" progId="">
                  <p:embed/>
                </p:oleObj>
              </mc:Choice>
              <mc:Fallback>
                <p:oleObj name="Photo Editor Photo" r:id="rId4" imgW="2209524" imgH="213389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4270"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sp>
        <p:nvSpPr>
          <p:cNvPr id="52" name="Rectangle 22"/>
          <p:cNvSpPr>
            <a:spLocks noChangeArrowheads="1"/>
          </p:cNvSpPr>
          <p:nvPr/>
        </p:nvSpPr>
        <p:spPr bwMode="auto">
          <a:xfrm>
            <a:off x="8800532" y="6554153"/>
            <a:ext cx="357188" cy="279400"/>
          </a:xfrm>
          <a:prstGeom prst="rect">
            <a:avLst/>
          </a:prstGeom>
          <a:noFill/>
          <a:ln w="9525">
            <a:noFill/>
            <a:miter lim="800000"/>
            <a:headEnd/>
            <a:tailEnd/>
          </a:ln>
        </p:spPr>
        <p:txBody>
          <a:bodyPr wrap="square" lIns="92064" tIns="46033" rIns="92064" bIns="46033">
            <a:spAutoFit/>
          </a:bodyPr>
          <a:lstStyle/>
          <a:p>
            <a:pPr algn="ctr" defTabSz="457200" eaLnBrk="0" hangingPunct="0"/>
            <a:fld id="{2273D20E-755C-42B7-87E0-748A99F9BE24}" type="slidenum">
              <a:rPr lang="en-US" sz="1200" b="1">
                <a:solidFill>
                  <a:srgbClr val="4D4D4D"/>
                </a:solidFill>
              </a:rPr>
              <a:pPr algn="ctr" defTabSz="457200" eaLnBrk="0" hangingPunct="0"/>
              <a:t>2</a:t>
            </a:fld>
            <a:endParaRPr lang="en-US" sz="1200" b="1" dirty="0">
              <a:solidFill>
                <a:srgbClr val="4D4D4D"/>
              </a:solidFill>
            </a:endParaRPr>
          </a:p>
        </p:txBody>
      </p:sp>
      <p:sp>
        <p:nvSpPr>
          <p:cNvPr id="6" name="Freeform 8"/>
          <p:cNvSpPr>
            <a:spLocks noEditPoints="1"/>
          </p:cNvSpPr>
          <p:nvPr/>
        </p:nvSpPr>
        <p:spPr bwMode="auto">
          <a:xfrm>
            <a:off x="760413" y="1574800"/>
            <a:ext cx="7748587" cy="3613150"/>
          </a:xfrm>
          <a:custGeom>
            <a:avLst/>
            <a:gdLst>
              <a:gd name="T0" fmla="*/ 0 w 4881"/>
              <a:gd name="T1" fmla="*/ 2275 h 2276"/>
              <a:gd name="T2" fmla="*/ 4881 w 4881"/>
              <a:gd name="T3" fmla="*/ 2275 h 2276"/>
              <a:gd name="T4" fmla="*/ 4881 w 4881"/>
              <a:gd name="T5" fmla="*/ 2276 h 2276"/>
              <a:gd name="T6" fmla="*/ 0 w 4881"/>
              <a:gd name="T7" fmla="*/ 2276 h 2276"/>
              <a:gd name="T8" fmla="*/ 0 w 4881"/>
              <a:gd name="T9" fmla="*/ 2275 h 2276"/>
              <a:gd name="T10" fmla="*/ 0 w 4881"/>
              <a:gd name="T11" fmla="*/ 1706 h 2276"/>
              <a:gd name="T12" fmla="*/ 4881 w 4881"/>
              <a:gd name="T13" fmla="*/ 1706 h 2276"/>
              <a:gd name="T14" fmla="*/ 4881 w 4881"/>
              <a:gd name="T15" fmla="*/ 1707 h 2276"/>
              <a:gd name="T16" fmla="*/ 0 w 4881"/>
              <a:gd name="T17" fmla="*/ 1707 h 2276"/>
              <a:gd name="T18" fmla="*/ 0 w 4881"/>
              <a:gd name="T19" fmla="*/ 1706 h 2276"/>
              <a:gd name="T20" fmla="*/ 0 w 4881"/>
              <a:gd name="T21" fmla="*/ 1138 h 2276"/>
              <a:gd name="T22" fmla="*/ 4881 w 4881"/>
              <a:gd name="T23" fmla="*/ 1138 h 2276"/>
              <a:gd name="T24" fmla="*/ 4881 w 4881"/>
              <a:gd name="T25" fmla="*/ 1139 h 2276"/>
              <a:gd name="T26" fmla="*/ 0 w 4881"/>
              <a:gd name="T27" fmla="*/ 1139 h 2276"/>
              <a:gd name="T28" fmla="*/ 0 w 4881"/>
              <a:gd name="T29" fmla="*/ 1138 h 2276"/>
              <a:gd name="T30" fmla="*/ 0 w 4881"/>
              <a:gd name="T31" fmla="*/ 569 h 2276"/>
              <a:gd name="T32" fmla="*/ 4881 w 4881"/>
              <a:gd name="T33" fmla="*/ 569 h 2276"/>
              <a:gd name="T34" fmla="*/ 4881 w 4881"/>
              <a:gd name="T35" fmla="*/ 570 h 2276"/>
              <a:gd name="T36" fmla="*/ 0 w 4881"/>
              <a:gd name="T37" fmla="*/ 570 h 2276"/>
              <a:gd name="T38" fmla="*/ 0 w 4881"/>
              <a:gd name="T39" fmla="*/ 569 h 2276"/>
              <a:gd name="T40" fmla="*/ 0 w 4881"/>
              <a:gd name="T41" fmla="*/ 0 h 2276"/>
              <a:gd name="T42" fmla="*/ 4881 w 4881"/>
              <a:gd name="T43" fmla="*/ 0 h 2276"/>
              <a:gd name="T44" fmla="*/ 4881 w 4881"/>
              <a:gd name="T45" fmla="*/ 1 h 2276"/>
              <a:gd name="T46" fmla="*/ 0 w 4881"/>
              <a:gd name="T47" fmla="*/ 1 h 2276"/>
              <a:gd name="T48" fmla="*/ 0 w 4881"/>
              <a:gd name="T49" fmla="*/ 0 h 2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81" h="2276">
                <a:moveTo>
                  <a:pt x="0" y="2275"/>
                </a:moveTo>
                <a:lnTo>
                  <a:pt x="4881" y="2275"/>
                </a:lnTo>
                <a:lnTo>
                  <a:pt x="4881" y="2276"/>
                </a:lnTo>
                <a:lnTo>
                  <a:pt x="0" y="2276"/>
                </a:lnTo>
                <a:lnTo>
                  <a:pt x="0" y="2275"/>
                </a:lnTo>
                <a:close/>
                <a:moveTo>
                  <a:pt x="0" y="1706"/>
                </a:moveTo>
                <a:lnTo>
                  <a:pt x="4881" y="1706"/>
                </a:lnTo>
                <a:lnTo>
                  <a:pt x="4881" y="1707"/>
                </a:lnTo>
                <a:lnTo>
                  <a:pt x="0" y="1707"/>
                </a:lnTo>
                <a:lnTo>
                  <a:pt x="0" y="1706"/>
                </a:lnTo>
                <a:close/>
                <a:moveTo>
                  <a:pt x="0" y="1138"/>
                </a:moveTo>
                <a:lnTo>
                  <a:pt x="4881" y="1138"/>
                </a:lnTo>
                <a:lnTo>
                  <a:pt x="4881" y="1139"/>
                </a:lnTo>
                <a:lnTo>
                  <a:pt x="0" y="1139"/>
                </a:lnTo>
                <a:lnTo>
                  <a:pt x="0" y="1138"/>
                </a:lnTo>
                <a:close/>
                <a:moveTo>
                  <a:pt x="0" y="569"/>
                </a:moveTo>
                <a:lnTo>
                  <a:pt x="4881" y="569"/>
                </a:lnTo>
                <a:lnTo>
                  <a:pt x="4881" y="570"/>
                </a:lnTo>
                <a:lnTo>
                  <a:pt x="0" y="570"/>
                </a:lnTo>
                <a:lnTo>
                  <a:pt x="0" y="569"/>
                </a:lnTo>
                <a:close/>
                <a:moveTo>
                  <a:pt x="0" y="0"/>
                </a:moveTo>
                <a:lnTo>
                  <a:pt x="4881" y="0"/>
                </a:lnTo>
                <a:lnTo>
                  <a:pt x="4881" y="1"/>
                </a:lnTo>
                <a:lnTo>
                  <a:pt x="0" y="1"/>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noEditPoints="1"/>
          </p:cNvSpPr>
          <p:nvPr/>
        </p:nvSpPr>
        <p:spPr bwMode="auto">
          <a:xfrm>
            <a:off x="757238" y="1571625"/>
            <a:ext cx="7756525" cy="4522787"/>
          </a:xfrm>
          <a:custGeom>
            <a:avLst/>
            <a:gdLst>
              <a:gd name="T0" fmla="*/ 0 w 24888"/>
              <a:gd name="T1" fmla="*/ 12 h 13576"/>
              <a:gd name="T2" fmla="*/ 12 w 24888"/>
              <a:gd name="T3" fmla="*/ 0 h 13576"/>
              <a:gd name="T4" fmla="*/ 24876 w 24888"/>
              <a:gd name="T5" fmla="*/ 0 h 13576"/>
              <a:gd name="T6" fmla="*/ 24888 w 24888"/>
              <a:gd name="T7" fmla="*/ 12 h 13576"/>
              <a:gd name="T8" fmla="*/ 24888 w 24888"/>
              <a:gd name="T9" fmla="*/ 13564 h 13576"/>
              <a:gd name="T10" fmla="*/ 24876 w 24888"/>
              <a:gd name="T11" fmla="*/ 13576 h 13576"/>
              <a:gd name="T12" fmla="*/ 12 w 24888"/>
              <a:gd name="T13" fmla="*/ 13576 h 13576"/>
              <a:gd name="T14" fmla="*/ 0 w 24888"/>
              <a:gd name="T15" fmla="*/ 13564 h 13576"/>
              <a:gd name="T16" fmla="*/ 0 w 24888"/>
              <a:gd name="T17" fmla="*/ 12 h 13576"/>
              <a:gd name="T18" fmla="*/ 24 w 24888"/>
              <a:gd name="T19" fmla="*/ 13564 h 13576"/>
              <a:gd name="T20" fmla="*/ 12 w 24888"/>
              <a:gd name="T21" fmla="*/ 13552 h 13576"/>
              <a:gd name="T22" fmla="*/ 24876 w 24888"/>
              <a:gd name="T23" fmla="*/ 13552 h 13576"/>
              <a:gd name="T24" fmla="*/ 24864 w 24888"/>
              <a:gd name="T25" fmla="*/ 13564 h 13576"/>
              <a:gd name="T26" fmla="*/ 24864 w 24888"/>
              <a:gd name="T27" fmla="*/ 12 h 13576"/>
              <a:gd name="T28" fmla="*/ 24876 w 24888"/>
              <a:gd name="T29" fmla="*/ 24 h 13576"/>
              <a:gd name="T30" fmla="*/ 12 w 24888"/>
              <a:gd name="T31" fmla="*/ 24 h 13576"/>
              <a:gd name="T32" fmla="*/ 24 w 24888"/>
              <a:gd name="T33" fmla="*/ 12 h 13576"/>
              <a:gd name="T34" fmla="*/ 24 w 24888"/>
              <a:gd name="T35" fmla="*/ 13564 h 1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888" h="13576">
                <a:moveTo>
                  <a:pt x="0" y="12"/>
                </a:moveTo>
                <a:cubicBezTo>
                  <a:pt x="0" y="6"/>
                  <a:pt x="6" y="0"/>
                  <a:pt x="12" y="0"/>
                </a:cubicBezTo>
                <a:lnTo>
                  <a:pt x="24876" y="0"/>
                </a:lnTo>
                <a:cubicBezTo>
                  <a:pt x="24883" y="0"/>
                  <a:pt x="24888" y="6"/>
                  <a:pt x="24888" y="12"/>
                </a:cubicBezTo>
                <a:lnTo>
                  <a:pt x="24888" y="13564"/>
                </a:lnTo>
                <a:cubicBezTo>
                  <a:pt x="24888" y="13571"/>
                  <a:pt x="24883" y="13576"/>
                  <a:pt x="24876" y="13576"/>
                </a:cubicBezTo>
                <a:lnTo>
                  <a:pt x="12" y="13576"/>
                </a:lnTo>
                <a:cubicBezTo>
                  <a:pt x="6" y="13576"/>
                  <a:pt x="0" y="13571"/>
                  <a:pt x="0" y="13564"/>
                </a:cubicBezTo>
                <a:lnTo>
                  <a:pt x="0" y="12"/>
                </a:lnTo>
                <a:close/>
                <a:moveTo>
                  <a:pt x="24" y="13564"/>
                </a:moveTo>
                <a:lnTo>
                  <a:pt x="12" y="13552"/>
                </a:lnTo>
                <a:lnTo>
                  <a:pt x="24876" y="13552"/>
                </a:lnTo>
                <a:lnTo>
                  <a:pt x="24864" y="13564"/>
                </a:lnTo>
                <a:lnTo>
                  <a:pt x="24864" y="12"/>
                </a:lnTo>
                <a:lnTo>
                  <a:pt x="24876" y="24"/>
                </a:lnTo>
                <a:lnTo>
                  <a:pt x="12" y="24"/>
                </a:lnTo>
                <a:lnTo>
                  <a:pt x="24" y="12"/>
                </a:lnTo>
                <a:lnTo>
                  <a:pt x="24" y="13564"/>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1"/>
          <p:cNvSpPr>
            <a:spLocks noChangeArrowheads="1"/>
          </p:cNvSpPr>
          <p:nvPr/>
        </p:nvSpPr>
        <p:spPr bwMode="auto">
          <a:xfrm>
            <a:off x="8505825" y="1576388"/>
            <a:ext cx="7937" cy="4513262"/>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2"/>
          <p:cNvSpPr>
            <a:spLocks noChangeArrowheads="1"/>
          </p:cNvSpPr>
          <p:nvPr/>
        </p:nvSpPr>
        <p:spPr bwMode="auto">
          <a:xfrm>
            <a:off x="757238" y="1576388"/>
            <a:ext cx="6350" cy="4513262"/>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noEditPoints="1"/>
          </p:cNvSpPr>
          <p:nvPr/>
        </p:nvSpPr>
        <p:spPr bwMode="auto">
          <a:xfrm>
            <a:off x="717550" y="1571625"/>
            <a:ext cx="42862" cy="4522787"/>
          </a:xfrm>
          <a:custGeom>
            <a:avLst/>
            <a:gdLst>
              <a:gd name="T0" fmla="*/ 0 w 27"/>
              <a:gd name="T1" fmla="*/ 2843 h 2849"/>
              <a:gd name="T2" fmla="*/ 27 w 27"/>
              <a:gd name="T3" fmla="*/ 2843 h 2849"/>
              <a:gd name="T4" fmla="*/ 27 w 27"/>
              <a:gd name="T5" fmla="*/ 2849 h 2849"/>
              <a:gd name="T6" fmla="*/ 0 w 27"/>
              <a:gd name="T7" fmla="*/ 2849 h 2849"/>
              <a:gd name="T8" fmla="*/ 0 w 27"/>
              <a:gd name="T9" fmla="*/ 2843 h 2849"/>
              <a:gd name="T10" fmla="*/ 0 w 27"/>
              <a:gd name="T11" fmla="*/ 2275 h 2849"/>
              <a:gd name="T12" fmla="*/ 27 w 27"/>
              <a:gd name="T13" fmla="*/ 2275 h 2849"/>
              <a:gd name="T14" fmla="*/ 27 w 27"/>
              <a:gd name="T15" fmla="*/ 2280 h 2849"/>
              <a:gd name="T16" fmla="*/ 0 w 27"/>
              <a:gd name="T17" fmla="*/ 2280 h 2849"/>
              <a:gd name="T18" fmla="*/ 0 w 27"/>
              <a:gd name="T19" fmla="*/ 2275 h 2849"/>
              <a:gd name="T20" fmla="*/ 0 w 27"/>
              <a:gd name="T21" fmla="*/ 1706 h 2849"/>
              <a:gd name="T22" fmla="*/ 27 w 27"/>
              <a:gd name="T23" fmla="*/ 1706 h 2849"/>
              <a:gd name="T24" fmla="*/ 27 w 27"/>
              <a:gd name="T25" fmla="*/ 1711 h 2849"/>
              <a:gd name="T26" fmla="*/ 0 w 27"/>
              <a:gd name="T27" fmla="*/ 1711 h 2849"/>
              <a:gd name="T28" fmla="*/ 0 w 27"/>
              <a:gd name="T29" fmla="*/ 1706 h 2849"/>
              <a:gd name="T30" fmla="*/ 0 w 27"/>
              <a:gd name="T31" fmla="*/ 1137 h 2849"/>
              <a:gd name="T32" fmla="*/ 27 w 27"/>
              <a:gd name="T33" fmla="*/ 1137 h 2849"/>
              <a:gd name="T34" fmla="*/ 27 w 27"/>
              <a:gd name="T35" fmla="*/ 1142 h 2849"/>
              <a:gd name="T36" fmla="*/ 0 w 27"/>
              <a:gd name="T37" fmla="*/ 1142 h 2849"/>
              <a:gd name="T38" fmla="*/ 0 w 27"/>
              <a:gd name="T39" fmla="*/ 1137 h 2849"/>
              <a:gd name="T40" fmla="*/ 0 w 27"/>
              <a:gd name="T41" fmla="*/ 568 h 2849"/>
              <a:gd name="T42" fmla="*/ 27 w 27"/>
              <a:gd name="T43" fmla="*/ 568 h 2849"/>
              <a:gd name="T44" fmla="*/ 27 w 27"/>
              <a:gd name="T45" fmla="*/ 574 h 2849"/>
              <a:gd name="T46" fmla="*/ 0 w 27"/>
              <a:gd name="T47" fmla="*/ 574 h 2849"/>
              <a:gd name="T48" fmla="*/ 0 w 27"/>
              <a:gd name="T49" fmla="*/ 568 h 2849"/>
              <a:gd name="T50" fmla="*/ 0 w 27"/>
              <a:gd name="T51" fmla="*/ 0 h 2849"/>
              <a:gd name="T52" fmla="*/ 27 w 27"/>
              <a:gd name="T53" fmla="*/ 0 h 2849"/>
              <a:gd name="T54" fmla="*/ 27 w 27"/>
              <a:gd name="T55" fmla="*/ 5 h 2849"/>
              <a:gd name="T56" fmla="*/ 0 w 27"/>
              <a:gd name="T57" fmla="*/ 5 h 2849"/>
              <a:gd name="T58" fmla="*/ 0 w 27"/>
              <a:gd name="T59" fmla="*/ 0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849">
                <a:moveTo>
                  <a:pt x="0" y="2843"/>
                </a:moveTo>
                <a:lnTo>
                  <a:pt x="27" y="2843"/>
                </a:lnTo>
                <a:lnTo>
                  <a:pt x="27" y="2849"/>
                </a:lnTo>
                <a:lnTo>
                  <a:pt x="0" y="2849"/>
                </a:lnTo>
                <a:lnTo>
                  <a:pt x="0" y="2843"/>
                </a:lnTo>
                <a:close/>
                <a:moveTo>
                  <a:pt x="0" y="2275"/>
                </a:moveTo>
                <a:lnTo>
                  <a:pt x="27" y="2275"/>
                </a:lnTo>
                <a:lnTo>
                  <a:pt x="27" y="2280"/>
                </a:lnTo>
                <a:lnTo>
                  <a:pt x="0" y="2280"/>
                </a:lnTo>
                <a:lnTo>
                  <a:pt x="0" y="2275"/>
                </a:lnTo>
                <a:close/>
                <a:moveTo>
                  <a:pt x="0" y="1706"/>
                </a:moveTo>
                <a:lnTo>
                  <a:pt x="27" y="1706"/>
                </a:lnTo>
                <a:lnTo>
                  <a:pt x="27" y="1711"/>
                </a:lnTo>
                <a:lnTo>
                  <a:pt x="0" y="1711"/>
                </a:lnTo>
                <a:lnTo>
                  <a:pt x="0" y="1706"/>
                </a:lnTo>
                <a:close/>
                <a:moveTo>
                  <a:pt x="0" y="1137"/>
                </a:moveTo>
                <a:lnTo>
                  <a:pt x="27" y="1137"/>
                </a:lnTo>
                <a:lnTo>
                  <a:pt x="27" y="1142"/>
                </a:lnTo>
                <a:lnTo>
                  <a:pt x="0" y="1142"/>
                </a:lnTo>
                <a:lnTo>
                  <a:pt x="0" y="1137"/>
                </a:lnTo>
                <a:close/>
                <a:moveTo>
                  <a:pt x="0" y="568"/>
                </a:moveTo>
                <a:lnTo>
                  <a:pt x="27" y="568"/>
                </a:lnTo>
                <a:lnTo>
                  <a:pt x="27" y="574"/>
                </a:lnTo>
                <a:lnTo>
                  <a:pt x="0" y="574"/>
                </a:lnTo>
                <a:lnTo>
                  <a:pt x="0" y="568"/>
                </a:lnTo>
                <a:close/>
                <a:moveTo>
                  <a:pt x="0" y="0"/>
                </a:moveTo>
                <a:lnTo>
                  <a:pt x="27" y="0"/>
                </a:lnTo>
                <a:lnTo>
                  <a:pt x="27" y="5"/>
                </a:lnTo>
                <a:lnTo>
                  <a:pt x="0" y="5"/>
                </a:lnTo>
                <a:lnTo>
                  <a:pt x="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4"/>
          <p:cNvSpPr>
            <a:spLocks noChangeArrowheads="1"/>
          </p:cNvSpPr>
          <p:nvPr/>
        </p:nvSpPr>
        <p:spPr bwMode="auto">
          <a:xfrm>
            <a:off x="760413" y="6084888"/>
            <a:ext cx="7748587" cy="9525"/>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noEditPoints="1"/>
          </p:cNvSpPr>
          <p:nvPr/>
        </p:nvSpPr>
        <p:spPr bwMode="auto">
          <a:xfrm>
            <a:off x="757238" y="6089650"/>
            <a:ext cx="7535862" cy="46037"/>
          </a:xfrm>
          <a:custGeom>
            <a:avLst/>
            <a:gdLst>
              <a:gd name="T0" fmla="*/ 4 w 4747"/>
              <a:gd name="T1" fmla="*/ 0 h 29"/>
              <a:gd name="T2" fmla="*/ 4 w 4747"/>
              <a:gd name="T3" fmla="*/ 29 h 29"/>
              <a:gd name="T4" fmla="*/ 0 w 4747"/>
              <a:gd name="T5" fmla="*/ 29 h 29"/>
              <a:gd name="T6" fmla="*/ 0 w 4747"/>
              <a:gd name="T7" fmla="*/ 0 h 29"/>
              <a:gd name="T8" fmla="*/ 4 w 4747"/>
              <a:gd name="T9" fmla="*/ 0 h 29"/>
              <a:gd name="T10" fmla="*/ 479 w 4747"/>
              <a:gd name="T11" fmla="*/ 0 h 29"/>
              <a:gd name="T12" fmla="*/ 479 w 4747"/>
              <a:gd name="T13" fmla="*/ 29 h 29"/>
              <a:gd name="T14" fmla="*/ 474 w 4747"/>
              <a:gd name="T15" fmla="*/ 29 h 29"/>
              <a:gd name="T16" fmla="*/ 474 w 4747"/>
              <a:gd name="T17" fmla="*/ 0 h 29"/>
              <a:gd name="T18" fmla="*/ 479 w 4747"/>
              <a:gd name="T19" fmla="*/ 0 h 29"/>
              <a:gd name="T20" fmla="*/ 953 w 4747"/>
              <a:gd name="T21" fmla="*/ 0 h 29"/>
              <a:gd name="T22" fmla="*/ 953 w 4747"/>
              <a:gd name="T23" fmla="*/ 29 h 29"/>
              <a:gd name="T24" fmla="*/ 948 w 4747"/>
              <a:gd name="T25" fmla="*/ 29 h 29"/>
              <a:gd name="T26" fmla="*/ 948 w 4747"/>
              <a:gd name="T27" fmla="*/ 0 h 29"/>
              <a:gd name="T28" fmla="*/ 953 w 4747"/>
              <a:gd name="T29" fmla="*/ 0 h 29"/>
              <a:gd name="T30" fmla="*/ 1427 w 4747"/>
              <a:gd name="T31" fmla="*/ 0 h 29"/>
              <a:gd name="T32" fmla="*/ 1427 w 4747"/>
              <a:gd name="T33" fmla="*/ 29 h 29"/>
              <a:gd name="T34" fmla="*/ 1423 w 4747"/>
              <a:gd name="T35" fmla="*/ 29 h 29"/>
              <a:gd name="T36" fmla="*/ 1423 w 4747"/>
              <a:gd name="T37" fmla="*/ 0 h 29"/>
              <a:gd name="T38" fmla="*/ 1427 w 4747"/>
              <a:gd name="T39" fmla="*/ 0 h 29"/>
              <a:gd name="T40" fmla="*/ 1902 w 4747"/>
              <a:gd name="T41" fmla="*/ 0 h 29"/>
              <a:gd name="T42" fmla="*/ 1902 w 4747"/>
              <a:gd name="T43" fmla="*/ 29 h 29"/>
              <a:gd name="T44" fmla="*/ 1897 w 4747"/>
              <a:gd name="T45" fmla="*/ 29 h 29"/>
              <a:gd name="T46" fmla="*/ 1897 w 4747"/>
              <a:gd name="T47" fmla="*/ 0 h 29"/>
              <a:gd name="T48" fmla="*/ 1902 w 4747"/>
              <a:gd name="T49" fmla="*/ 0 h 29"/>
              <a:gd name="T50" fmla="*/ 2376 w 4747"/>
              <a:gd name="T51" fmla="*/ 0 h 29"/>
              <a:gd name="T52" fmla="*/ 2376 w 4747"/>
              <a:gd name="T53" fmla="*/ 29 h 29"/>
              <a:gd name="T54" fmla="*/ 2371 w 4747"/>
              <a:gd name="T55" fmla="*/ 29 h 29"/>
              <a:gd name="T56" fmla="*/ 2371 w 4747"/>
              <a:gd name="T57" fmla="*/ 0 h 29"/>
              <a:gd name="T58" fmla="*/ 2376 w 4747"/>
              <a:gd name="T59" fmla="*/ 0 h 29"/>
              <a:gd name="T60" fmla="*/ 2850 w 4747"/>
              <a:gd name="T61" fmla="*/ 0 h 29"/>
              <a:gd name="T62" fmla="*/ 2850 w 4747"/>
              <a:gd name="T63" fmla="*/ 29 h 29"/>
              <a:gd name="T64" fmla="*/ 2846 w 4747"/>
              <a:gd name="T65" fmla="*/ 29 h 29"/>
              <a:gd name="T66" fmla="*/ 2846 w 4747"/>
              <a:gd name="T67" fmla="*/ 0 h 29"/>
              <a:gd name="T68" fmla="*/ 2850 w 4747"/>
              <a:gd name="T69" fmla="*/ 0 h 29"/>
              <a:gd name="T70" fmla="*/ 3325 w 4747"/>
              <a:gd name="T71" fmla="*/ 0 h 29"/>
              <a:gd name="T72" fmla="*/ 3325 w 4747"/>
              <a:gd name="T73" fmla="*/ 29 h 29"/>
              <a:gd name="T74" fmla="*/ 3320 w 4747"/>
              <a:gd name="T75" fmla="*/ 29 h 29"/>
              <a:gd name="T76" fmla="*/ 3320 w 4747"/>
              <a:gd name="T77" fmla="*/ 0 h 29"/>
              <a:gd name="T78" fmla="*/ 3325 w 4747"/>
              <a:gd name="T79" fmla="*/ 0 h 29"/>
              <a:gd name="T80" fmla="*/ 3799 w 4747"/>
              <a:gd name="T81" fmla="*/ 0 h 29"/>
              <a:gd name="T82" fmla="*/ 3799 w 4747"/>
              <a:gd name="T83" fmla="*/ 29 h 29"/>
              <a:gd name="T84" fmla="*/ 3794 w 4747"/>
              <a:gd name="T85" fmla="*/ 29 h 29"/>
              <a:gd name="T86" fmla="*/ 3794 w 4747"/>
              <a:gd name="T87" fmla="*/ 0 h 29"/>
              <a:gd name="T88" fmla="*/ 3799 w 4747"/>
              <a:gd name="T89" fmla="*/ 0 h 29"/>
              <a:gd name="T90" fmla="*/ 4273 w 4747"/>
              <a:gd name="T91" fmla="*/ 0 h 29"/>
              <a:gd name="T92" fmla="*/ 4273 w 4747"/>
              <a:gd name="T93" fmla="*/ 29 h 29"/>
              <a:gd name="T94" fmla="*/ 4269 w 4747"/>
              <a:gd name="T95" fmla="*/ 29 h 29"/>
              <a:gd name="T96" fmla="*/ 4269 w 4747"/>
              <a:gd name="T97" fmla="*/ 0 h 29"/>
              <a:gd name="T98" fmla="*/ 4273 w 4747"/>
              <a:gd name="T99" fmla="*/ 0 h 29"/>
              <a:gd name="T100" fmla="*/ 4747 w 4747"/>
              <a:gd name="T101" fmla="*/ 0 h 29"/>
              <a:gd name="T102" fmla="*/ 4747 w 4747"/>
              <a:gd name="T103" fmla="*/ 29 h 29"/>
              <a:gd name="T104" fmla="*/ 4742 w 4747"/>
              <a:gd name="T105" fmla="*/ 29 h 29"/>
              <a:gd name="T106" fmla="*/ 4742 w 4747"/>
              <a:gd name="T107" fmla="*/ 0 h 29"/>
              <a:gd name="T108" fmla="*/ 4747 w 4747"/>
              <a:gd name="T10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47" h="29">
                <a:moveTo>
                  <a:pt x="4" y="0"/>
                </a:moveTo>
                <a:lnTo>
                  <a:pt x="4" y="29"/>
                </a:lnTo>
                <a:lnTo>
                  <a:pt x="0" y="29"/>
                </a:lnTo>
                <a:lnTo>
                  <a:pt x="0" y="0"/>
                </a:lnTo>
                <a:lnTo>
                  <a:pt x="4" y="0"/>
                </a:lnTo>
                <a:close/>
                <a:moveTo>
                  <a:pt x="479" y="0"/>
                </a:moveTo>
                <a:lnTo>
                  <a:pt x="479" y="29"/>
                </a:lnTo>
                <a:lnTo>
                  <a:pt x="474" y="29"/>
                </a:lnTo>
                <a:lnTo>
                  <a:pt x="474" y="0"/>
                </a:lnTo>
                <a:lnTo>
                  <a:pt x="479" y="0"/>
                </a:lnTo>
                <a:close/>
                <a:moveTo>
                  <a:pt x="953" y="0"/>
                </a:moveTo>
                <a:lnTo>
                  <a:pt x="953" y="29"/>
                </a:lnTo>
                <a:lnTo>
                  <a:pt x="948" y="29"/>
                </a:lnTo>
                <a:lnTo>
                  <a:pt x="948" y="0"/>
                </a:lnTo>
                <a:lnTo>
                  <a:pt x="953" y="0"/>
                </a:lnTo>
                <a:close/>
                <a:moveTo>
                  <a:pt x="1427" y="0"/>
                </a:moveTo>
                <a:lnTo>
                  <a:pt x="1427" y="29"/>
                </a:lnTo>
                <a:lnTo>
                  <a:pt x="1423" y="29"/>
                </a:lnTo>
                <a:lnTo>
                  <a:pt x="1423" y="0"/>
                </a:lnTo>
                <a:lnTo>
                  <a:pt x="1427" y="0"/>
                </a:lnTo>
                <a:close/>
                <a:moveTo>
                  <a:pt x="1902" y="0"/>
                </a:moveTo>
                <a:lnTo>
                  <a:pt x="1902" y="29"/>
                </a:lnTo>
                <a:lnTo>
                  <a:pt x="1897" y="29"/>
                </a:lnTo>
                <a:lnTo>
                  <a:pt x="1897" y="0"/>
                </a:lnTo>
                <a:lnTo>
                  <a:pt x="1902" y="0"/>
                </a:lnTo>
                <a:close/>
                <a:moveTo>
                  <a:pt x="2376" y="0"/>
                </a:moveTo>
                <a:lnTo>
                  <a:pt x="2376" y="29"/>
                </a:lnTo>
                <a:lnTo>
                  <a:pt x="2371" y="29"/>
                </a:lnTo>
                <a:lnTo>
                  <a:pt x="2371" y="0"/>
                </a:lnTo>
                <a:lnTo>
                  <a:pt x="2376" y="0"/>
                </a:lnTo>
                <a:close/>
                <a:moveTo>
                  <a:pt x="2850" y="0"/>
                </a:moveTo>
                <a:lnTo>
                  <a:pt x="2850" y="29"/>
                </a:lnTo>
                <a:lnTo>
                  <a:pt x="2846" y="29"/>
                </a:lnTo>
                <a:lnTo>
                  <a:pt x="2846" y="0"/>
                </a:lnTo>
                <a:lnTo>
                  <a:pt x="2850" y="0"/>
                </a:lnTo>
                <a:close/>
                <a:moveTo>
                  <a:pt x="3325" y="0"/>
                </a:moveTo>
                <a:lnTo>
                  <a:pt x="3325" y="29"/>
                </a:lnTo>
                <a:lnTo>
                  <a:pt x="3320" y="29"/>
                </a:lnTo>
                <a:lnTo>
                  <a:pt x="3320" y="0"/>
                </a:lnTo>
                <a:lnTo>
                  <a:pt x="3325" y="0"/>
                </a:lnTo>
                <a:close/>
                <a:moveTo>
                  <a:pt x="3799" y="0"/>
                </a:moveTo>
                <a:lnTo>
                  <a:pt x="3799" y="29"/>
                </a:lnTo>
                <a:lnTo>
                  <a:pt x="3794" y="29"/>
                </a:lnTo>
                <a:lnTo>
                  <a:pt x="3794" y="0"/>
                </a:lnTo>
                <a:lnTo>
                  <a:pt x="3799" y="0"/>
                </a:lnTo>
                <a:close/>
                <a:moveTo>
                  <a:pt x="4273" y="0"/>
                </a:moveTo>
                <a:lnTo>
                  <a:pt x="4273" y="29"/>
                </a:lnTo>
                <a:lnTo>
                  <a:pt x="4269" y="29"/>
                </a:lnTo>
                <a:lnTo>
                  <a:pt x="4269" y="0"/>
                </a:lnTo>
                <a:lnTo>
                  <a:pt x="4273" y="0"/>
                </a:lnTo>
                <a:close/>
                <a:moveTo>
                  <a:pt x="4747" y="0"/>
                </a:moveTo>
                <a:lnTo>
                  <a:pt x="4747" y="29"/>
                </a:lnTo>
                <a:lnTo>
                  <a:pt x="4742" y="29"/>
                </a:lnTo>
                <a:lnTo>
                  <a:pt x="4742" y="0"/>
                </a:lnTo>
                <a:lnTo>
                  <a:pt x="474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747713" y="1865313"/>
            <a:ext cx="7491412" cy="3416300"/>
          </a:xfrm>
          <a:custGeom>
            <a:avLst/>
            <a:gdLst>
              <a:gd name="T0" fmla="*/ 635 w 24038"/>
              <a:gd name="T1" fmla="*/ 4879 h 10258"/>
              <a:gd name="T2" fmla="*/ 1253 w 24038"/>
              <a:gd name="T3" fmla="*/ 4758 h 10258"/>
              <a:gd name="T4" fmla="*/ 2246 w 24038"/>
              <a:gd name="T5" fmla="*/ 4519 h 10258"/>
              <a:gd name="T6" fmla="*/ 2881 w 24038"/>
              <a:gd name="T7" fmla="*/ 4620 h 10258"/>
              <a:gd name="T8" fmla="*/ 3894 w 24038"/>
              <a:gd name="T9" fmla="*/ 5305 h 10258"/>
              <a:gd name="T10" fmla="*/ 4906 w 24038"/>
              <a:gd name="T11" fmla="*/ 7389 h 10258"/>
              <a:gd name="T12" fmla="*/ 5910 w 24038"/>
              <a:gd name="T13" fmla="*/ 9357 h 10258"/>
              <a:gd name="T14" fmla="*/ 6704 w 24038"/>
              <a:gd name="T15" fmla="*/ 9979 h 10258"/>
              <a:gd name="T16" fmla="*/ 7286 w 24038"/>
              <a:gd name="T17" fmla="*/ 10142 h 10258"/>
              <a:gd name="T18" fmla="*/ 7870 w 24038"/>
              <a:gd name="T19" fmla="*/ 9925 h 10258"/>
              <a:gd name="T20" fmla="*/ 8504 w 24038"/>
              <a:gd name="T21" fmla="*/ 9710 h 10258"/>
              <a:gd name="T22" fmla="*/ 9287 w 24038"/>
              <a:gd name="T23" fmla="*/ 9520 h 10258"/>
              <a:gd name="T24" fmla="*/ 10081 w 24038"/>
              <a:gd name="T25" fmla="*/ 9178 h 10258"/>
              <a:gd name="T26" fmla="*/ 10705 w 24038"/>
              <a:gd name="T27" fmla="*/ 8742 h 10258"/>
              <a:gd name="T28" fmla="*/ 11501 w 24038"/>
              <a:gd name="T29" fmla="*/ 8329 h 10258"/>
              <a:gd name="T30" fmla="*/ 12098 w 24038"/>
              <a:gd name="T31" fmla="*/ 7873 h 10258"/>
              <a:gd name="T32" fmla="*/ 13116 w 24038"/>
              <a:gd name="T33" fmla="*/ 7382 h 10258"/>
              <a:gd name="T34" fmla="*/ 13917 w 24038"/>
              <a:gd name="T35" fmla="*/ 6949 h 10258"/>
              <a:gd name="T36" fmla="*/ 14712 w 24038"/>
              <a:gd name="T37" fmla="*/ 6383 h 10258"/>
              <a:gd name="T38" fmla="*/ 15324 w 24038"/>
              <a:gd name="T39" fmla="*/ 6018 h 10258"/>
              <a:gd name="T40" fmla="*/ 16125 w 24038"/>
              <a:gd name="T41" fmla="*/ 5539 h 10258"/>
              <a:gd name="T42" fmla="*/ 16934 w 24038"/>
              <a:gd name="T43" fmla="*/ 5079 h 10258"/>
              <a:gd name="T44" fmla="*/ 17931 w 24038"/>
              <a:gd name="T45" fmla="*/ 4232 h 10258"/>
              <a:gd name="T46" fmla="*/ 18739 w 24038"/>
              <a:gd name="T47" fmla="*/ 3620 h 10258"/>
              <a:gd name="T48" fmla="*/ 19759 w 24038"/>
              <a:gd name="T49" fmla="*/ 2875 h 10258"/>
              <a:gd name="T50" fmla="*/ 20353 w 24038"/>
              <a:gd name="T51" fmla="*/ 2351 h 10258"/>
              <a:gd name="T52" fmla="*/ 21155 w 24038"/>
              <a:gd name="T53" fmla="*/ 1812 h 10258"/>
              <a:gd name="T54" fmla="*/ 21962 w 24038"/>
              <a:gd name="T55" fmla="*/ 1237 h 10258"/>
              <a:gd name="T56" fmla="*/ 22563 w 24038"/>
              <a:gd name="T57" fmla="*/ 968 h 10258"/>
              <a:gd name="T58" fmla="*/ 23370 w 24038"/>
              <a:gd name="T59" fmla="*/ 302 h 10258"/>
              <a:gd name="T60" fmla="*/ 24013 w 24038"/>
              <a:gd name="T61" fmla="*/ 74 h 10258"/>
              <a:gd name="T62" fmla="*/ 23210 w 24038"/>
              <a:gd name="T63" fmla="*/ 525 h 10258"/>
              <a:gd name="T64" fmla="*/ 22389 w 24038"/>
              <a:gd name="T65" fmla="*/ 1057 h 10258"/>
              <a:gd name="T66" fmla="*/ 21798 w 24038"/>
              <a:gd name="T67" fmla="*/ 1455 h 10258"/>
              <a:gd name="T68" fmla="*/ 20988 w 24038"/>
              <a:gd name="T69" fmla="*/ 2080 h 10258"/>
              <a:gd name="T70" fmla="*/ 20200 w 24038"/>
              <a:gd name="T71" fmla="*/ 2537 h 10258"/>
              <a:gd name="T72" fmla="*/ 19591 w 24038"/>
              <a:gd name="T73" fmla="*/ 2994 h 10258"/>
              <a:gd name="T74" fmla="*/ 18585 w 24038"/>
              <a:gd name="T75" fmla="*/ 3820 h 10258"/>
              <a:gd name="T76" fmla="*/ 17583 w 24038"/>
              <a:gd name="T77" fmla="*/ 4642 h 10258"/>
              <a:gd name="T78" fmla="*/ 16753 w 24038"/>
              <a:gd name="T79" fmla="*/ 5269 h 10258"/>
              <a:gd name="T80" fmla="*/ 15968 w 24038"/>
              <a:gd name="T81" fmla="*/ 5721 h 10258"/>
              <a:gd name="T82" fmla="*/ 15160 w 24038"/>
              <a:gd name="T83" fmla="*/ 6228 h 10258"/>
              <a:gd name="T84" fmla="*/ 14556 w 24038"/>
              <a:gd name="T85" fmla="*/ 6627 h 10258"/>
              <a:gd name="T86" fmla="*/ 13748 w 24038"/>
              <a:gd name="T87" fmla="*/ 7108 h 10258"/>
              <a:gd name="T88" fmla="*/ 12733 w 24038"/>
              <a:gd name="T89" fmla="*/ 7576 h 10258"/>
              <a:gd name="T90" fmla="*/ 11944 w 24038"/>
              <a:gd name="T91" fmla="*/ 8157 h 10258"/>
              <a:gd name="T92" fmla="*/ 11335 w 24038"/>
              <a:gd name="T93" fmla="*/ 8525 h 10258"/>
              <a:gd name="T94" fmla="*/ 10530 w 24038"/>
              <a:gd name="T95" fmla="*/ 8955 h 10258"/>
              <a:gd name="T96" fmla="*/ 9923 w 24038"/>
              <a:gd name="T97" fmla="*/ 9376 h 10258"/>
              <a:gd name="T98" fmla="*/ 9124 w 24038"/>
              <a:gd name="T99" fmla="*/ 9661 h 10258"/>
              <a:gd name="T100" fmla="*/ 8282 w 24038"/>
              <a:gd name="T101" fmla="*/ 9735 h 10258"/>
              <a:gd name="T102" fmla="*/ 7709 w 24038"/>
              <a:gd name="T103" fmla="*/ 10145 h 10258"/>
              <a:gd name="T104" fmla="*/ 7065 w 24038"/>
              <a:gd name="T105" fmla="*/ 10216 h 10258"/>
              <a:gd name="T106" fmla="*/ 6260 w 24038"/>
              <a:gd name="T107" fmla="*/ 9763 h 10258"/>
              <a:gd name="T108" fmla="*/ 5449 w 24038"/>
              <a:gd name="T109" fmla="*/ 8869 h 10258"/>
              <a:gd name="T110" fmla="*/ 4435 w 24038"/>
              <a:gd name="T111" fmla="*/ 6443 h 10258"/>
              <a:gd name="T112" fmla="*/ 3644 w 24038"/>
              <a:gd name="T113" fmla="*/ 5183 h 10258"/>
              <a:gd name="T114" fmla="*/ 2647 w 24038"/>
              <a:gd name="T115" fmla="*/ 4632 h 10258"/>
              <a:gd name="T116" fmla="*/ 1862 w 24038"/>
              <a:gd name="T117" fmla="*/ 4728 h 10258"/>
              <a:gd name="T118" fmla="*/ 1057 w 24038"/>
              <a:gd name="T119" fmla="*/ 4805 h 10258"/>
              <a:gd name="T120" fmla="*/ 463 w 24038"/>
              <a:gd name="T121" fmla="*/ 4996 h 10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8" h="10258">
                <a:moveTo>
                  <a:pt x="31" y="5111"/>
                </a:moveTo>
                <a:lnTo>
                  <a:pt x="231" y="5055"/>
                </a:lnTo>
                <a:lnTo>
                  <a:pt x="222" y="5059"/>
                </a:lnTo>
                <a:lnTo>
                  <a:pt x="426" y="4935"/>
                </a:lnTo>
                <a:cubicBezTo>
                  <a:pt x="429" y="4933"/>
                  <a:pt x="432" y="4932"/>
                  <a:pt x="435" y="4931"/>
                </a:cubicBezTo>
                <a:lnTo>
                  <a:pt x="635" y="4879"/>
                </a:lnTo>
                <a:lnTo>
                  <a:pt x="629" y="4881"/>
                </a:lnTo>
                <a:lnTo>
                  <a:pt x="829" y="4785"/>
                </a:lnTo>
                <a:cubicBezTo>
                  <a:pt x="831" y="4784"/>
                  <a:pt x="834" y="4783"/>
                  <a:pt x="836" y="4782"/>
                </a:cubicBezTo>
                <a:lnTo>
                  <a:pt x="1040" y="4734"/>
                </a:lnTo>
                <a:cubicBezTo>
                  <a:pt x="1044" y="4733"/>
                  <a:pt x="1049" y="4733"/>
                  <a:pt x="1053" y="4734"/>
                </a:cubicBezTo>
                <a:lnTo>
                  <a:pt x="1253" y="4758"/>
                </a:lnTo>
                <a:lnTo>
                  <a:pt x="1451" y="4770"/>
                </a:lnTo>
                <a:lnTo>
                  <a:pt x="1438" y="4771"/>
                </a:lnTo>
                <a:lnTo>
                  <a:pt x="1642" y="4711"/>
                </a:lnTo>
                <a:lnTo>
                  <a:pt x="1843" y="4659"/>
                </a:lnTo>
                <a:lnTo>
                  <a:pt x="2040" y="4584"/>
                </a:lnTo>
                <a:lnTo>
                  <a:pt x="2246" y="4519"/>
                </a:lnTo>
                <a:cubicBezTo>
                  <a:pt x="2248" y="4518"/>
                  <a:pt x="2251" y="4518"/>
                  <a:pt x="2254" y="4518"/>
                </a:cubicBezTo>
                <a:lnTo>
                  <a:pt x="2454" y="4506"/>
                </a:lnTo>
                <a:cubicBezTo>
                  <a:pt x="2458" y="4505"/>
                  <a:pt x="2462" y="4506"/>
                  <a:pt x="2466" y="4507"/>
                </a:cubicBezTo>
                <a:lnTo>
                  <a:pt x="2666" y="4563"/>
                </a:lnTo>
                <a:lnTo>
                  <a:pt x="2869" y="4615"/>
                </a:lnTo>
                <a:cubicBezTo>
                  <a:pt x="2873" y="4616"/>
                  <a:pt x="2877" y="4617"/>
                  <a:pt x="2881" y="4620"/>
                </a:cubicBezTo>
                <a:lnTo>
                  <a:pt x="3081" y="4756"/>
                </a:lnTo>
                <a:lnTo>
                  <a:pt x="3279" y="4875"/>
                </a:lnTo>
                <a:lnTo>
                  <a:pt x="3481" y="4982"/>
                </a:lnTo>
                <a:lnTo>
                  <a:pt x="3685" y="5124"/>
                </a:lnTo>
                <a:lnTo>
                  <a:pt x="3888" y="5298"/>
                </a:lnTo>
                <a:cubicBezTo>
                  <a:pt x="3890" y="5300"/>
                  <a:pt x="3892" y="5302"/>
                  <a:pt x="3894" y="5305"/>
                </a:cubicBezTo>
                <a:lnTo>
                  <a:pt x="4098" y="5601"/>
                </a:lnTo>
                <a:lnTo>
                  <a:pt x="4299" y="5910"/>
                </a:lnTo>
                <a:cubicBezTo>
                  <a:pt x="4300" y="5912"/>
                  <a:pt x="4301" y="5914"/>
                  <a:pt x="4302" y="5916"/>
                </a:cubicBezTo>
                <a:lnTo>
                  <a:pt x="4502" y="6416"/>
                </a:lnTo>
                <a:lnTo>
                  <a:pt x="4705" y="6867"/>
                </a:lnTo>
                <a:lnTo>
                  <a:pt x="4906" y="7389"/>
                </a:lnTo>
                <a:lnTo>
                  <a:pt x="5105" y="7843"/>
                </a:lnTo>
                <a:lnTo>
                  <a:pt x="5310" y="8385"/>
                </a:lnTo>
                <a:lnTo>
                  <a:pt x="5509" y="8831"/>
                </a:lnTo>
                <a:lnTo>
                  <a:pt x="5504" y="8822"/>
                </a:lnTo>
                <a:lnTo>
                  <a:pt x="5704" y="9050"/>
                </a:lnTo>
                <a:lnTo>
                  <a:pt x="5910" y="9357"/>
                </a:lnTo>
                <a:lnTo>
                  <a:pt x="5907" y="9353"/>
                </a:lnTo>
                <a:lnTo>
                  <a:pt x="6107" y="9569"/>
                </a:lnTo>
                <a:lnTo>
                  <a:pt x="6101" y="9564"/>
                </a:lnTo>
                <a:lnTo>
                  <a:pt x="6301" y="9704"/>
                </a:lnTo>
                <a:lnTo>
                  <a:pt x="6505" y="9848"/>
                </a:lnTo>
                <a:lnTo>
                  <a:pt x="6704" y="9979"/>
                </a:lnTo>
                <a:lnTo>
                  <a:pt x="6684" y="9973"/>
                </a:lnTo>
                <a:lnTo>
                  <a:pt x="6884" y="9973"/>
                </a:lnTo>
                <a:cubicBezTo>
                  <a:pt x="6893" y="9973"/>
                  <a:pt x="6902" y="9977"/>
                  <a:pt x="6908" y="9982"/>
                </a:cubicBezTo>
                <a:lnTo>
                  <a:pt x="7112" y="10162"/>
                </a:lnTo>
                <a:lnTo>
                  <a:pt x="7086" y="10154"/>
                </a:lnTo>
                <a:lnTo>
                  <a:pt x="7286" y="10142"/>
                </a:lnTo>
                <a:cubicBezTo>
                  <a:pt x="7290" y="10141"/>
                  <a:pt x="7293" y="10142"/>
                  <a:pt x="7296" y="10142"/>
                </a:cubicBezTo>
                <a:lnTo>
                  <a:pt x="7496" y="10186"/>
                </a:lnTo>
                <a:lnTo>
                  <a:pt x="7472" y="10190"/>
                </a:lnTo>
                <a:lnTo>
                  <a:pt x="7676" y="10082"/>
                </a:lnTo>
                <a:lnTo>
                  <a:pt x="7670" y="10085"/>
                </a:lnTo>
                <a:lnTo>
                  <a:pt x="7870" y="9925"/>
                </a:lnTo>
                <a:lnTo>
                  <a:pt x="7861" y="9935"/>
                </a:lnTo>
                <a:lnTo>
                  <a:pt x="8061" y="9595"/>
                </a:lnTo>
                <a:cubicBezTo>
                  <a:pt x="8071" y="9580"/>
                  <a:pt x="8090" y="9573"/>
                  <a:pt x="8107" y="9580"/>
                </a:cubicBezTo>
                <a:lnTo>
                  <a:pt x="8311" y="9668"/>
                </a:lnTo>
                <a:lnTo>
                  <a:pt x="8304" y="9666"/>
                </a:lnTo>
                <a:lnTo>
                  <a:pt x="8504" y="9710"/>
                </a:lnTo>
                <a:lnTo>
                  <a:pt x="8701" y="9734"/>
                </a:lnTo>
                <a:lnTo>
                  <a:pt x="8907" y="9770"/>
                </a:lnTo>
                <a:lnTo>
                  <a:pt x="8877" y="9778"/>
                </a:lnTo>
                <a:lnTo>
                  <a:pt x="9077" y="9606"/>
                </a:lnTo>
                <a:cubicBezTo>
                  <a:pt x="9080" y="9604"/>
                  <a:pt x="9083" y="9602"/>
                  <a:pt x="9087" y="9600"/>
                </a:cubicBezTo>
                <a:lnTo>
                  <a:pt x="9287" y="9520"/>
                </a:lnTo>
                <a:lnTo>
                  <a:pt x="9495" y="9463"/>
                </a:lnTo>
                <a:lnTo>
                  <a:pt x="9699" y="9434"/>
                </a:lnTo>
                <a:lnTo>
                  <a:pt x="9685" y="9439"/>
                </a:lnTo>
                <a:lnTo>
                  <a:pt x="9885" y="9315"/>
                </a:lnTo>
                <a:lnTo>
                  <a:pt x="10088" y="9172"/>
                </a:lnTo>
                <a:lnTo>
                  <a:pt x="10081" y="9178"/>
                </a:lnTo>
                <a:lnTo>
                  <a:pt x="10281" y="8950"/>
                </a:lnTo>
                <a:cubicBezTo>
                  <a:pt x="10286" y="8944"/>
                  <a:pt x="10293" y="8940"/>
                  <a:pt x="10300" y="8938"/>
                </a:cubicBezTo>
                <a:lnTo>
                  <a:pt x="10500" y="8890"/>
                </a:lnTo>
                <a:lnTo>
                  <a:pt x="10487" y="8896"/>
                </a:lnTo>
                <a:lnTo>
                  <a:pt x="10691" y="8748"/>
                </a:lnTo>
                <a:cubicBezTo>
                  <a:pt x="10695" y="8745"/>
                  <a:pt x="10700" y="8743"/>
                  <a:pt x="10705" y="8742"/>
                </a:cubicBezTo>
                <a:lnTo>
                  <a:pt x="10905" y="8698"/>
                </a:lnTo>
                <a:lnTo>
                  <a:pt x="11100" y="8628"/>
                </a:lnTo>
                <a:lnTo>
                  <a:pt x="11090" y="8634"/>
                </a:lnTo>
                <a:lnTo>
                  <a:pt x="11290" y="8470"/>
                </a:lnTo>
                <a:lnTo>
                  <a:pt x="11496" y="8332"/>
                </a:lnTo>
                <a:cubicBezTo>
                  <a:pt x="11498" y="8330"/>
                  <a:pt x="11500" y="8330"/>
                  <a:pt x="11501" y="8329"/>
                </a:cubicBezTo>
                <a:lnTo>
                  <a:pt x="11701" y="8237"/>
                </a:lnTo>
                <a:lnTo>
                  <a:pt x="11696" y="8240"/>
                </a:lnTo>
                <a:lnTo>
                  <a:pt x="11896" y="8104"/>
                </a:lnTo>
                <a:lnTo>
                  <a:pt x="11889" y="8110"/>
                </a:lnTo>
                <a:lnTo>
                  <a:pt x="12093" y="7878"/>
                </a:lnTo>
                <a:cubicBezTo>
                  <a:pt x="12095" y="7876"/>
                  <a:pt x="12097" y="7874"/>
                  <a:pt x="12098" y="7873"/>
                </a:cubicBezTo>
                <a:lnTo>
                  <a:pt x="12298" y="7717"/>
                </a:lnTo>
                <a:lnTo>
                  <a:pt x="12499" y="7565"/>
                </a:lnTo>
                <a:cubicBezTo>
                  <a:pt x="12503" y="7562"/>
                  <a:pt x="12507" y="7560"/>
                  <a:pt x="12512" y="7559"/>
                </a:cubicBezTo>
                <a:lnTo>
                  <a:pt x="12716" y="7507"/>
                </a:lnTo>
                <a:lnTo>
                  <a:pt x="12912" y="7432"/>
                </a:lnTo>
                <a:lnTo>
                  <a:pt x="13116" y="7382"/>
                </a:lnTo>
                <a:lnTo>
                  <a:pt x="13110" y="7385"/>
                </a:lnTo>
                <a:lnTo>
                  <a:pt x="13314" y="7293"/>
                </a:lnTo>
                <a:lnTo>
                  <a:pt x="13510" y="7178"/>
                </a:lnTo>
                <a:lnTo>
                  <a:pt x="13709" y="7047"/>
                </a:lnTo>
                <a:cubicBezTo>
                  <a:pt x="13710" y="7046"/>
                  <a:pt x="13712" y="7046"/>
                  <a:pt x="13713" y="7045"/>
                </a:cubicBezTo>
                <a:lnTo>
                  <a:pt x="13917" y="6949"/>
                </a:lnTo>
                <a:lnTo>
                  <a:pt x="14118" y="6861"/>
                </a:lnTo>
                <a:lnTo>
                  <a:pt x="14110" y="6865"/>
                </a:lnTo>
                <a:lnTo>
                  <a:pt x="14310" y="6705"/>
                </a:lnTo>
                <a:lnTo>
                  <a:pt x="14516" y="6568"/>
                </a:lnTo>
                <a:lnTo>
                  <a:pt x="14512" y="6571"/>
                </a:lnTo>
                <a:lnTo>
                  <a:pt x="14712" y="6383"/>
                </a:lnTo>
                <a:cubicBezTo>
                  <a:pt x="14715" y="6380"/>
                  <a:pt x="14719" y="6378"/>
                  <a:pt x="14723" y="6376"/>
                </a:cubicBezTo>
                <a:lnTo>
                  <a:pt x="14923" y="6292"/>
                </a:lnTo>
                <a:lnTo>
                  <a:pt x="14917" y="6295"/>
                </a:lnTo>
                <a:lnTo>
                  <a:pt x="15121" y="6167"/>
                </a:lnTo>
                <a:lnTo>
                  <a:pt x="15319" y="6021"/>
                </a:lnTo>
                <a:cubicBezTo>
                  <a:pt x="15321" y="6019"/>
                  <a:pt x="15322" y="6018"/>
                  <a:pt x="15324" y="6018"/>
                </a:cubicBezTo>
                <a:lnTo>
                  <a:pt x="15524" y="5914"/>
                </a:lnTo>
                <a:lnTo>
                  <a:pt x="15731" y="5832"/>
                </a:lnTo>
                <a:lnTo>
                  <a:pt x="15721" y="5838"/>
                </a:lnTo>
                <a:lnTo>
                  <a:pt x="15921" y="5666"/>
                </a:lnTo>
                <a:cubicBezTo>
                  <a:pt x="15922" y="5665"/>
                  <a:pt x="15924" y="5664"/>
                  <a:pt x="15925" y="5663"/>
                </a:cubicBezTo>
                <a:lnTo>
                  <a:pt x="16125" y="5539"/>
                </a:lnTo>
                <a:lnTo>
                  <a:pt x="16328" y="5400"/>
                </a:lnTo>
                <a:lnTo>
                  <a:pt x="16525" y="5234"/>
                </a:lnTo>
                <a:cubicBezTo>
                  <a:pt x="16530" y="5230"/>
                  <a:pt x="16537" y="5227"/>
                  <a:pt x="16543" y="5226"/>
                </a:cubicBezTo>
                <a:lnTo>
                  <a:pt x="16743" y="5198"/>
                </a:lnTo>
                <a:lnTo>
                  <a:pt x="16730" y="5203"/>
                </a:lnTo>
                <a:lnTo>
                  <a:pt x="16934" y="5079"/>
                </a:lnTo>
                <a:lnTo>
                  <a:pt x="17136" y="4977"/>
                </a:lnTo>
                <a:lnTo>
                  <a:pt x="17129" y="4982"/>
                </a:lnTo>
                <a:lnTo>
                  <a:pt x="17329" y="4806"/>
                </a:lnTo>
                <a:lnTo>
                  <a:pt x="17530" y="4593"/>
                </a:lnTo>
                <a:lnTo>
                  <a:pt x="17734" y="4429"/>
                </a:lnTo>
                <a:lnTo>
                  <a:pt x="17931" y="4232"/>
                </a:lnTo>
                <a:cubicBezTo>
                  <a:pt x="17933" y="4230"/>
                  <a:pt x="17935" y="4229"/>
                  <a:pt x="17937" y="4227"/>
                </a:cubicBezTo>
                <a:lnTo>
                  <a:pt x="18141" y="4095"/>
                </a:lnTo>
                <a:lnTo>
                  <a:pt x="18339" y="3949"/>
                </a:lnTo>
                <a:lnTo>
                  <a:pt x="18536" y="3767"/>
                </a:lnTo>
                <a:lnTo>
                  <a:pt x="18743" y="3616"/>
                </a:lnTo>
                <a:lnTo>
                  <a:pt x="18739" y="3620"/>
                </a:lnTo>
                <a:lnTo>
                  <a:pt x="18939" y="3416"/>
                </a:lnTo>
                <a:lnTo>
                  <a:pt x="19141" y="3246"/>
                </a:lnTo>
                <a:lnTo>
                  <a:pt x="19347" y="3093"/>
                </a:lnTo>
                <a:lnTo>
                  <a:pt x="19546" y="2937"/>
                </a:lnTo>
                <a:cubicBezTo>
                  <a:pt x="19550" y="2934"/>
                  <a:pt x="19554" y="2932"/>
                  <a:pt x="19559" y="2931"/>
                </a:cubicBezTo>
                <a:lnTo>
                  <a:pt x="19759" y="2875"/>
                </a:lnTo>
                <a:lnTo>
                  <a:pt x="19746" y="2882"/>
                </a:lnTo>
                <a:lnTo>
                  <a:pt x="19950" y="2714"/>
                </a:lnTo>
                <a:lnTo>
                  <a:pt x="19945" y="2718"/>
                </a:lnTo>
                <a:lnTo>
                  <a:pt x="20145" y="2490"/>
                </a:lnTo>
                <a:cubicBezTo>
                  <a:pt x="20148" y="2487"/>
                  <a:pt x="20150" y="2485"/>
                  <a:pt x="20153" y="2483"/>
                </a:cubicBezTo>
                <a:lnTo>
                  <a:pt x="20353" y="2351"/>
                </a:lnTo>
                <a:lnTo>
                  <a:pt x="20554" y="2186"/>
                </a:lnTo>
                <a:cubicBezTo>
                  <a:pt x="20556" y="2184"/>
                  <a:pt x="20558" y="2182"/>
                  <a:pt x="20560" y="2181"/>
                </a:cubicBezTo>
                <a:lnTo>
                  <a:pt x="20760" y="2081"/>
                </a:lnTo>
                <a:lnTo>
                  <a:pt x="20965" y="2011"/>
                </a:lnTo>
                <a:lnTo>
                  <a:pt x="20951" y="2020"/>
                </a:lnTo>
                <a:lnTo>
                  <a:pt x="21155" y="1812"/>
                </a:lnTo>
                <a:lnTo>
                  <a:pt x="21357" y="1634"/>
                </a:lnTo>
                <a:lnTo>
                  <a:pt x="21558" y="1477"/>
                </a:lnTo>
                <a:cubicBezTo>
                  <a:pt x="21561" y="1475"/>
                  <a:pt x="21564" y="1473"/>
                  <a:pt x="21567" y="1472"/>
                </a:cubicBezTo>
                <a:lnTo>
                  <a:pt x="21771" y="1388"/>
                </a:lnTo>
                <a:lnTo>
                  <a:pt x="21762" y="1393"/>
                </a:lnTo>
                <a:lnTo>
                  <a:pt x="21962" y="1237"/>
                </a:lnTo>
                <a:lnTo>
                  <a:pt x="22163" y="1092"/>
                </a:lnTo>
                <a:cubicBezTo>
                  <a:pt x="22165" y="1091"/>
                  <a:pt x="22167" y="1090"/>
                  <a:pt x="22168" y="1089"/>
                </a:cubicBezTo>
                <a:lnTo>
                  <a:pt x="22368" y="989"/>
                </a:lnTo>
                <a:cubicBezTo>
                  <a:pt x="22372" y="988"/>
                  <a:pt x="22376" y="986"/>
                  <a:pt x="22380" y="986"/>
                </a:cubicBezTo>
                <a:lnTo>
                  <a:pt x="22584" y="958"/>
                </a:lnTo>
                <a:lnTo>
                  <a:pt x="22563" y="968"/>
                </a:lnTo>
                <a:lnTo>
                  <a:pt x="22763" y="772"/>
                </a:lnTo>
                <a:lnTo>
                  <a:pt x="22964" y="583"/>
                </a:lnTo>
                <a:cubicBezTo>
                  <a:pt x="22966" y="581"/>
                  <a:pt x="22968" y="580"/>
                  <a:pt x="22971" y="578"/>
                </a:cubicBezTo>
                <a:lnTo>
                  <a:pt x="23175" y="462"/>
                </a:lnTo>
                <a:lnTo>
                  <a:pt x="23170" y="466"/>
                </a:lnTo>
                <a:lnTo>
                  <a:pt x="23370" y="302"/>
                </a:lnTo>
                <a:cubicBezTo>
                  <a:pt x="23372" y="299"/>
                  <a:pt x="23376" y="297"/>
                  <a:pt x="23379" y="296"/>
                </a:cubicBezTo>
                <a:lnTo>
                  <a:pt x="23579" y="216"/>
                </a:lnTo>
                <a:lnTo>
                  <a:pt x="23780" y="110"/>
                </a:lnTo>
                <a:lnTo>
                  <a:pt x="23980" y="9"/>
                </a:lnTo>
                <a:cubicBezTo>
                  <a:pt x="23998" y="0"/>
                  <a:pt x="24020" y="8"/>
                  <a:pt x="24029" y="25"/>
                </a:cubicBezTo>
                <a:cubicBezTo>
                  <a:pt x="24038" y="43"/>
                  <a:pt x="24030" y="65"/>
                  <a:pt x="24013" y="74"/>
                </a:cubicBezTo>
                <a:lnTo>
                  <a:pt x="23813" y="173"/>
                </a:lnTo>
                <a:lnTo>
                  <a:pt x="23606" y="283"/>
                </a:lnTo>
                <a:lnTo>
                  <a:pt x="23406" y="363"/>
                </a:lnTo>
                <a:lnTo>
                  <a:pt x="23415" y="357"/>
                </a:lnTo>
                <a:lnTo>
                  <a:pt x="23215" y="521"/>
                </a:lnTo>
                <a:cubicBezTo>
                  <a:pt x="23214" y="523"/>
                  <a:pt x="23212" y="524"/>
                  <a:pt x="23210" y="525"/>
                </a:cubicBezTo>
                <a:lnTo>
                  <a:pt x="23006" y="641"/>
                </a:lnTo>
                <a:lnTo>
                  <a:pt x="23013" y="636"/>
                </a:lnTo>
                <a:lnTo>
                  <a:pt x="22814" y="823"/>
                </a:lnTo>
                <a:lnTo>
                  <a:pt x="22614" y="1019"/>
                </a:lnTo>
                <a:cubicBezTo>
                  <a:pt x="22608" y="1025"/>
                  <a:pt x="22601" y="1028"/>
                  <a:pt x="22593" y="1029"/>
                </a:cubicBezTo>
                <a:lnTo>
                  <a:pt x="22389" y="1057"/>
                </a:lnTo>
                <a:lnTo>
                  <a:pt x="22401" y="1054"/>
                </a:lnTo>
                <a:lnTo>
                  <a:pt x="22201" y="1154"/>
                </a:lnTo>
                <a:lnTo>
                  <a:pt x="22206" y="1151"/>
                </a:lnTo>
                <a:lnTo>
                  <a:pt x="22007" y="1294"/>
                </a:lnTo>
                <a:lnTo>
                  <a:pt x="21807" y="1450"/>
                </a:lnTo>
                <a:cubicBezTo>
                  <a:pt x="21804" y="1452"/>
                  <a:pt x="21801" y="1454"/>
                  <a:pt x="21798" y="1455"/>
                </a:cubicBezTo>
                <a:lnTo>
                  <a:pt x="21594" y="1539"/>
                </a:lnTo>
                <a:lnTo>
                  <a:pt x="21603" y="1534"/>
                </a:lnTo>
                <a:lnTo>
                  <a:pt x="21404" y="1688"/>
                </a:lnTo>
                <a:lnTo>
                  <a:pt x="21206" y="1863"/>
                </a:lnTo>
                <a:lnTo>
                  <a:pt x="21002" y="2071"/>
                </a:lnTo>
                <a:cubicBezTo>
                  <a:pt x="20998" y="2075"/>
                  <a:pt x="20993" y="2078"/>
                  <a:pt x="20988" y="2080"/>
                </a:cubicBezTo>
                <a:lnTo>
                  <a:pt x="20793" y="2146"/>
                </a:lnTo>
                <a:lnTo>
                  <a:pt x="20593" y="2246"/>
                </a:lnTo>
                <a:lnTo>
                  <a:pt x="20599" y="2241"/>
                </a:lnTo>
                <a:lnTo>
                  <a:pt x="20392" y="2412"/>
                </a:lnTo>
                <a:lnTo>
                  <a:pt x="20192" y="2544"/>
                </a:lnTo>
                <a:lnTo>
                  <a:pt x="20200" y="2537"/>
                </a:lnTo>
                <a:lnTo>
                  <a:pt x="20000" y="2765"/>
                </a:lnTo>
                <a:cubicBezTo>
                  <a:pt x="19998" y="2767"/>
                  <a:pt x="19997" y="2768"/>
                  <a:pt x="19995" y="2769"/>
                </a:cubicBezTo>
                <a:lnTo>
                  <a:pt x="19791" y="2937"/>
                </a:lnTo>
                <a:cubicBezTo>
                  <a:pt x="19787" y="2940"/>
                  <a:pt x="19783" y="2943"/>
                  <a:pt x="19778" y="2944"/>
                </a:cubicBezTo>
                <a:lnTo>
                  <a:pt x="19578" y="3000"/>
                </a:lnTo>
                <a:lnTo>
                  <a:pt x="19591" y="2994"/>
                </a:lnTo>
                <a:lnTo>
                  <a:pt x="19390" y="3150"/>
                </a:lnTo>
                <a:lnTo>
                  <a:pt x="19188" y="3301"/>
                </a:lnTo>
                <a:lnTo>
                  <a:pt x="18990" y="3467"/>
                </a:lnTo>
                <a:lnTo>
                  <a:pt x="18790" y="3671"/>
                </a:lnTo>
                <a:cubicBezTo>
                  <a:pt x="18789" y="3672"/>
                  <a:pt x="18787" y="3673"/>
                  <a:pt x="18786" y="3675"/>
                </a:cubicBezTo>
                <a:lnTo>
                  <a:pt x="18585" y="3820"/>
                </a:lnTo>
                <a:lnTo>
                  <a:pt x="18382" y="4006"/>
                </a:lnTo>
                <a:lnTo>
                  <a:pt x="18180" y="4156"/>
                </a:lnTo>
                <a:lnTo>
                  <a:pt x="17976" y="4288"/>
                </a:lnTo>
                <a:lnTo>
                  <a:pt x="17982" y="4283"/>
                </a:lnTo>
                <a:lnTo>
                  <a:pt x="17779" y="4486"/>
                </a:lnTo>
                <a:lnTo>
                  <a:pt x="17583" y="4642"/>
                </a:lnTo>
                <a:lnTo>
                  <a:pt x="17376" y="4860"/>
                </a:lnTo>
                <a:lnTo>
                  <a:pt x="17176" y="5036"/>
                </a:lnTo>
                <a:cubicBezTo>
                  <a:pt x="17174" y="5039"/>
                  <a:pt x="17171" y="5040"/>
                  <a:pt x="17169" y="5042"/>
                </a:cubicBezTo>
                <a:lnTo>
                  <a:pt x="16971" y="5140"/>
                </a:lnTo>
                <a:lnTo>
                  <a:pt x="16767" y="5264"/>
                </a:lnTo>
                <a:cubicBezTo>
                  <a:pt x="16763" y="5267"/>
                  <a:pt x="16758" y="5268"/>
                  <a:pt x="16753" y="5269"/>
                </a:cubicBezTo>
                <a:lnTo>
                  <a:pt x="16553" y="5297"/>
                </a:lnTo>
                <a:lnTo>
                  <a:pt x="16572" y="5289"/>
                </a:lnTo>
                <a:lnTo>
                  <a:pt x="16369" y="5459"/>
                </a:lnTo>
                <a:lnTo>
                  <a:pt x="16163" y="5600"/>
                </a:lnTo>
                <a:lnTo>
                  <a:pt x="15963" y="5724"/>
                </a:lnTo>
                <a:lnTo>
                  <a:pt x="15968" y="5721"/>
                </a:lnTo>
                <a:lnTo>
                  <a:pt x="15768" y="5893"/>
                </a:lnTo>
                <a:cubicBezTo>
                  <a:pt x="15765" y="5895"/>
                  <a:pt x="15761" y="5898"/>
                  <a:pt x="15758" y="5899"/>
                </a:cubicBezTo>
                <a:lnTo>
                  <a:pt x="15557" y="5977"/>
                </a:lnTo>
                <a:lnTo>
                  <a:pt x="15357" y="6081"/>
                </a:lnTo>
                <a:lnTo>
                  <a:pt x="15362" y="6078"/>
                </a:lnTo>
                <a:lnTo>
                  <a:pt x="15160" y="6228"/>
                </a:lnTo>
                <a:lnTo>
                  <a:pt x="14956" y="6356"/>
                </a:lnTo>
                <a:cubicBezTo>
                  <a:pt x="14954" y="6357"/>
                  <a:pt x="14952" y="6358"/>
                  <a:pt x="14950" y="6359"/>
                </a:cubicBezTo>
                <a:lnTo>
                  <a:pt x="14750" y="6443"/>
                </a:lnTo>
                <a:lnTo>
                  <a:pt x="14761" y="6436"/>
                </a:lnTo>
                <a:lnTo>
                  <a:pt x="14561" y="6624"/>
                </a:lnTo>
                <a:cubicBezTo>
                  <a:pt x="14560" y="6625"/>
                  <a:pt x="14558" y="6626"/>
                  <a:pt x="14556" y="6627"/>
                </a:cubicBezTo>
                <a:lnTo>
                  <a:pt x="14355" y="6762"/>
                </a:lnTo>
                <a:lnTo>
                  <a:pt x="14155" y="6922"/>
                </a:lnTo>
                <a:cubicBezTo>
                  <a:pt x="14153" y="6924"/>
                  <a:pt x="14150" y="6925"/>
                  <a:pt x="14147" y="6926"/>
                </a:cubicBezTo>
                <a:lnTo>
                  <a:pt x="13948" y="7014"/>
                </a:lnTo>
                <a:lnTo>
                  <a:pt x="13744" y="7110"/>
                </a:lnTo>
                <a:lnTo>
                  <a:pt x="13748" y="7108"/>
                </a:lnTo>
                <a:lnTo>
                  <a:pt x="13547" y="7241"/>
                </a:lnTo>
                <a:lnTo>
                  <a:pt x="13343" y="7358"/>
                </a:lnTo>
                <a:lnTo>
                  <a:pt x="13139" y="7450"/>
                </a:lnTo>
                <a:cubicBezTo>
                  <a:pt x="13137" y="7451"/>
                  <a:pt x="13135" y="7452"/>
                  <a:pt x="13133" y="7452"/>
                </a:cubicBezTo>
                <a:lnTo>
                  <a:pt x="12937" y="7499"/>
                </a:lnTo>
                <a:lnTo>
                  <a:pt x="12733" y="7576"/>
                </a:lnTo>
                <a:lnTo>
                  <a:pt x="12529" y="7628"/>
                </a:lnTo>
                <a:lnTo>
                  <a:pt x="12542" y="7622"/>
                </a:lnTo>
                <a:lnTo>
                  <a:pt x="12343" y="7774"/>
                </a:lnTo>
                <a:lnTo>
                  <a:pt x="12143" y="7930"/>
                </a:lnTo>
                <a:lnTo>
                  <a:pt x="12148" y="7925"/>
                </a:lnTo>
                <a:lnTo>
                  <a:pt x="11944" y="8157"/>
                </a:lnTo>
                <a:cubicBezTo>
                  <a:pt x="11942" y="8160"/>
                  <a:pt x="11939" y="8162"/>
                  <a:pt x="11937" y="8163"/>
                </a:cubicBezTo>
                <a:lnTo>
                  <a:pt x="11737" y="8299"/>
                </a:lnTo>
                <a:cubicBezTo>
                  <a:pt x="11735" y="8300"/>
                  <a:pt x="11733" y="8301"/>
                  <a:pt x="11732" y="8302"/>
                </a:cubicBezTo>
                <a:lnTo>
                  <a:pt x="11532" y="8394"/>
                </a:lnTo>
                <a:lnTo>
                  <a:pt x="11536" y="8391"/>
                </a:lnTo>
                <a:lnTo>
                  <a:pt x="11335" y="8525"/>
                </a:lnTo>
                <a:lnTo>
                  <a:pt x="11135" y="8689"/>
                </a:lnTo>
                <a:cubicBezTo>
                  <a:pt x="11132" y="8692"/>
                  <a:pt x="11129" y="8694"/>
                  <a:pt x="11125" y="8695"/>
                </a:cubicBezTo>
                <a:lnTo>
                  <a:pt x="10920" y="8769"/>
                </a:lnTo>
                <a:lnTo>
                  <a:pt x="10720" y="8813"/>
                </a:lnTo>
                <a:lnTo>
                  <a:pt x="10734" y="8807"/>
                </a:lnTo>
                <a:lnTo>
                  <a:pt x="10530" y="8955"/>
                </a:lnTo>
                <a:cubicBezTo>
                  <a:pt x="10526" y="8957"/>
                  <a:pt x="10521" y="8959"/>
                  <a:pt x="10517" y="8960"/>
                </a:cubicBezTo>
                <a:lnTo>
                  <a:pt x="10317" y="9008"/>
                </a:lnTo>
                <a:lnTo>
                  <a:pt x="10336" y="8997"/>
                </a:lnTo>
                <a:lnTo>
                  <a:pt x="10136" y="9225"/>
                </a:lnTo>
                <a:cubicBezTo>
                  <a:pt x="10134" y="9227"/>
                  <a:pt x="10132" y="9229"/>
                  <a:pt x="10129" y="9231"/>
                </a:cubicBezTo>
                <a:lnTo>
                  <a:pt x="9923" y="9376"/>
                </a:lnTo>
                <a:lnTo>
                  <a:pt x="9723" y="9500"/>
                </a:lnTo>
                <a:cubicBezTo>
                  <a:pt x="9719" y="9503"/>
                  <a:pt x="9714" y="9504"/>
                  <a:pt x="9709" y="9505"/>
                </a:cubicBezTo>
                <a:lnTo>
                  <a:pt x="9514" y="9532"/>
                </a:lnTo>
                <a:lnTo>
                  <a:pt x="9314" y="9587"/>
                </a:lnTo>
                <a:lnTo>
                  <a:pt x="9114" y="9667"/>
                </a:lnTo>
                <a:lnTo>
                  <a:pt x="9124" y="9661"/>
                </a:lnTo>
                <a:lnTo>
                  <a:pt x="8924" y="9833"/>
                </a:lnTo>
                <a:cubicBezTo>
                  <a:pt x="8916" y="9840"/>
                  <a:pt x="8905" y="9843"/>
                  <a:pt x="8894" y="9841"/>
                </a:cubicBezTo>
                <a:lnTo>
                  <a:pt x="8692" y="9805"/>
                </a:lnTo>
                <a:lnTo>
                  <a:pt x="8489" y="9781"/>
                </a:lnTo>
                <a:lnTo>
                  <a:pt x="8289" y="9737"/>
                </a:lnTo>
                <a:cubicBezTo>
                  <a:pt x="8286" y="9736"/>
                  <a:pt x="8284" y="9735"/>
                  <a:pt x="8282" y="9735"/>
                </a:cubicBezTo>
                <a:lnTo>
                  <a:pt x="8078" y="9647"/>
                </a:lnTo>
                <a:lnTo>
                  <a:pt x="8123" y="9632"/>
                </a:lnTo>
                <a:lnTo>
                  <a:pt x="7923" y="9972"/>
                </a:lnTo>
                <a:cubicBezTo>
                  <a:pt x="7921" y="9975"/>
                  <a:pt x="7918" y="9979"/>
                  <a:pt x="7915" y="9982"/>
                </a:cubicBezTo>
                <a:lnTo>
                  <a:pt x="7715" y="10142"/>
                </a:lnTo>
                <a:cubicBezTo>
                  <a:pt x="7713" y="10143"/>
                  <a:pt x="7711" y="10144"/>
                  <a:pt x="7709" y="10145"/>
                </a:cubicBezTo>
                <a:lnTo>
                  <a:pt x="7505" y="10253"/>
                </a:lnTo>
                <a:cubicBezTo>
                  <a:pt x="7498" y="10257"/>
                  <a:pt x="7489" y="10258"/>
                  <a:pt x="7481" y="10257"/>
                </a:cubicBezTo>
                <a:lnTo>
                  <a:pt x="7281" y="10213"/>
                </a:lnTo>
                <a:lnTo>
                  <a:pt x="7291" y="10213"/>
                </a:lnTo>
                <a:lnTo>
                  <a:pt x="7091" y="10225"/>
                </a:lnTo>
                <a:cubicBezTo>
                  <a:pt x="7081" y="10226"/>
                  <a:pt x="7072" y="10223"/>
                  <a:pt x="7065" y="10216"/>
                </a:cubicBezTo>
                <a:lnTo>
                  <a:pt x="6861" y="10036"/>
                </a:lnTo>
                <a:lnTo>
                  <a:pt x="6884" y="10045"/>
                </a:lnTo>
                <a:lnTo>
                  <a:pt x="6684" y="10045"/>
                </a:lnTo>
                <a:cubicBezTo>
                  <a:pt x="6677" y="10045"/>
                  <a:pt x="6671" y="10043"/>
                  <a:pt x="6665" y="10040"/>
                </a:cubicBezTo>
                <a:lnTo>
                  <a:pt x="6464" y="9907"/>
                </a:lnTo>
                <a:lnTo>
                  <a:pt x="6260" y="9763"/>
                </a:lnTo>
                <a:lnTo>
                  <a:pt x="6060" y="9623"/>
                </a:lnTo>
                <a:cubicBezTo>
                  <a:pt x="6058" y="9621"/>
                  <a:pt x="6056" y="9620"/>
                  <a:pt x="6054" y="9618"/>
                </a:cubicBezTo>
                <a:lnTo>
                  <a:pt x="5854" y="9402"/>
                </a:lnTo>
                <a:cubicBezTo>
                  <a:pt x="5853" y="9401"/>
                  <a:pt x="5852" y="9399"/>
                  <a:pt x="5851" y="9398"/>
                </a:cubicBezTo>
                <a:lnTo>
                  <a:pt x="5649" y="9097"/>
                </a:lnTo>
                <a:lnTo>
                  <a:pt x="5449" y="8869"/>
                </a:lnTo>
                <a:cubicBezTo>
                  <a:pt x="5447" y="8866"/>
                  <a:pt x="5445" y="8863"/>
                  <a:pt x="5444" y="8860"/>
                </a:cubicBezTo>
                <a:lnTo>
                  <a:pt x="5243" y="8410"/>
                </a:lnTo>
                <a:lnTo>
                  <a:pt x="5040" y="7872"/>
                </a:lnTo>
                <a:lnTo>
                  <a:pt x="4839" y="7414"/>
                </a:lnTo>
                <a:lnTo>
                  <a:pt x="4640" y="6896"/>
                </a:lnTo>
                <a:lnTo>
                  <a:pt x="4435" y="6443"/>
                </a:lnTo>
                <a:lnTo>
                  <a:pt x="4235" y="5943"/>
                </a:lnTo>
                <a:lnTo>
                  <a:pt x="4238" y="5949"/>
                </a:lnTo>
                <a:lnTo>
                  <a:pt x="4039" y="5642"/>
                </a:lnTo>
                <a:lnTo>
                  <a:pt x="3835" y="5346"/>
                </a:lnTo>
                <a:lnTo>
                  <a:pt x="3841" y="5353"/>
                </a:lnTo>
                <a:lnTo>
                  <a:pt x="3644" y="5183"/>
                </a:lnTo>
                <a:lnTo>
                  <a:pt x="3448" y="5045"/>
                </a:lnTo>
                <a:lnTo>
                  <a:pt x="3242" y="4936"/>
                </a:lnTo>
                <a:lnTo>
                  <a:pt x="3040" y="4815"/>
                </a:lnTo>
                <a:lnTo>
                  <a:pt x="2840" y="4679"/>
                </a:lnTo>
                <a:lnTo>
                  <a:pt x="2852" y="4684"/>
                </a:lnTo>
                <a:lnTo>
                  <a:pt x="2647" y="4632"/>
                </a:lnTo>
                <a:lnTo>
                  <a:pt x="2447" y="4576"/>
                </a:lnTo>
                <a:lnTo>
                  <a:pt x="2459" y="4577"/>
                </a:lnTo>
                <a:lnTo>
                  <a:pt x="2259" y="4589"/>
                </a:lnTo>
                <a:lnTo>
                  <a:pt x="2267" y="4588"/>
                </a:lnTo>
                <a:lnTo>
                  <a:pt x="2065" y="4651"/>
                </a:lnTo>
                <a:lnTo>
                  <a:pt x="1862" y="4728"/>
                </a:lnTo>
                <a:lnTo>
                  <a:pt x="1663" y="4780"/>
                </a:lnTo>
                <a:lnTo>
                  <a:pt x="1459" y="4840"/>
                </a:lnTo>
                <a:cubicBezTo>
                  <a:pt x="1455" y="4841"/>
                  <a:pt x="1450" y="4842"/>
                  <a:pt x="1446" y="4841"/>
                </a:cubicBezTo>
                <a:lnTo>
                  <a:pt x="1244" y="4829"/>
                </a:lnTo>
                <a:lnTo>
                  <a:pt x="1044" y="4805"/>
                </a:lnTo>
                <a:lnTo>
                  <a:pt x="1057" y="4805"/>
                </a:lnTo>
                <a:lnTo>
                  <a:pt x="853" y="4853"/>
                </a:lnTo>
                <a:lnTo>
                  <a:pt x="860" y="4850"/>
                </a:lnTo>
                <a:lnTo>
                  <a:pt x="660" y="4946"/>
                </a:lnTo>
                <a:cubicBezTo>
                  <a:pt x="658" y="4947"/>
                  <a:pt x="656" y="4948"/>
                  <a:pt x="654" y="4948"/>
                </a:cubicBezTo>
                <a:lnTo>
                  <a:pt x="454" y="5000"/>
                </a:lnTo>
                <a:lnTo>
                  <a:pt x="463" y="4996"/>
                </a:lnTo>
                <a:lnTo>
                  <a:pt x="259" y="5120"/>
                </a:lnTo>
                <a:cubicBezTo>
                  <a:pt x="256" y="5122"/>
                  <a:pt x="253" y="5123"/>
                  <a:pt x="250" y="5124"/>
                </a:cubicBezTo>
                <a:lnTo>
                  <a:pt x="50" y="5180"/>
                </a:lnTo>
                <a:cubicBezTo>
                  <a:pt x="31" y="5185"/>
                  <a:pt x="11" y="5174"/>
                  <a:pt x="6" y="5155"/>
                </a:cubicBezTo>
                <a:cubicBezTo>
                  <a:pt x="0" y="5136"/>
                  <a:pt x="12" y="5116"/>
                  <a:pt x="31" y="5111"/>
                </a:cubicBezTo>
                <a:close/>
              </a:path>
            </a:pathLst>
          </a:custGeom>
          <a:solidFill>
            <a:srgbClr val="404040"/>
          </a:solidFill>
          <a:ln w="25400" cap="flat">
            <a:solidFill>
              <a:srgbClr val="40404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747713" y="2970213"/>
            <a:ext cx="7491412" cy="1341437"/>
          </a:xfrm>
          <a:custGeom>
            <a:avLst/>
            <a:gdLst>
              <a:gd name="T0" fmla="*/ 611 w 24038"/>
              <a:gd name="T1" fmla="*/ 2127 h 4026"/>
              <a:gd name="T2" fmla="*/ 1648 w 24038"/>
              <a:gd name="T3" fmla="*/ 1541 h 4026"/>
              <a:gd name="T4" fmla="*/ 2463 w 24038"/>
              <a:gd name="T5" fmla="*/ 1069 h 4026"/>
              <a:gd name="T6" fmla="*/ 3250 w 24038"/>
              <a:gd name="T7" fmla="*/ 898 h 4026"/>
              <a:gd name="T8" fmla="*/ 4282 w 24038"/>
              <a:gd name="T9" fmla="*/ 1183 h 4026"/>
              <a:gd name="T10" fmla="*/ 5097 w 24038"/>
              <a:gd name="T11" fmla="*/ 2442 h 4026"/>
              <a:gd name="T12" fmla="*/ 5910 w 24038"/>
              <a:gd name="T13" fmla="*/ 3704 h 4026"/>
              <a:gd name="T14" fmla="*/ 6690 w 24038"/>
              <a:gd name="T15" fmla="*/ 3825 h 4026"/>
              <a:gd name="T16" fmla="*/ 7474 w 24038"/>
              <a:gd name="T17" fmla="*/ 3923 h 4026"/>
              <a:gd name="T18" fmla="*/ 8306 w 24038"/>
              <a:gd name="T19" fmla="*/ 3642 h 4026"/>
              <a:gd name="T20" fmla="*/ 9286 w 24038"/>
              <a:gd name="T21" fmla="*/ 3504 h 4026"/>
              <a:gd name="T22" fmla="*/ 10119 w 24038"/>
              <a:gd name="T23" fmla="*/ 3502 h 4026"/>
              <a:gd name="T24" fmla="*/ 10696 w 24038"/>
              <a:gd name="T25" fmla="*/ 3113 h 4026"/>
              <a:gd name="T26" fmla="*/ 11546 w 24038"/>
              <a:gd name="T27" fmla="*/ 3067 h 4026"/>
              <a:gd name="T28" fmla="*/ 12505 w 24038"/>
              <a:gd name="T29" fmla="*/ 2564 h 4026"/>
              <a:gd name="T30" fmla="*/ 13348 w 24038"/>
              <a:gd name="T31" fmla="*/ 2698 h 4026"/>
              <a:gd name="T32" fmla="*/ 14312 w 24038"/>
              <a:gd name="T33" fmla="*/ 2391 h 4026"/>
              <a:gd name="T34" fmla="*/ 15158 w 24038"/>
              <a:gd name="T35" fmla="*/ 2373 h 4026"/>
              <a:gd name="T36" fmla="*/ 15929 w 24038"/>
              <a:gd name="T37" fmla="*/ 2316 h 4026"/>
              <a:gd name="T38" fmla="*/ 16753 w 24038"/>
              <a:gd name="T39" fmla="*/ 1977 h 4026"/>
              <a:gd name="T40" fmla="*/ 17571 w 24038"/>
              <a:gd name="T41" fmla="*/ 1956 h 4026"/>
              <a:gd name="T42" fmla="*/ 18363 w 24038"/>
              <a:gd name="T43" fmla="*/ 1813 h 4026"/>
              <a:gd name="T44" fmla="*/ 19351 w 24038"/>
              <a:gd name="T45" fmla="*/ 1533 h 4026"/>
              <a:gd name="T46" fmla="*/ 20147 w 24038"/>
              <a:gd name="T47" fmla="*/ 1275 h 4026"/>
              <a:gd name="T48" fmla="*/ 20990 w 24038"/>
              <a:gd name="T49" fmla="*/ 1071 h 4026"/>
              <a:gd name="T50" fmla="*/ 21761 w 24038"/>
              <a:gd name="T51" fmla="*/ 625 h 4026"/>
              <a:gd name="T52" fmla="*/ 22419 w 24038"/>
              <a:gd name="T53" fmla="*/ 25 h 4026"/>
              <a:gd name="T54" fmla="*/ 23391 w 24038"/>
              <a:gd name="T55" fmla="*/ 248 h 4026"/>
              <a:gd name="T56" fmla="*/ 23792 w 24038"/>
              <a:gd name="T57" fmla="*/ 360 h 4026"/>
              <a:gd name="T58" fmla="*/ 22599 w 24038"/>
              <a:gd name="T59" fmla="*/ 667 h 4026"/>
              <a:gd name="T60" fmla="*/ 21789 w 24038"/>
              <a:gd name="T61" fmla="*/ 688 h 4026"/>
              <a:gd name="T62" fmla="*/ 21000 w 24038"/>
              <a:gd name="T63" fmla="*/ 1132 h 4026"/>
              <a:gd name="T64" fmla="*/ 20188 w 24038"/>
              <a:gd name="T65" fmla="*/ 1333 h 4026"/>
              <a:gd name="T66" fmla="*/ 19354 w 24038"/>
              <a:gd name="T67" fmla="*/ 1597 h 4026"/>
              <a:gd name="T68" fmla="*/ 18558 w 24038"/>
              <a:gd name="T69" fmla="*/ 1896 h 4026"/>
              <a:gd name="T70" fmla="*/ 17742 w 24038"/>
              <a:gd name="T71" fmla="*/ 2109 h 4026"/>
              <a:gd name="T72" fmla="*/ 16926 w 24038"/>
              <a:gd name="T73" fmla="*/ 2253 h 4026"/>
              <a:gd name="T74" fmla="*/ 16167 w 24038"/>
              <a:gd name="T75" fmla="*/ 2217 h 4026"/>
              <a:gd name="T76" fmla="*/ 15359 w 24038"/>
              <a:gd name="T77" fmla="*/ 2315 h 4026"/>
              <a:gd name="T78" fmla="*/ 14532 w 24038"/>
              <a:gd name="T79" fmla="*/ 2484 h 4026"/>
              <a:gd name="T80" fmla="*/ 13538 w 24038"/>
              <a:gd name="T81" fmla="*/ 2707 h 4026"/>
              <a:gd name="T82" fmla="*/ 12700 w 24038"/>
              <a:gd name="T83" fmla="*/ 2818 h 4026"/>
              <a:gd name="T84" fmla="*/ 11725 w 24038"/>
              <a:gd name="T85" fmla="*/ 3075 h 4026"/>
              <a:gd name="T86" fmla="*/ 10929 w 24038"/>
              <a:gd name="T87" fmla="*/ 3072 h 4026"/>
              <a:gd name="T88" fmla="*/ 10143 w 24038"/>
              <a:gd name="T89" fmla="*/ 3548 h 4026"/>
              <a:gd name="T90" fmla="*/ 9287 w 24038"/>
              <a:gd name="T91" fmla="*/ 3570 h 4026"/>
              <a:gd name="T92" fmla="*/ 8487 w 24038"/>
              <a:gd name="T93" fmla="*/ 3763 h 4026"/>
              <a:gd name="T94" fmla="*/ 7707 w 24038"/>
              <a:gd name="T95" fmla="*/ 3902 h 4026"/>
              <a:gd name="T96" fmla="*/ 6878 w 24038"/>
              <a:gd name="T97" fmla="*/ 3932 h 4026"/>
              <a:gd name="T98" fmla="*/ 5879 w 24038"/>
              <a:gd name="T99" fmla="*/ 3760 h 4026"/>
              <a:gd name="T100" fmla="*/ 5042 w 24038"/>
              <a:gd name="T101" fmla="*/ 2487 h 4026"/>
              <a:gd name="T102" fmla="*/ 4236 w 24038"/>
              <a:gd name="T103" fmla="*/ 1233 h 4026"/>
              <a:gd name="T104" fmla="*/ 3475 w 24038"/>
              <a:gd name="T105" fmla="*/ 903 h 4026"/>
              <a:gd name="T106" fmla="*/ 2650 w 24038"/>
              <a:gd name="T107" fmla="*/ 1176 h 4026"/>
              <a:gd name="T108" fmla="*/ 1671 w 24038"/>
              <a:gd name="T109" fmla="*/ 1607 h 4026"/>
              <a:gd name="T110" fmla="*/ 878 w 24038"/>
              <a:gd name="T111" fmla="*/ 1674 h 4026"/>
              <a:gd name="T112" fmla="*/ 18 w 24038"/>
              <a:gd name="T113" fmla="*/ 1657 h 4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38" h="4026">
                <a:moveTo>
                  <a:pt x="63" y="1600"/>
                </a:moveTo>
                <a:lnTo>
                  <a:pt x="263" y="1756"/>
                </a:lnTo>
                <a:lnTo>
                  <a:pt x="224" y="1753"/>
                </a:lnTo>
                <a:lnTo>
                  <a:pt x="428" y="1645"/>
                </a:lnTo>
                <a:cubicBezTo>
                  <a:pt x="437" y="1640"/>
                  <a:pt x="447" y="1639"/>
                  <a:pt x="456" y="1643"/>
                </a:cubicBezTo>
                <a:cubicBezTo>
                  <a:pt x="466" y="1646"/>
                  <a:pt x="474" y="1653"/>
                  <a:pt x="478" y="1662"/>
                </a:cubicBezTo>
                <a:lnTo>
                  <a:pt x="678" y="2126"/>
                </a:lnTo>
                <a:lnTo>
                  <a:pt x="611" y="2127"/>
                </a:lnTo>
                <a:lnTo>
                  <a:pt x="811" y="1647"/>
                </a:lnTo>
                <a:cubicBezTo>
                  <a:pt x="813" y="1642"/>
                  <a:pt x="817" y="1637"/>
                  <a:pt x="821" y="1633"/>
                </a:cubicBezTo>
                <a:lnTo>
                  <a:pt x="1025" y="1453"/>
                </a:lnTo>
                <a:cubicBezTo>
                  <a:pt x="1036" y="1443"/>
                  <a:pt x="1054" y="1442"/>
                  <a:pt x="1067" y="1450"/>
                </a:cubicBezTo>
                <a:lnTo>
                  <a:pt x="1267" y="1570"/>
                </a:lnTo>
                <a:lnTo>
                  <a:pt x="1248" y="1564"/>
                </a:lnTo>
                <a:lnTo>
                  <a:pt x="1448" y="1564"/>
                </a:lnTo>
                <a:lnTo>
                  <a:pt x="1648" y="1541"/>
                </a:lnTo>
                <a:lnTo>
                  <a:pt x="1634" y="1546"/>
                </a:lnTo>
                <a:lnTo>
                  <a:pt x="1834" y="1426"/>
                </a:lnTo>
                <a:lnTo>
                  <a:pt x="2031" y="1276"/>
                </a:lnTo>
                <a:cubicBezTo>
                  <a:pt x="2034" y="1274"/>
                  <a:pt x="2037" y="1272"/>
                  <a:pt x="2040" y="1271"/>
                </a:cubicBezTo>
                <a:lnTo>
                  <a:pt x="2244" y="1199"/>
                </a:lnTo>
                <a:lnTo>
                  <a:pt x="2237" y="1202"/>
                </a:lnTo>
                <a:lnTo>
                  <a:pt x="2437" y="1074"/>
                </a:lnTo>
                <a:cubicBezTo>
                  <a:pt x="2445" y="1069"/>
                  <a:pt x="2454" y="1067"/>
                  <a:pt x="2463" y="1069"/>
                </a:cubicBezTo>
                <a:lnTo>
                  <a:pt x="2663" y="1105"/>
                </a:lnTo>
                <a:cubicBezTo>
                  <a:pt x="2668" y="1106"/>
                  <a:pt x="2672" y="1108"/>
                  <a:pt x="2676" y="1111"/>
                </a:cubicBezTo>
                <a:lnTo>
                  <a:pt x="2880" y="1247"/>
                </a:lnTo>
                <a:lnTo>
                  <a:pt x="2833" y="1253"/>
                </a:lnTo>
                <a:lnTo>
                  <a:pt x="3033" y="1021"/>
                </a:lnTo>
                <a:cubicBezTo>
                  <a:pt x="3036" y="1018"/>
                  <a:pt x="3039" y="1015"/>
                  <a:pt x="3043" y="1013"/>
                </a:cubicBezTo>
                <a:lnTo>
                  <a:pt x="3243" y="901"/>
                </a:lnTo>
                <a:cubicBezTo>
                  <a:pt x="3245" y="900"/>
                  <a:pt x="3247" y="899"/>
                  <a:pt x="3250" y="898"/>
                </a:cubicBezTo>
                <a:lnTo>
                  <a:pt x="3454" y="834"/>
                </a:lnTo>
                <a:lnTo>
                  <a:pt x="3653" y="766"/>
                </a:lnTo>
                <a:cubicBezTo>
                  <a:pt x="3661" y="764"/>
                  <a:pt x="3669" y="764"/>
                  <a:pt x="3677" y="767"/>
                </a:cubicBezTo>
                <a:lnTo>
                  <a:pt x="3877" y="839"/>
                </a:lnTo>
                <a:cubicBezTo>
                  <a:pt x="3883" y="841"/>
                  <a:pt x="3889" y="845"/>
                  <a:pt x="3893" y="850"/>
                </a:cubicBezTo>
                <a:lnTo>
                  <a:pt x="4097" y="1114"/>
                </a:lnTo>
                <a:lnTo>
                  <a:pt x="4082" y="1103"/>
                </a:lnTo>
                <a:lnTo>
                  <a:pt x="4282" y="1183"/>
                </a:lnTo>
                <a:cubicBezTo>
                  <a:pt x="4290" y="1186"/>
                  <a:pt x="4297" y="1192"/>
                  <a:pt x="4301" y="1200"/>
                </a:cubicBezTo>
                <a:lnTo>
                  <a:pt x="4501" y="1592"/>
                </a:lnTo>
                <a:lnTo>
                  <a:pt x="4496" y="1585"/>
                </a:lnTo>
                <a:lnTo>
                  <a:pt x="4700" y="1817"/>
                </a:lnTo>
                <a:cubicBezTo>
                  <a:pt x="4702" y="1819"/>
                  <a:pt x="4704" y="1822"/>
                  <a:pt x="4705" y="1825"/>
                </a:cubicBezTo>
                <a:lnTo>
                  <a:pt x="4905" y="2261"/>
                </a:lnTo>
                <a:lnTo>
                  <a:pt x="4897" y="2250"/>
                </a:lnTo>
                <a:lnTo>
                  <a:pt x="5097" y="2442"/>
                </a:lnTo>
                <a:cubicBezTo>
                  <a:pt x="5100" y="2445"/>
                  <a:pt x="5101" y="2447"/>
                  <a:pt x="5103" y="2449"/>
                </a:cubicBezTo>
                <a:lnTo>
                  <a:pt x="5307" y="2777"/>
                </a:lnTo>
                <a:cubicBezTo>
                  <a:pt x="5308" y="2779"/>
                  <a:pt x="5309" y="2781"/>
                  <a:pt x="5310" y="2783"/>
                </a:cubicBezTo>
                <a:lnTo>
                  <a:pt x="5510" y="3287"/>
                </a:lnTo>
                <a:lnTo>
                  <a:pt x="5495" y="3270"/>
                </a:lnTo>
                <a:lnTo>
                  <a:pt x="5695" y="3390"/>
                </a:lnTo>
                <a:cubicBezTo>
                  <a:pt x="5700" y="3392"/>
                  <a:pt x="5703" y="3396"/>
                  <a:pt x="5706" y="3400"/>
                </a:cubicBezTo>
                <a:lnTo>
                  <a:pt x="5910" y="3704"/>
                </a:lnTo>
                <a:lnTo>
                  <a:pt x="5852" y="3702"/>
                </a:lnTo>
                <a:lnTo>
                  <a:pt x="6052" y="3450"/>
                </a:lnTo>
                <a:cubicBezTo>
                  <a:pt x="6058" y="3442"/>
                  <a:pt x="6067" y="3437"/>
                  <a:pt x="6077" y="3437"/>
                </a:cubicBezTo>
                <a:cubicBezTo>
                  <a:pt x="6087" y="3436"/>
                  <a:pt x="6097" y="3439"/>
                  <a:pt x="6104" y="3445"/>
                </a:cubicBezTo>
                <a:lnTo>
                  <a:pt x="6304" y="3621"/>
                </a:lnTo>
                <a:lnTo>
                  <a:pt x="6508" y="3801"/>
                </a:lnTo>
                <a:lnTo>
                  <a:pt x="6490" y="3793"/>
                </a:lnTo>
                <a:lnTo>
                  <a:pt x="6690" y="3825"/>
                </a:lnTo>
                <a:lnTo>
                  <a:pt x="6891" y="3861"/>
                </a:lnTo>
                <a:cubicBezTo>
                  <a:pt x="6894" y="3862"/>
                  <a:pt x="6897" y="3862"/>
                  <a:pt x="6899" y="3864"/>
                </a:cubicBezTo>
                <a:lnTo>
                  <a:pt x="7103" y="3956"/>
                </a:lnTo>
                <a:lnTo>
                  <a:pt x="7073" y="3956"/>
                </a:lnTo>
                <a:lnTo>
                  <a:pt x="7273" y="3864"/>
                </a:lnTo>
                <a:cubicBezTo>
                  <a:pt x="7281" y="3860"/>
                  <a:pt x="7290" y="3859"/>
                  <a:pt x="7299" y="3862"/>
                </a:cubicBezTo>
                <a:lnTo>
                  <a:pt x="7499" y="3922"/>
                </a:lnTo>
                <a:lnTo>
                  <a:pt x="7474" y="3923"/>
                </a:lnTo>
                <a:lnTo>
                  <a:pt x="7678" y="3835"/>
                </a:lnTo>
                <a:lnTo>
                  <a:pt x="7659" y="3855"/>
                </a:lnTo>
                <a:lnTo>
                  <a:pt x="7859" y="3363"/>
                </a:lnTo>
                <a:cubicBezTo>
                  <a:pt x="7865" y="3348"/>
                  <a:pt x="7881" y="3339"/>
                  <a:pt x="7897" y="3341"/>
                </a:cubicBezTo>
                <a:lnTo>
                  <a:pt x="8097" y="3369"/>
                </a:lnTo>
                <a:cubicBezTo>
                  <a:pt x="8107" y="3370"/>
                  <a:pt x="8116" y="3375"/>
                  <a:pt x="8121" y="3383"/>
                </a:cubicBezTo>
                <a:lnTo>
                  <a:pt x="8325" y="3655"/>
                </a:lnTo>
                <a:lnTo>
                  <a:pt x="8306" y="3642"/>
                </a:lnTo>
                <a:lnTo>
                  <a:pt x="8506" y="3694"/>
                </a:lnTo>
                <a:lnTo>
                  <a:pt x="8708" y="3762"/>
                </a:lnTo>
                <a:lnTo>
                  <a:pt x="8692" y="3761"/>
                </a:lnTo>
                <a:lnTo>
                  <a:pt x="8896" y="3737"/>
                </a:lnTo>
                <a:lnTo>
                  <a:pt x="8879" y="3744"/>
                </a:lnTo>
                <a:lnTo>
                  <a:pt x="9079" y="3596"/>
                </a:lnTo>
                <a:cubicBezTo>
                  <a:pt x="9081" y="3594"/>
                  <a:pt x="9084" y="3593"/>
                  <a:pt x="9086" y="3592"/>
                </a:cubicBezTo>
                <a:lnTo>
                  <a:pt x="9286" y="3504"/>
                </a:lnTo>
                <a:cubicBezTo>
                  <a:pt x="9295" y="3500"/>
                  <a:pt x="9305" y="3499"/>
                  <a:pt x="9314" y="3503"/>
                </a:cubicBezTo>
                <a:lnTo>
                  <a:pt x="9518" y="3587"/>
                </a:lnTo>
                <a:lnTo>
                  <a:pt x="9482" y="3592"/>
                </a:lnTo>
                <a:lnTo>
                  <a:pt x="9682" y="3432"/>
                </a:lnTo>
                <a:cubicBezTo>
                  <a:pt x="9689" y="3427"/>
                  <a:pt x="9698" y="3424"/>
                  <a:pt x="9707" y="3425"/>
                </a:cubicBezTo>
                <a:lnTo>
                  <a:pt x="9907" y="3437"/>
                </a:lnTo>
                <a:cubicBezTo>
                  <a:pt x="9910" y="3437"/>
                  <a:pt x="9912" y="3437"/>
                  <a:pt x="9915" y="3438"/>
                </a:cubicBezTo>
                <a:lnTo>
                  <a:pt x="10119" y="3502"/>
                </a:lnTo>
                <a:lnTo>
                  <a:pt x="10074" y="3525"/>
                </a:lnTo>
                <a:lnTo>
                  <a:pt x="10274" y="2933"/>
                </a:lnTo>
                <a:cubicBezTo>
                  <a:pt x="10279" y="2919"/>
                  <a:pt x="10291" y="2910"/>
                  <a:pt x="10306" y="2909"/>
                </a:cubicBezTo>
                <a:cubicBezTo>
                  <a:pt x="10320" y="2908"/>
                  <a:pt x="10334" y="2915"/>
                  <a:pt x="10341" y="2928"/>
                </a:cubicBezTo>
                <a:lnTo>
                  <a:pt x="10541" y="3324"/>
                </a:lnTo>
                <a:lnTo>
                  <a:pt x="10484" y="3315"/>
                </a:lnTo>
                <a:lnTo>
                  <a:pt x="10688" y="3119"/>
                </a:lnTo>
                <a:cubicBezTo>
                  <a:pt x="10690" y="3116"/>
                  <a:pt x="10693" y="3114"/>
                  <a:pt x="10696" y="3113"/>
                </a:cubicBezTo>
                <a:lnTo>
                  <a:pt x="10896" y="3009"/>
                </a:lnTo>
                <a:cubicBezTo>
                  <a:pt x="10900" y="3007"/>
                  <a:pt x="10904" y="3005"/>
                  <a:pt x="10908" y="3005"/>
                </a:cubicBezTo>
                <a:lnTo>
                  <a:pt x="11108" y="2981"/>
                </a:lnTo>
                <a:lnTo>
                  <a:pt x="11086" y="2992"/>
                </a:lnTo>
                <a:lnTo>
                  <a:pt x="11286" y="2780"/>
                </a:lnTo>
                <a:cubicBezTo>
                  <a:pt x="11294" y="2772"/>
                  <a:pt x="11304" y="2768"/>
                  <a:pt x="11315" y="2769"/>
                </a:cubicBezTo>
                <a:cubicBezTo>
                  <a:pt x="11326" y="2769"/>
                  <a:pt x="11335" y="2775"/>
                  <a:pt x="11342" y="2783"/>
                </a:cubicBezTo>
                <a:lnTo>
                  <a:pt x="11546" y="3067"/>
                </a:lnTo>
                <a:lnTo>
                  <a:pt x="11508" y="3053"/>
                </a:lnTo>
                <a:lnTo>
                  <a:pt x="11708" y="3005"/>
                </a:lnTo>
                <a:lnTo>
                  <a:pt x="11702" y="3008"/>
                </a:lnTo>
                <a:lnTo>
                  <a:pt x="11902" y="2920"/>
                </a:lnTo>
                <a:lnTo>
                  <a:pt x="12102" y="2798"/>
                </a:lnTo>
                <a:lnTo>
                  <a:pt x="12300" y="2659"/>
                </a:lnTo>
                <a:cubicBezTo>
                  <a:pt x="12302" y="2658"/>
                  <a:pt x="12303" y="2657"/>
                  <a:pt x="12305" y="2656"/>
                </a:cubicBezTo>
                <a:lnTo>
                  <a:pt x="12505" y="2564"/>
                </a:lnTo>
                <a:cubicBezTo>
                  <a:pt x="12519" y="2558"/>
                  <a:pt x="12535" y="2560"/>
                  <a:pt x="12545" y="2571"/>
                </a:cubicBezTo>
                <a:lnTo>
                  <a:pt x="12749" y="2767"/>
                </a:lnTo>
                <a:lnTo>
                  <a:pt x="12705" y="2762"/>
                </a:lnTo>
                <a:lnTo>
                  <a:pt x="12905" y="2634"/>
                </a:lnTo>
                <a:cubicBezTo>
                  <a:pt x="12908" y="2633"/>
                  <a:pt x="12910" y="2631"/>
                  <a:pt x="12913" y="2630"/>
                </a:cubicBezTo>
                <a:lnTo>
                  <a:pt x="13113" y="2562"/>
                </a:lnTo>
                <a:cubicBezTo>
                  <a:pt x="13123" y="2559"/>
                  <a:pt x="13135" y="2560"/>
                  <a:pt x="13144" y="2566"/>
                </a:cubicBezTo>
                <a:lnTo>
                  <a:pt x="13348" y="2698"/>
                </a:lnTo>
                <a:lnTo>
                  <a:pt x="13319" y="2694"/>
                </a:lnTo>
                <a:lnTo>
                  <a:pt x="13519" y="2638"/>
                </a:lnTo>
                <a:lnTo>
                  <a:pt x="13717" y="2570"/>
                </a:lnTo>
                <a:cubicBezTo>
                  <a:pt x="13720" y="2569"/>
                  <a:pt x="13723" y="2569"/>
                  <a:pt x="13726" y="2569"/>
                </a:cubicBezTo>
                <a:lnTo>
                  <a:pt x="13930" y="2557"/>
                </a:lnTo>
                <a:lnTo>
                  <a:pt x="14126" y="2521"/>
                </a:lnTo>
                <a:lnTo>
                  <a:pt x="14112" y="2527"/>
                </a:lnTo>
                <a:lnTo>
                  <a:pt x="14312" y="2391"/>
                </a:lnTo>
                <a:cubicBezTo>
                  <a:pt x="14320" y="2386"/>
                  <a:pt x="14329" y="2384"/>
                  <a:pt x="14337" y="2385"/>
                </a:cubicBezTo>
                <a:lnTo>
                  <a:pt x="14541" y="2413"/>
                </a:lnTo>
                <a:lnTo>
                  <a:pt x="14519" y="2417"/>
                </a:lnTo>
                <a:lnTo>
                  <a:pt x="14719" y="2309"/>
                </a:lnTo>
                <a:cubicBezTo>
                  <a:pt x="14722" y="2307"/>
                  <a:pt x="14725" y="2306"/>
                  <a:pt x="14727" y="2306"/>
                </a:cubicBezTo>
                <a:lnTo>
                  <a:pt x="14927" y="2254"/>
                </a:lnTo>
                <a:cubicBezTo>
                  <a:pt x="14936" y="2251"/>
                  <a:pt x="14946" y="2253"/>
                  <a:pt x="14954" y="2257"/>
                </a:cubicBezTo>
                <a:lnTo>
                  <a:pt x="15158" y="2373"/>
                </a:lnTo>
                <a:lnTo>
                  <a:pt x="15122" y="2374"/>
                </a:lnTo>
                <a:lnTo>
                  <a:pt x="15322" y="2254"/>
                </a:lnTo>
                <a:cubicBezTo>
                  <a:pt x="15336" y="2245"/>
                  <a:pt x="15353" y="2247"/>
                  <a:pt x="15365" y="2258"/>
                </a:cubicBezTo>
                <a:lnTo>
                  <a:pt x="15565" y="2442"/>
                </a:lnTo>
                <a:lnTo>
                  <a:pt x="15536" y="2433"/>
                </a:lnTo>
                <a:lnTo>
                  <a:pt x="15740" y="2405"/>
                </a:lnTo>
                <a:lnTo>
                  <a:pt x="15729" y="2408"/>
                </a:lnTo>
                <a:lnTo>
                  <a:pt x="15929" y="2316"/>
                </a:lnTo>
                <a:lnTo>
                  <a:pt x="15922" y="2320"/>
                </a:lnTo>
                <a:lnTo>
                  <a:pt x="16122" y="2160"/>
                </a:lnTo>
                <a:cubicBezTo>
                  <a:pt x="16125" y="2158"/>
                  <a:pt x="16128" y="2156"/>
                  <a:pt x="16132" y="2155"/>
                </a:cubicBezTo>
                <a:lnTo>
                  <a:pt x="16336" y="2079"/>
                </a:lnTo>
                <a:lnTo>
                  <a:pt x="16329" y="2082"/>
                </a:lnTo>
                <a:lnTo>
                  <a:pt x="16529" y="1958"/>
                </a:lnTo>
                <a:cubicBezTo>
                  <a:pt x="16536" y="1954"/>
                  <a:pt x="16545" y="1952"/>
                  <a:pt x="16553" y="1953"/>
                </a:cubicBezTo>
                <a:lnTo>
                  <a:pt x="16753" y="1977"/>
                </a:lnTo>
                <a:cubicBezTo>
                  <a:pt x="16761" y="1978"/>
                  <a:pt x="16769" y="1982"/>
                  <a:pt x="16775" y="1988"/>
                </a:cubicBezTo>
                <a:lnTo>
                  <a:pt x="16979" y="2204"/>
                </a:lnTo>
                <a:lnTo>
                  <a:pt x="16927" y="2204"/>
                </a:lnTo>
                <a:lnTo>
                  <a:pt x="17127" y="1996"/>
                </a:lnTo>
                <a:cubicBezTo>
                  <a:pt x="17132" y="1989"/>
                  <a:pt x="17140" y="1985"/>
                  <a:pt x="17149" y="1985"/>
                </a:cubicBezTo>
                <a:lnTo>
                  <a:pt x="17349" y="1965"/>
                </a:lnTo>
                <a:lnTo>
                  <a:pt x="17554" y="1953"/>
                </a:lnTo>
                <a:cubicBezTo>
                  <a:pt x="17560" y="1952"/>
                  <a:pt x="17566" y="1953"/>
                  <a:pt x="17571" y="1956"/>
                </a:cubicBezTo>
                <a:lnTo>
                  <a:pt x="17771" y="2044"/>
                </a:lnTo>
                <a:lnTo>
                  <a:pt x="17734" y="2048"/>
                </a:lnTo>
                <a:lnTo>
                  <a:pt x="17934" y="1888"/>
                </a:lnTo>
                <a:cubicBezTo>
                  <a:pt x="17941" y="1882"/>
                  <a:pt x="17951" y="1880"/>
                  <a:pt x="17961" y="1881"/>
                </a:cubicBezTo>
                <a:lnTo>
                  <a:pt x="18165" y="1905"/>
                </a:lnTo>
                <a:lnTo>
                  <a:pt x="18145" y="1908"/>
                </a:lnTo>
                <a:lnTo>
                  <a:pt x="18345" y="1816"/>
                </a:lnTo>
                <a:cubicBezTo>
                  <a:pt x="18351" y="1813"/>
                  <a:pt x="18357" y="1812"/>
                  <a:pt x="18363" y="1813"/>
                </a:cubicBezTo>
                <a:lnTo>
                  <a:pt x="18563" y="1825"/>
                </a:lnTo>
                <a:lnTo>
                  <a:pt x="18543" y="1829"/>
                </a:lnTo>
                <a:lnTo>
                  <a:pt x="18747" y="1717"/>
                </a:lnTo>
                <a:cubicBezTo>
                  <a:pt x="18755" y="1713"/>
                  <a:pt x="18763" y="1712"/>
                  <a:pt x="18772" y="1713"/>
                </a:cubicBezTo>
                <a:lnTo>
                  <a:pt x="18972" y="1753"/>
                </a:lnTo>
                <a:lnTo>
                  <a:pt x="18947" y="1757"/>
                </a:lnTo>
                <a:lnTo>
                  <a:pt x="19147" y="1645"/>
                </a:lnTo>
                <a:lnTo>
                  <a:pt x="19351" y="1533"/>
                </a:lnTo>
                <a:cubicBezTo>
                  <a:pt x="19361" y="1528"/>
                  <a:pt x="19373" y="1527"/>
                  <a:pt x="19383" y="1532"/>
                </a:cubicBezTo>
                <a:lnTo>
                  <a:pt x="19583" y="1620"/>
                </a:lnTo>
                <a:lnTo>
                  <a:pt x="19565" y="1617"/>
                </a:lnTo>
                <a:lnTo>
                  <a:pt x="19765" y="1597"/>
                </a:lnTo>
                <a:lnTo>
                  <a:pt x="19749" y="1602"/>
                </a:lnTo>
                <a:lnTo>
                  <a:pt x="19953" y="1474"/>
                </a:lnTo>
                <a:lnTo>
                  <a:pt x="19947" y="1479"/>
                </a:lnTo>
                <a:lnTo>
                  <a:pt x="20147" y="1275"/>
                </a:lnTo>
                <a:cubicBezTo>
                  <a:pt x="20150" y="1272"/>
                  <a:pt x="20153" y="1270"/>
                  <a:pt x="20157" y="1268"/>
                </a:cubicBezTo>
                <a:lnTo>
                  <a:pt x="20357" y="1176"/>
                </a:lnTo>
                <a:lnTo>
                  <a:pt x="20351" y="1180"/>
                </a:lnTo>
                <a:lnTo>
                  <a:pt x="20555" y="1024"/>
                </a:lnTo>
                <a:cubicBezTo>
                  <a:pt x="20559" y="1020"/>
                  <a:pt x="20565" y="1018"/>
                  <a:pt x="20571" y="1017"/>
                </a:cubicBezTo>
                <a:lnTo>
                  <a:pt x="20771" y="985"/>
                </a:lnTo>
                <a:cubicBezTo>
                  <a:pt x="20777" y="984"/>
                  <a:pt x="20784" y="985"/>
                  <a:pt x="20790" y="987"/>
                </a:cubicBezTo>
                <a:lnTo>
                  <a:pt x="20990" y="1071"/>
                </a:lnTo>
                <a:lnTo>
                  <a:pt x="20953" y="1077"/>
                </a:lnTo>
                <a:lnTo>
                  <a:pt x="21157" y="905"/>
                </a:lnTo>
                <a:cubicBezTo>
                  <a:pt x="21160" y="902"/>
                  <a:pt x="21164" y="900"/>
                  <a:pt x="21168" y="899"/>
                </a:cubicBezTo>
                <a:lnTo>
                  <a:pt x="21368" y="823"/>
                </a:lnTo>
                <a:cubicBezTo>
                  <a:pt x="21370" y="822"/>
                  <a:pt x="21372" y="821"/>
                  <a:pt x="21375" y="821"/>
                </a:cubicBezTo>
                <a:lnTo>
                  <a:pt x="21575" y="789"/>
                </a:lnTo>
                <a:lnTo>
                  <a:pt x="21557" y="797"/>
                </a:lnTo>
                <a:lnTo>
                  <a:pt x="21761" y="625"/>
                </a:lnTo>
                <a:cubicBezTo>
                  <a:pt x="21766" y="621"/>
                  <a:pt x="21773" y="618"/>
                  <a:pt x="21779" y="617"/>
                </a:cubicBezTo>
                <a:lnTo>
                  <a:pt x="21979" y="589"/>
                </a:lnTo>
                <a:lnTo>
                  <a:pt x="21963" y="596"/>
                </a:lnTo>
                <a:lnTo>
                  <a:pt x="22163" y="444"/>
                </a:lnTo>
                <a:lnTo>
                  <a:pt x="22152" y="457"/>
                </a:lnTo>
                <a:lnTo>
                  <a:pt x="22352" y="21"/>
                </a:lnTo>
                <a:cubicBezTo>
                  <a:pt x="22358" y="8"/>
                  <a:pt x="22372" y="0"/>
                  <a:pt x="22386" y="1"/>
                </a:cubicBezTo>
                <a:cubicBezTo>
                  <a:pt x="22401" y="1"/>
                  <a:pt x="22414" y="11"/>
                  <a:pt x="22419" y="25"/>
                </a:cubicBezTo>
                <a:lnTo>
                  <a:pt x="22623" y="621"/>
                </a:lnTo>
                <a:lnTo>
                  <a:pt x="22578" y="598"/>
                </a:lnTo>
                <a:lnTo>
                  <a:pt x="22778" y="538"/>
                </a:lnTo>
                <a:lnTo>
                  <a:pt x="22759" y="551"/>
                </a:lnTo>
                <a:lnTo>
                  <a:pt x="22959" y="275"/>
                </a:lnTo>
                <a:cubicBezTo>
                  <a:pt x="22966" y="266"/>
                  <a:pt x="22976" y="261"/>
                  <a:pt x="22988" y="260"/>
                </a:cubicBezTo>
                <a:lnTo>
                  <a:pt x="23192" y="256"/>
                </a:lnTo>
                <a:lnTo>
                  <a:pt x="23391" y="248"/>
                </a:lnTo>
                <a:lnTo>
                  <a:pt x="23595" y="265"/>
                </a:lnTo>
                <a:lnTo>
                  <a:pt x="23801" y="289"/>
                </a:lnTo>
                <a:cubicBezTo>
                  <a:pt x="23806" y="289"/>
                  <a:pt x="23811" y="291"/>
                  <a:pt x="23816" y="294"/>
                </a:cubicBezTo>
                <a:lnTo>
                  <a:pt x="24016" y="422"/>
                </a:lnTo>
                <a:cubicBezTo>
                  <a:pt x="24033" y="433"/>
                  <a:pt x="24038" y="455"/>
                  <a:pt x="24027" y="472"/>
                </a:cubicBezTo>
                <a:cubicBezTo>
                  <a:pt x="24016" y="489"/>
                  <a:pt x="23994" y="494"/>
                  <a:pt x="23977" y="483"/>
                </a:cubicBezTo>
                <a:lnTo>
                  <a:pt x="23777" y="355"/>
                </a:lnTo>
                <a:lnTo>
                  <a:pt x="23792" y="360"/>
                </a:lnTo>
                <a:lnTo>
                  <a:pt x="23590" y="336"/>
                </a:lnTo>
                <a:lnTo>
                  <a:pt x="23394" y="320"/>
                </a:lnTo>
                <a:lnTo>
                  <a:pt x="23193" y="328"/>
                </a:lnTo>
                <a:lnTo>
                  <a:pt x="22989" y="332"/>
                </a:lnTo>
                <a:lnTo>
                  <a:pt x="23018" y="318"/>
                </a:lnTo>
                <a:lnTo>
                  <a:pt x="22818" y="594"/>
                </a:lnTo>
                <a:cubicBezTo>
                  <a:pt x="22813" y="600"/>
                  <a:pt x="22806" y="605"/>
                  <a:pt x="22799" y="607"/>
                </a:cubicBezTo>
                <a:lnTo>
                  <a:pt x="22599" y="667"/>
                </a:lnTo>
                <a:cubicBezTo>
                  <a:pt x="22580" y="673"/>
                  <a:pt x="22561" y="662"/>
                  <a:pt x="22554" y="644"/>
                </a:cubicBezTo>
                <a:lnTo>
                  <a:pt x="22350" y="48"/>
                </a:lnTo>
                <a:lnTo>
                  <a:pt x="22417" y="51"/>
                </a:lnTo>
                <a:lnTo>
                  <a:pt x="22217" y="487"/>
                </a:lnTo>
                <a:cubicBezTo>
                  <a:pt x="22215" y="493"/>
                  <a:pt x="22211" y="498"/>
                  <a:pt x="22206" y="501"/>
                </a:cubicBezTo>
                <a:lnTo>
                  <a:pt x="22006" y="653"/>
                </a:lnTo>
                <a:cubicBezTo>
                  <a:pt x="22001" y="657"/>
                  <a:pt x="21996" y="659"/>
                  <a:pt x="21989" y="660"/>
                </a:cubicBezTo>
                <a:lnTo>
                  <a:pt x="21789" y="688"/>
                </a:lnTo>
                <a:lnTo>
                  <a:pt x="21808" y="680"/>
                </a:lnTo>
                <a:lnTo>
                  <a:pt x="21604" y="852"/>
                </a:lnTo>
                <a:cubicBezTo>
                  <a:pt x="21599" y="856"/>
                  <a:pt x="21593" y="859"/>
                  <a:pt x="21586" y="860"/>
                </a:cubicBezTo>
                <a:lnTo>
                  <a:pt x="21386" y="892"/>
                </a:lnTo>
                <a:lnTo>
                  <a:pt x="21393" y="890"/>
                </a:lnTo>
                <a:lnTo>
                  <a:pt x="21193" y="966"/>
                </a:lnTo>
                <a:lnTo>
                  <a:pt x="21204" y="960"/>
                </a:lnTo>
                <a:lnTo>
                  <a:pt x="21000" y="1132"/>
                </a:lnTo>
                <a:cubicBezTo>
                  <a:pt x="20989" y="1141"/>
                  <a:pt x="20975" y="1143"/>
                  <a:pt x="20963" y="1138"/>
                </a:cubicBezTo>
                <a:lnTo>
                  <a:pt x="20763" y="1054"/>
                </a:lnTo>
                <a:lnTo>
                  <a:pt x="20782" y="1056"/>
                </a:lnTo>
                <a:lnTo>
                  <a:pt x="20582" y="1088"/>
                </a:lnTo>
                <a:lnTo>
                  <a:pt x="20598" y="1081"/>
                </a:lnTo>
                <a:lnTo>
                  <a:pt x="20394" y="1237"/>
                </a:lnTo>
                <a:cubicBezTo>
                  <a:pt x="20392" y="1239"/>
                  <a:pt x="20390" y="1240"/>
                  <a:pt x="20388" y="1241"/>
                </a:cubicBezTo>
                <a:lnTo>
                  <a:pt x="20188" y="1333"/>
                </a:lnTo>
                <a:lnTo>
                  <a:pt x="20198" y="1326"/>
                </a:lnTo>
                <a:lnTo>
                  <a:pt x="19998" y="1530"/>
                </a:lnTo>
                <a:cubicBezTo>
                  <a:pt x="19996" y="1532"/>
                  <a:pt x="19994" y="1533"/>
                  <a:pt x="19992" y="1535"/>
                </a:cubicBezTo>
                <a:lnTo>
                  <a:pt x="19788" y="1663"/>
                </a:lnTo>
                <a:cubicBezTo>
                  <a:pt x="19783" y="1666"/>
                  <a:pt x="19778" y="1668"/>
                  <a:pt x="19772" y="1668"/>
                </a:cubicBezTo>
                <a:lnTo>
                  <a:pt x="19572" y="1688"/>
                </a:lnTo>
                <a:cubicBezTo>
                  <a:pt x="19566" y="1689"/>
                  <a:pt x="19560" y="1688"/>
                  <a:pt x="19554" y="1685"/>
                </a:cubicBezTo>
                <a:lnTo>
                  <a:pt x="19354" y="1597"/>
                </a:lnTo>
                <a:lnTo>
                  <a:pt x="19386" y="1596"/>
                </a:lnTo>
                <a:lnTo>
                  <a:pt x="19182" y="1708"/>
                </a:lnTo>
                <a:lnTo>
                  <a:pt x="18982" y="1820"/>
                </a:lnTo>
                <a:cubicBezTo>
                  <a:pt x="18975" y="1824"/>
                  <a:pt x="18966" y="1825"/>
                  <a:pt x="18957" y="1824"/>
                </a:cubicBezTo>
                <a:lnTo>
                  <a:pt x="18757" y="1784"/>
                </a:lnTo>
                <a:lnTo>
                  <a:pt x="18782" y="1780"/>
                </a:lnTo>
                <a:lnTo>
                  <a:pt x="18578" y="1892"/>
                </a:lnTo>
                <a:cubicBezTo>
                  <a:pt x="18572" y="1895"/>
                  <a:pt x="18565" y="1897"/>
                  <a:pt x="18558" y="1896"/>
                </a:cubicBezTo>
                <a:lnTo>
                  <a:pt x="18358" y="1884"/>
                </a:lnTo>
                <a:lnTo>
                  <a:pt x="18376" y="1881"/>
                </a:lnTo>
                <a:lnTo>
                  <a:pt x="18176" y="1973"/>
                </a:lnTo>
                <a:cubicBezTo>
                  <a:pt x="18169" y="1976"/>
                  <a:pt x="18163" y="1977"/>
                  <a:pt x="18156" y="1976"/>
                </a:cubicBezTo>
                <a:lnTo>
                  <a:pt x="17952" y="1952"/>
                </a:lnTo>
                <a:lnTo>
                  <a:pt x="17979" y="1945"/>
                </a:lnTo>
                <a:lnTo>
                  <a:pt x="17779" y="2105"/>
                </a:lnTo>
                <a:cubicBezTo>
                  <a:pt x="17768" y="2113"/>
                  <a:pt x="17754" y="2115"/>
                  <a:pt x="17742" y="2109"/>
                </a:cubicBezTo>
                <a:lnTo>
                  <a:pt x="17542" y="2021"/>
                </a:lnTo>
                <a:lnTo>
                  <a:pt x="17559" y="2024"/>
                </a:lnTo>
                <a:lnTo>
                  <a:pt x="17356" y="2036"/>
                </a:lnTo>
                <a:lnTo>
                  <a:pt x="17156" y="2056"/>
                </a:lnTo>
                <a:lnTo>
                  <a:pt x="17178" y="2045"/>
                </a:lnTo>
                <a:lnTo>
                  <a:pt x="16978" y="2253"/>
                </a:lnTo>
                <a:cubicBezTo>
                  <a:pt x="16972" y="2261"/>
                  <a:pt x="16962" y="2265"/>
                  <a:pt x="16952" y="2264"/>
                </a:cubicBezTo>
                <a:cubicBezTo>
                  <a:pt x="16942" y="2264"/>
                  <a:pt x="16933" y="2260"/>
                  <a:pt x="16926" y="2253"/>
                </a:cubicBezTo>
                <a:lnTo>
                  <a:pt x="16722" y="2037"/>
                </a:lnTo>
                <a:lnTo>
                  <a:pt x="16744" y="2048"/>
                </a:lnTo>
                <a:lnTo>
                  <a:pt x="16544" y="2024"/>
                </a:lnTo>
                <a:lnTo>
                  <a:pt x="16567" y="2019"/>
                </a:lnTo>
                <a:lnTo>
                  <a:pt x="16367" y="2143"/>
                </a:lnTo>
                <a:cubicBezTo>
                  <a:pt x="16365" y="2144"/>
                  <a:pt x="16363" y="2145"/>
                  <a:pt x="16361" y="2146"/>
                </a:cubicBezTo>
                <a:lnTo>
                  <a:pt x="16157" y="2222"/>
                </a:lnTo>
                <a:lnTo>
                  <a:pt x="16167" y="2217"/>
                </a:lnTo>
                <a:lnTo>
                  <a:pt x="15967" y="2377"/>
                </a:lnTo>
                <a:cubicBezTo>
                  <a:pt x="15965" y="2378"/>
                  <a:pt x="15962" y="2380"/>
                  <a:pt x="15960" y="2381"/>
                </a:cubicBezTo>
                <a:lnTo>
                  <a:pt x="15760" y="2473"/>
                </a:lnTo>
                <a:cubicBezTo>
                  <a:pt x="15756" y="2475"/>
                  <a:pt x="15753" y="2476"/>
                  <a:pt x="15749" y="2476"/>
                </a:cubicBezTo>
                <a:lnTo>
                  <a:pt x="15545" y="2504"/>
                </a:lnTo>
                <a:cubicBezTo>
                  <a:pt x="15535" y="2506"/>
                  <a:pt x="15524" y="2502"/>
                  <a:pt x="15516" y="2495"/>
                </a:cubicBezTo>
                <a:lnTo>
                  <a:pt x="15316" y="2311"/>
                </a:lnTo>
                <a:lnTo>
                  <a:pt x="15359" y="2315"/>
                </a:lnTo>
                <a:lnTo>
                  <a:pt x="15159" y="2435"/>
                </a:lnTo>
                <a:cubicBezTo>
                  <a:pt x="15148" y="2442"/>
                  <a:pt x="15134" y="2442"/>
                  <a:pt x="15123" y="2436"/>
                </a:cubicBezTo>
                <a:lnTo>
                  <a:pt x="14919" y="2320"/>
                </a:lnTo>
                <a:lnTo>
                  <a:pt x="14946" y="2323"/>
                </a:lnTo>
                <a:lnTo>
                  <a:pt x="14746" y="2375"/>
                </a:lnTo>
                <a:lnTo>
                  <a:pt x="14754" y="2372"/>
                </a:lnTo>
                <a:lnTo>
                  <a:pt x="14554" y="2480"/>
                </a:lnTo>
                <a:cubicBezTo>
                  <a:pt x="14547" y="2484"/>
                  <a:pt x="14539" y="2485"/>
                  <a:pt x="14532" y="2484"/>
                </a:cubicBezTo>
                <a:lnTo>
                  <a:pt x="14328" y="2456"/>
                </a:lnTo>
                <a:lnTo>
                  <a:pt x="14353" y="2450"/>
                </a:lnTo>
                <a:lnTo>
                  <a:pt x="14153" y="2586"/>
                </a:lnTo>
                <a:cubicBezTo>
                  <a:pt x="14149" y="2589"/>
                  <a:pt x="14144" y="2591"/>
                  <a:pt x="14139" y="2592"/>
                </a:cubicBezTo>
                <a:lnTo>
                  <a:pt x="13935" y="2628"/>
                </a:lnTo>
                <a:lnTo>
                  <a:pt x="13731" y="2640"/>
                </a:lnTo>
                <a:lnTo>
                  <a:pt x="13740" y="2639"/>
                </a:lnTo>
                <a:lnTo>
                  <a:pt x="13538" y="2707"/>
                </a:lnTo>
                <a:lnTo>
                  <a:pt x="13338" y="2763"/>
                </a:lnTo>
                <a:cubicBezTo>
                  <a:pt x="13328" y="2766"/>
                  <a:pt x="13318" y="2764"/>
                  <a:pt x="13309" y="2759"/>
                </a:cubicBezTo>
                <a:lnTo>
                  <a:pt x="13105" y="2627"/>
                </a:lnTo>
                <a:lnTo>
                  <a:pt x="13136" y="2631"/>
                </a:lnTo>
                <a:lnTo>
                  <a:pt x="12936" y="2699"/>
                </a:lnTo>
                <a:lnTo>
                  <a:pt x="12944" y="2695"/>
                </a:lnTo>
                <a:lnTo>
                  <a:pt x="12744" y="2823"/>
                </a:lnTo>
                <a:cubicBezTo>
                  <a:pt x="12730" y="2832"/>
                  <a:pt x="12712" y="2830"/>
                  <a:pt x="12700" y="2818"/>
                </a:cubicBezTo>
                <a:lnTo>
                  <a:pt x="12496" y="2622"/>
                </a:lnTo>
                <a:lnTo>
                  <a:pt x="12536" y="2629"/>
                </a:lnTo>
                <a:lnTo>
                  <a:pt x="12336" y="2721"/>
                </a:lnTo>
                <a:lnTo>
                  <a:pt x="12341" y="2718"/>
                </a:lnTo>
                <a:lnTo>
                  <a:pt x="12139" y="2859"/>
                </a:lnTo>
                <a:lnTo>
                  <a:pt x="11931" y="2985"/>
                </a:lnTo>
                <a:lnTo>
                  <a:pt x="11731" y="3073"/>
                </a:lnTo>
                <a:cubicBezTo>
                  <a:pt x="11729" y="3074"/>
                  <a:pt x="11727" y="3075"/>
                  <a:pt x="11725" y="3075"/>
                </a:cubicBezTo>
                <a:lnTo>
                  <a:pt x="11525" y="3123"/>
                </a:lnTo>
                <a:cubicBezTo>
                  <a:pt x="11511" y="3127"/>
                  <a:pt x="11496" y="3121"/>
                  <a:pt x="11487" y="3109"/>
                </a:cubicBezTo>
                <a:lnTo>
                  <a:pt x="11283" y="2825"/>
                </a:lnTo>
                <a:lnTo>
                  <a:pt x="11339" y="2829"/>
                </a:lnTo>
                <a:lnTo>
                  <a:pt x="11139" y="3041"/>
                </a:lnTo>
                <a:cubicBezTo>
                  <a:pt x="11133" y="3047"/>
                  <a:pt x="11125" y="3051"/>
                  <a:pt x="11117" y="3052"/>
                </a:cubicBezTo>
                <a:lnTo>
                  <a:pt x="10917" y="3076"/>
                </a:lnTo>
                <a:lnTo>
                  <a:pt x="10929" y="3072"/>
                </a:lnTo>
                <a:lnTo>
                  <a:pt x="10729" y="3176"/>
                </a:lnTo>
                <a:lnTo>
                  <a:pt x="10737" y="3170"/>
                </a:lnTo>
                <a:lnTo>
                  <a:pt x="10533" y="3366"/>
                </a:lnTo>
                <a:cubicBezTo>
                  <a:pt x="10525" y="3374"/>
                  <a:pt x="10514" y="3378"/>
                  <a:pt x="10502" y="3376"/>
                </a:cubicBezTo>
                <a:cubicBezTo>
                  <a:pt x="10491" y="3374"/>
                  <a:pt x="10481" y="3367"/>
                  <a:pt x="10476" y="3357"/>
                </a:cubicBezTo>
                <a:lnTo>
                  <a:pt x="10276" y="2961"/>
                </a:lnTo>
                <a:lnTo>
                  <a:pt x="10343" y="2956"/>
                </a:lnTo>
                <a:lnTo>
                  <a:pt x="10143" y="3548"/>
                </a:lnTo>
                <a:cubicBezTo>
                  <a:pt x="10136" y="3567"/>
                  <a:pt x="10116" y="3577"/>
                  <a:pt x="10098" y="3571"/>
                </a:cubicBezTo>
                <a:lnTo>
                  <a:pt x="9894" y="3507"/>
                </a:lnTo>
                <a:lnTo>
                  <a:pt x="9902" y="3508"/>
                </a:lnTo>
                <a:lnTo>
                  <a:pt x="9702" y="3496"/>
                </a:lnTo>
                <a:lnTo>
                  <a:pt x="9727" y="3489"/>
                </a:lnTo>
                <a:lnTo>
                  <a:pt x="9527" y="3649"/>
                </a:lnTo>
                <a:cubicBezTo>
                  <a:pt x="9517" y="3657"/>
                  <a:pt x="9503" y="3659"/>
                  <a:pt x="9491" y="3654"/>
                </a:cubicBezTo>
                <a:lnTo>
                  <a:pt x="9287" y="3570"/>
                </a:lnTo>
                <a:lnTo>
                  <a:pt x="9315" y="3569"/>
                </a:lnTo>
                <a:lnTo>
                  <a:pt x="9115" y="3657"/>
                </a:lnTo>
                <a:lnTo>
                  <a:pt x="9122" y="3653"/>
                </a:lnTo>
                <a:lnTo>
                  <a:pt x="8922" y="3801"/>
                </a:lnTo>
                <a:cubicBezTo>
                  <a:pt x="8917" y="3805"/>
                  <a:pt x="8911" y="3807"/>
                  <a:pt x="8905" y="3808"/>
                </a:cubicBezTo>
                <a:lnTo>
                  <a:pt x="8701" y="3832"/>
                </a:lnTo>
                <a:cubicBezTo>
                  <a:pt x="8695" y="3833"/>
                  <a:pt x="8690" y="3832"/>
                  <a:pt x="8685" y="3831"/>
                </a:cubicBezTo>
                <a:lnTo>
                  <a:pt x="8487" y="3763"/>
                </a:lnTo>
                <a:lnTo>
                  <a:pt x="8287" y="3711"/>
                </a:lnTo>
                <a:cubicBezTo>
                  <a:pt x="8280" y="3709"/>
                  <a:pt x="8273" y="3705"/>
                  <a:pt x="8268" y="3698"/>
                </a:cubicBezTo>
                <a:lnTo>
                  <a:pt x="8064" y="3426"/>
                </a:lnTo>
                <a:lnTo>
                  <a:pt x="8087" y="3440"/>
                </a:lnTo>
                <a:lnTo>
                  <a:pt x="7887" y="3412"/>
                </a:lnTo>
                <a:lnTo>
                  <a:pt x="7926" y="3390"/>
                </a:lnTo>
                <a:lnTo>
                  <a:pt x="7726" y="3882"/>
                </a:lnTo>
                <a:cubicBezTo>
                  <a:pt x="7722" y="3891"/>
                  <a:pt x="7715" y="3898"/>
                  <a:pt x="7707" y="3902"/>
                </a:cubicBezTo>
                <a:lnTo>
                  <a:pt x="7503" y="3990"/>
                </a:lnTo>
                <a:cubicBezTo>
                  <a:pt x="7495" y="3993"/>
                  <a:pt x="7486" y="3993"/>
                  <a:pt x="7478" y="3991"/>
                </a:cubicBezTo>
                <a:lnTo>
                  <a:pt x="7278" y="3931"/>
                </a:lnTo>
                <a:lnTo>
                  <a:pt x="7304" y="3929"/>
                </a:lnTo>
                <a:lnTo>
                  <a:pt x="7104" y="4021"/>
                </a:lnTo>
                <a:cubicBezTo>
                  <a:pt x="7094" y="4026"/>
                  <a:pt x="7083" y="4026"/>
                  <a:pt x="7074" y="4021"/>
                </a:cubicBezTo>
                <a:lnTo>
                  <a:pt x="6870" y="3929"/>
                </a:lnTo>
                <a:lnTo>
                  <a:pt x="6878" y="3932"/>
                </a:lnTo>
                <a:lnTo>
                  <a:pt x="6679" y="3896"/>
                </a:lnTo>
                <a:lnTo>
                  <a:pt x="6479" y="3864"/>
                </a:lnTo>
                <a:cubicBezTo>
                  <a:pt x="6472" y="3863"/>
                  <a:pt x="6466" y="3860"/>
                  <a:pt x="6461" y="3855"/>
                </a:cubicBezTo>
                <a:lnTo>
                  <a:pt x="6257" y="3675"/>
                </a:lnTo>
                <a:lnTo>
                  <a:pt x="6057" y="3499"/>
                </a:lnTo>
                <a:lnTo>
                  <a:pt x="6109" y="3495"/>
                </a:lnTo>
                <a:lnTo>
                  <a:pt x="5909" y="3747"/>
                </a:lnTo>
                <a:cubicBezTo>
                  <a:pt x="5902" y="3756"/>
                  <a:pt x="5891" y="3761"/>
                  <a:pt x="5879" y="3760"/>
                </a:cubicBezTo>
                <a:cubicBezTo>
                  <a:pt x="5868" y="3760"/>
                  <a:pt x="5857" y="3754"/>
                  <a:pt x="5851" y="3745"/>
                </a:cubicBezTo>
                <a:lnTo>
                  <a:pt x="5647" y="3441"/>
                </a:lnTo>
                <a:lnTo>
                  <a:pt x="5658" y="3451"/>
                </a:lnTo>
                <a:lnTo>
                  <a:pt x="5458" y="3331"/>
                </a:lnTo>
                <a:cubicBezTo>
                  <a:pt x="5451" y="3327"/>
                  <a:pt x="5446" y="3321"/>
                  <a:pt x="5443" y="3314"/>
                </a:cubicBezTo>
                <a:lnTo>
                  <a:pt x="5243" y="2810"/>
                </a:lnTo>
                <a:lnTo>
                  <a:pt x="5246" y="2815"/>
                </a:lnTo>
                <a:lnTo>
                  <a:pt x="5042" y="2487"/>
                </a:lnTo>
                <a:lnTo>
                  <a:pt x="5048" y="2494"/>
                </a:lnTo>
                <a:lnTo>
                  <a:pt x="4848" y="2302"/>
                </a:lnTo>
                <a:cubicBezTo>
                  <a:pt x="4844" y="2299"/>
                  <a:pt x="4842" y="2296"/>
                  <a:pt x="4840" y="2291"/>
                </a:cubicBezTo>
                <a:lnTo>
                  <a:pt x="4640" y="1855"/>
                </a:lnTo>
                <a:lnTo>
                  <a:pt x="4645" y="1864"/>
                </a:lnTo>
                <a:lnTo>
                  <a:pt x="4441" y="1632"/>
                </a:lnTo>
                <a:cubicBezTo>
                  <a:pt x="4439" y="1630"/>
                  <a:pt x="4438" y="1627"/>
                  <a:pt x="4436" y="1625"/>
                </a:cubicBezTo>
                <a:lnTo>
                  <a:pt x="4236" y="1233"/>
                </a:lnTo>
                <a:lnTo>
                  <a:pt x="4255" y="1250"/>
                </a:lnTo>
                <a:lnTo>
                  <a:pt x="4055" y="1170"/>
                </a:lnTo>
                <a:cubicBezTo>
                  <a:pt x="4049" y="1168"/>
                  <a:pt x="4044" y="1164"/>
                  <a:pt x="4040" y="1158"/>
                </a:cubicBezTo>
                <a:lnTo>
                  <a:pt x="3836" y="894"/>
                </a:lnTo>
                <a:lnTo>
                  <a:pt x="3852" y="906"/>
                </a:lnTo>
                <a:lnTo>
                  <a:pt x="3652" y="834"/>
                </a:lnTo>
                <a:lnTo>
                  <a:pt x="3676" y="835"/>
                </a:lnTo>
                <a:lnTo>
                  <a:pt x="3475" y="903"/>
                </a:lnTo>
                <a:lnTo>
                  <a:pt x="3271" y="967"/>
                </a:lnTo>
                <a:lnTo>
                  <a:pt x="3278" y="964"/>
                </a:lnTo>
                <a:lnTo>
                  <a:pt x="3078" y="1076"/>
                </a:lnTo>
                <a:lnTo>
                  <a:pt x="3088" y="1068"/>
                </a:lnTo>
                <a:lnTo>
                  <a:pt x="2888" y="1300"/>
                </a:lnTo>
                <a:cubicBezTo>
                  <a:pt x="2876" y="1314"/>
                  <a:pt x="2856" y="1317"/>
                  <a:pt x="2840" y="1306"/>
                </a:cubicBezTo>
                <a:lnTo>
                  <a:pt x="2636" y="1170"/>
                </a:lnTo>
                <a:lnTo>
                  <a:pt x="2650" y="1176"/>
                </a:lnTo>
                <a:lnTo>
                  <a:pt x="2450" y="1140"/>
                </a:lnTo>
                <a:lnTo>
                  <a:pt x="2476" y="1135"/>
                </a:lnTo>
                <a:lnTo>
                  <a:pt x="2276" y="1263"/>
                </a:lnTo>
                <a:cubicBezTo>
                  <a:pt x="2274" y="1264"/>
                  <a:pt x="2271" y="1265"/>
                  <a:pt x="2268" y="1266"/>
                </a:cubicBezTo>
                <a:lnTo>
                  <a:pt x="2064" y="1338"/>
                </a:lnTo>
                <a:lnTo>
                  <a:pt x="2074" y="1333"/>
                </a:lnTo>
                <a:lnTo>
                  <a:pt x="1871" y="1487"/>
                </a:lnTo>
                <a:lnTo>
                  <a:pt x="1671" y="1607"/>
                </a:lnTo>
                <a:cubicBezTo>
                  <a:pt x="1667" y="1610"/>
                  <a:pt x="1662" y="1612"/>
                  <a:pt x="1657" y="1612"/>
                </a:cubicBezTo>
                <a:lnTo>
                  <a:pt x="1448" y="1636"/>
                </a:lnTo>
                <a:lnTo>
                  <a:pt x="1248" y="1636"/>
                </a:lnTo>
                <a:cubicBezTo>
                  <a:pt x="1242" y="1636"/>
                  <a:pt x="1236" y="1635"/>
                  <a:pt x="1230" y="1631"/>
                </a:cubicBezTo>
                <a:lnTo>
                  <a:pt x="1030" y="1511"/>
                </a:lnTo>
                <a:lnTo>
                  <a:pt x="1072" y="1507"/>
                </a:lnTo>
                <a:lnTo>
                  <a:pt x="868" y="1687"/>
                </a:lnTo>
                <a:lnTo>
                  <a:pt x="878" y="1674"/>
                </a:lnTo>
                <a:lnTo>
                  <a:pt x="678" y="2154"/>
                </a:lnTo>
                <a:cubicBezTo>
                  <a:pt x="672" y="2168"/>
                  <a:pt x="659" y="2176"/>
                  <a:pt x="645" y="2176"/>
                </a:cubicBezTo>
                <a:cubicBezTo>
                  <a:pt x="630" y="2177"/>
                  <a:pt x="617" y="2168"/>
                  <a:pt x="611" y="2155"/>
                </a:cubicBezTo>
                <a:lnTo>
                  <a:pt x="411" y="1691"/>
                </a:lnTo>
                <a:lnTo>
                  <a:pt x="461" y="1708"/>
                </a:lnTo>
                <a:lnTo>
                  <a:pt x="257" y="1816"/>
                </a:lnTo>
                <a:cubicBezTo>
                  <a:pt x="245" y="1823"/>
                  <a:pt x="230" y="1822"/>
                  <a:pt x="218" y="1813"/>
                </a:cubicBezTo>
                <a:lnTo>
                  <a:pt x="18" y="1657"/>
                </a:lnTo>
                <a:cubicBezTo>
                  <a:pt x="3" y="1645"/>
                  <a:pt x="0" y="1622"/>
                  <a:pt x="12" y="1606"/>
                </a:cubicBezTo>
                <a:cubicBezTo>
                  <a:pt x="24" y="1591"/>
                  <a:pt x="47" y="1588"/>
                  <a:pt x="63" y="1600"/>
                </a:cubicBezTo>
                <a:close/>
              </a:path>
            </a:pathLst>
          </a:custGeom>
          <a:solidFill>
            <a:srgbClr val="295B8E"/>
          </a:solidFill>
          <a:ln w="25400" cap="flat">
            <a:solidFill>
              <a:srgbClr val="295B8E"/>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p:nvSpPr>
        <p:spPr bwMode="auto">
          <a:xfrm>
            <a:off x="747713" y="3368675"/>
            <a:ext cx="7742237" cy="25400"/>
          </a:xfrm>
          <a:custGeom>
            <a:avLst/>
            <a:gdLst>
              <a:gd name="T0" fmla="*/ 644 w 24840"/>
              <a:gd name="T1" fmla="*/ 0 h 80"/>
              <a:gd name="T2" fmla="*/ 1448 w 24840"/>
              <a:gd name="T3" fmla="*/ 0 h 80"/>
              <a:gd name="T4" fmla="*/ 2256 w 24840"/>
              <a:gd name="T5" fmla="*/ 0 h 80"/>
              <a:gd name="T6" fmla="*/ 3060 w 24840"/>
              <a:gd name="T7" fmla="*/ 0 h 80"/>
              <a:gd name="T8" fmla="*/ 3864 w 24840"/>
              <a:gd name="T9" fmla="*/ 0 h 80"/>
              <a:gd name="T10" fmla="*/ 4672 w 24840"/>
              <a:gd name="T11" fmla="*/ 0 h 80"/>
              <a:gd name="T12" fmla="*/ 5476 w 24840"/>
              <a:gd name="T13" fmla="*/ 0 h 80"/>
              <a:gd name="T14" fmla="*/ 6280 w 24840"/>
              <a:gd name="T15" fmla="*/ 0 h 80"/>
              <a:gd name="T16" fmla="*/ 7088 w 24840"/>
              <a:gd name="T17" fmla="*/ 0 h 80"/>
              <a:gd name="T18" fmla="*/ 7892 w 24840"/>
              <a:gd name="T19" fmla="*/ 0 h 80"/>
              <a:gd name="T20" fmla="*/ 8696 w 24840"/>
              <a:gd name="T21" fmla="*/ 0 h 80"/>
              <a:gd name="T22" fmla="*/ 9504 w 24840"/>
              <a:gd name="T23" fmla="*/ 0 h 80"/>
              <a:gd name="T24" fmla="*/ 10308 w 24840"/>
              <a:gd name="T25" fmla="*/ 0 h 80"/>
              <a:gd name="T26" fmla="*/ 11112 w 24840"/>
              <a:gd name="T27" fmla="*/ 0 h 80"/>
              <a:gd name="T28" fmla="*/ 11916 w 24840"/>
              <a:gd name="T29" fmla="*/ 0 h 80"/>
              <a:gd name="T30" fmla="*/ 12724 w 24840"/>
              <a:gd name="T31" fmla="*/ 0 h 80"/>
              <a:gd name="T32" fmla="*/ 13528 w 24840"/>
              <a:gd name="T33" fmla="*/ 0 h 80"/>
              <a:gd name="T34" fmla="*/ 14332 w 24840"/>
              <a:gd name="T35" fmla="*/ 0 h 80"/>
              <a:gd name="T36" fmla="*/ 15140 w 24840"/>
              <a:gd name="T37" fmla="*/ 0 h 80"/>
              <a:gd name="T38" fmla="*/ 15944 w 24840"/>
              <a:gd name="T39" fmla="*/ 0 h 80"/>
              <a:gd name="T40" fmla="*/ 16748 w 24840"/>
              <a:gd name="T41" fmla="*/ 0 h 80"/>
              <a:gd name="T42" fmla="*/ 17556 w 24840"/>
              <a:gd name="T43" fmla="*/ 0 h 80"/>
              <a:gd name="T44" fmla="*/ 18360 w 24840"/>
              <a:gd name="T45" fmla="*/ 0 h 80"/>
              <a:gd name="T46" fmla="*/ 19164 w 24840"/>
              <a:gd name="T47" fmla="*/ 0 h 80"/>
              <a:gd name="T48" fmla="*/ 19972 w 24840"/>
              <a:gd name="T49" fmla="*/ 0 h 80"/>
              <a:gd name="T50" fmla="*/ 20776 w 24840"/>
              <a:gd name="T51" fmla="*/ 0 h 80"/>
              <a:gd name="T52" fmla="*/ 21580 w 24840"/>
              <a:gd name="T53" fmla="*/ 0 h 80"/>
              <a:gd name="T54" fmla="*/ 22384 w 24840"/>
              <a:gd name="T55" fmla="*/ 0 h 80"/>
              <a:gd name="T56" fmla="*/ 23192 w 24840"/>
              <a:gd name="T57" fmla="*/ 0 h 80"/>
              <a:gd name="T58" fmla="*/ 23996 w 24840"/>
              <a:gd name="T59" fmla="*/ 0 h 80"/>
              <a:gd name="T60" fmla="*/ 24800 w 24840"/>
              <a:gd name="T61" fmla="*/ 0 h 80"/>
              <a:gd name="T62" fmla="*/ 24400 w 24840"/>
              <a:gd name="T63" fmla="*/ 80 h 80"/>
              <a:gd name="T64" fmla="*/ 23592 w 24840"/>
              <a:gd name="T65" fmla="*/ 80 h 80"/>
              <a:gd name="T66" fmla="*/ 22788 w 24840"/>
              <a:gd name="T67" fmla="*/ 80 h 80"/>
              <a:gd name="T68" fmla="*/ 21984 w 24840"/>
              <a:gd name="T69" fmla="*/ 80 h 80"/>
              <a:gd name="T70" fmla="*/ 21180 w 24840"/>
              <a:gd name="T71" fmla="*/ 80 h 80"/>
              <a:gd name="T72" fmla="*/ 20372 w 24840"/>
              <a:gd name="T73" fmla="*/ 80 h 80"/>
              <a:gd name="T74" fmla="*/ 19568 w 24840"/>
              <a:gd name="T75" fmla="*/ 80 h 80"/>
              <a:gd name="T76" fmla="*/ 18764 w 24840"/>
              <a:gd name="T77" fmla="*/ 80 h 80"/>
              <a:gd name="T78" fmla="*/ 17956 w 24840"/>
              <a:gd name="T79" fmla="*/ 80 h 80"/>
              <a:gd name="T80" fmla="*/ 17152 w 24840"/>
              <a:gd name="T81" fmla="*/ 80 h 80"/>
              <a:gd name="T82" fmla="*/ 16348 w 24840"/>
              <a:gd name="T83" fmla="*/ 80 h 80"/>
              <a:gd name="T84" fmla="*/ 15540 w 24840"/>
              <a:gd name="T85" fmla="*/ 80 h 80"/>
              <a:gd name="T86" fmla="*/ 14736 w 24840"/>
              <a:gd name="T87" fmla="*/ 80 h 80"/>
              <a:gd name="T88" fmla="*/ 13932 w 24840"/>
              <a:gd name="T89" fmla="*/ 80 h 80"/>
              <a:gd name="T90" fmla="*/ 13124 w 24840"/>
              <a:gd name="T91" fmla="*/ 80 h 80"/>
              <a:gd name="T92" fmla="*/ 12320 w 24840"/>
              <a:gd name="T93" fmla="*/ 80 h 80"/>
              <a:gd name="T94" fmla="*/ 11516 w 24840"/>
              <a:gd name="T95" fmla="*/ 80 h 80"/>
              <a:gd name="T96" fmla="*/ 10712 w 24840"/>
              <a:gd name="T97" fmla="*/ 80 h 80"/>
              <a:gd name="T98" fmla="*/ 9904 w 24840"/>
              <a:gd name="T99" fmla="*/ 80 h 80"/>
              <a:gd name="T100" fmla="*/ 9100 w 24840"/>
              <a:gd name="T101" fmla="*/ 80 h 80"/>
              <a:gd name="T102" fmla="*/ 8296 w 24840"/>
              <a:gd name="T103" fmla="*/ 80 h 80"/>
              <a:gd name="T104" fmla="*/ 7488 w 24840"/>
              <a:gd name="T105" fmla="*/ 80 h 80"/>
              <a:gd name="T106" fmla="*/ 6684 w 24840"/>
              <a:gd name="T107" fmla="*/ 80 h 80"/>
              <a:gd name="T108" fmla="*/ 5880 w 24840"/>
              <a:gd name="T109" fmla="*/ 80 h 80"/>
              <a:gd name="T110" fmla="*/ 5072 w 24840"/>
              <a:gd name="T111" fmla="*/ 80 h 80"/>
              <a:gd name="T112" fmla="*/ 4268 w 24840"/>
              <a:gd name="T113" fmla="*/ 80 h 80"/>
              <a:gd name="T114" fmla="*/ 3464 w 24840"/>
              <a:gd name="T115" fmla="*/ 80 h 80"/>
              <a:gd name="T116" fmla="*/ 2656 w 24840"/>
              <a:gd name="T117" fmla="*/ 80 h 80"/>
              <a:gd name="T118" fmla="*/ 1852 w 24840"/>
              <a:gd name="T119" fmla="*/ 80 h 80"/>
              <a:gd name="T120" fmla="*/ 1048 w 24840"/>
              <a:gd name="T121" fmla="*/ 80 h 80"/>
              <a:gd name="T122" fmla="*/ 240 w 24840"/>
              <a:gd name="T12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840" h="80">
                <a:moveTo>
                  <a:pt x="40" y="0"/>
                </a:moveTo>
                <a:lnTo>
                  <a:pt x="240" y="0"/>
                </a:lnTo>
                <a:lnTo>
                  <a:pt x="444" y="0"/>
                </a:lnTo>
                <a:lnTo>
                  <a:pt x="644" y="0"/>
                </a:lnTo>
                <a:lnTo>
                  <a:pt x="844" y="0"/>
                </a:lnTo>
                <a:lnTo>
                  <a:pt x="1048" y="0"/>
                </a:lnTo>
                <a:lnTo>
                  <a:pt x="1248" y="0"/>
                </a:lnTo>
                <a:lnTo>
                  <a:pt x="1448" y="0"/>
                </a:lnTo>
                <a:lnTo>
                  <a:pt x="1652" y="0"/>
                </a:lnTo>
                <a:lnTo>
                  <a:pt x="1852" y="0"/>
                </a:lnTo>
                <a:lnTo>
                  <a:pt x="2052" y="0"/>
                </a:lnTo>
                <a:lnTo>
                  <a:pt x="2256" y="0"/>
                </a:lnTo>
                <a:lnTo>
                  <a:pt x="2456" y="0"/>
                </a:lnTo>
                <a:lnTo>
                  <a:pt x="2656" y="0"/>
                </a:lnTo>
                <a:lnTo>
                  <a:pt x="2860" y="0"/>
                </a:lnTo>
                <a:lnTo>
                  <a:pt x="3060" y="0"/>
                </a:lnTo>
                <a:lnTo>
                  <a:pt x="3260" y="0"/>
                </a:lnTo>
                <a:lnTo>
                  <a:pt x="3464" y="0"/>
                </a:lnTo>
                <a:lnTo>
                  <a:pt x="3664" y="0"/>
                </a:lnTo>
                <a:lnTo>
                  <a:pt x="3864" y="0"/>
                </a:lnTo>
                <a:lnTo>
                  <a:pt x="4068" y="0"/>
                </a:lnTo>
                <a:lnTo>
                  <a:pt x="4268" y="0"/>
                </a:lnTo>
                <a:lnTo>
                  <a:pt x="4468" y="0"/>
                </a:lnTo>
                <a:lnTo>
                  <a:pt x="4672" y="0"/>
                </a:lnTo>
                <a:lnTo>
                  <a:pt x="4872" y="0"/>
                </a:lnTo>
                <a:lnTo>
                  <a:pt x="5072" y="0"/>
                </a:lnTo>
                <a:lnTo>
                  <a:pt x="5276" y="0"/>
                </a:lnTo>
                <a:lnTo>
                  <a:pt x="5476" y="0"/>
                </a:lnTo>
                <a:lnTo>
                  <a:pt x="5676" y="0"/>
                </a:lnTo>
                <a:lnTo>
                  <a:pt x="5880" y="0"/>
                </a:lnTo>
                <a:lnTo>
                  <a:pt x="6080" y="0"/>
                </a:lnTo>
                <a:lnTo>
                  <a:pt x="6280" y="0"/>
                </a:lnTo>
                <a:lnTo>
                  <a:pt x="6484" y="0"/>
                </a:lnTo>
                <a:lnTo>
                  <a:pt x="6684" y="0"/>
                </a:lnTo>
                <a:lnTo>
                  <a:pt x="6884" y="0"/>
                </a:lnTo>
                <a:lnTo>
                  <a:pt x="7088" y="0"/>
                </a:lnTo>
                <a:lnTo>
                  <a:pt x="7288" y="0"/>
                </a:lnTo>
                <a:lnTo>
                  <a:pt x="7488" y="0"/>
                </a:lnTo>
                <a:lnTo>
                  <a:pt x="7692" y="0"/>
                </a:lnTo>
                <a:lnTo>
                  <a:pt x="7892" y="0"/>
                </a:lnTo>
                <a:lnTo>
                  <a:pt x="8092" y="0"/>
                </a:lnTo>
                <a:lnTo>
                  <a:pt x="8296" y="0"/>
                </a:lnTo>
                <a:lnTo>
                  <a:pt x="8496" y="0"/>
                </a:lnTo>
                <a:lnTo>
                  <a:pt x="8696" y="0"/>
                </a:lnTo>
                <a:lnTo>
                  <a:pt x="8900" y="0"/>
                </a:lnTo>
                <a:lnTo>
                  <a:pt x="9100" y="0"/>
                </a:lnTo>
                <a:lnTo>
                  <a:pt x="9300" y="0"/>
                </a:lnTo>
                <a:lnTo>
                  <a:pt x="9504" y="0"/>
                </a:lnTo>
                <a:lnTo>
                  <a:pt x="9704" y="0"/>
                </a:lnTo>
                <a:lnTo>
                  <a:pt x="9904" y="0"/>
                </a:lnTo>
                <a:lnTo>
                  <a:pt x="10108" y="0"/>
                </a:lnTo>
                <a:lnTo>
                  <a:pt x="10308" y="0"/>
                </a:lnTo>
                <a:lnTo>
                  <a:pt x="10508" y="0"/>
                </a:lnTo>
                <a:lnTo>
                  <a:pt x="10712" y="0"/>
                </a:lnTo>
                <a:lnTo>
                  <a:pt x="10912" y="0"/>
                </a:lnTo>
                <a:lnTo>
                  <a:pt x="11112" y="0"/>
                </a:lnTo>
                <a:lnTo>
                  <a:pt x="11312" y="0"/>
                </a:lnTo>
                <a:lnTo>
                  <a:pt x="11516" y="0"/>
                </a:lnTo>
                <a:lnTo>
                  <a:pt x="11716" y="0"/>
                </a:lnTo>
                <a:lnTo>
                  <a:pt x="11916" y="0"/>
                </a:lnTo>
                <a:lnTo>
                  <a:pt x="12120" y="0"/>
                </a:lnTo>
                <a:lnTo>
                  <a:pt x="12320" y="0"/>
                </a:lnTo>
                <a:lnTo>
                  <a:pt x="12520" y="0"/>
                </a:lnTo>
                <a:lnTo>
                  <a:pt x="12724" y="0"/>
                </a:lnTo>
                <a:lnTo>
                  <a:pt x="12924" y="0"/>
                </a:lnTo>
                <a:lnTo>
                  <a:pt x="13124" y="0"/>
                </a:lnTo>
                <a:lnTo>
                  <a:pt x="13328" y="0"/>
                </a:lnTo>
                <a:lnTo>
                  <a:pt x="13528" y="0"/>
                </a:lnTo>
                <a:lnTo>
                  <a:pt x="13728" y="0"/>
                </a:lnTo>
                <a:lnTo>
                  <a:pt x="13932" y="0"/>
                </a:lnTo>
                <a:lnTo>
                  <a:pt x="14132" y="0"/>
                </a:lnTo>
                <a:lnTo>
                  <a:pt x="14332" y="0"/>
                </a:lnTo>
                <a:lnTo>
                  <a:pt x="14536" y="0"/>
                </a:lnTo>
                <a:lnTo>
                  <a:pt x="14736" y="0"/>
                </a:lnTo>
                <a:lnTo>
                  <a:pt x="14936" y="0"/>
                </a:lnTo>
                <a:lnTo>
                  <a:pt x="15140" y="0"/>
                </a:lnTo>
                <a:lnTo>
                  <a:pt x="15340" y="0"/>
                </a:lnTo>
                <a:lnTo>
                  <a:pt x="15540" y="0"/>
                </a:lnTo>
                <a:lnTo>
                  <a:pt x="15744" y="0"/>
                </a:lnTo>
                <a:lnTo>
                  <a:pt x="15944" y="0"/>
                </a:lnTo>
                <a:lnTo>
                  <a:pt x="16144" y="0"/>
                </a:lnTo>
                <a:lnTo>
                  <a:pt x="16348" y="0"/>
                </a:lnTo>
                <a:lnTo>
                  <a:pt x="16548" y="0"/>
                </a:lnTo>
                <a:lnTo>
                  <a:pt x="16748" y="0"/>
                </a:lnTo>
                <a:lnTo>
                  <a:pt x="16952" y="0"/>
                </a:lnTo>
                <a:lnTo>
                  <a:pt x="17152" y="0"/>
                </a:lnTo>
                <a:lnTo>
                  <a:pt x="17352" y="0"/>
                </a:lnTo>
                <a:lnTo>
                  <a:pt x="17556" y="0"/>
                </a:lnTo>
                <a:lnTo>
                  <a:pt x="17756" y="0"/>
                </a:lnTo>
                <a:lnTo>
                  <a:pt x="17956" y="0"/>
                </a:lnTo>
                <a:lnTo>
                  <a:pt x="18160" y="0"/>
                </a:lnTo>
                <a:lnTo>
                  <a:pt x="18360" y="0"/>
                </a:lnTo>
                <a:lnTo>
                  <a:pt x="18560" y="0"/>
                </a:lnTo>
                <a:lnTo>
                  <a:pt x="18764" y="0"/>
                </a:lnTo>
                <a:lnTo>
                  <a:pt x="18964" y="0"/>
                </a:lnTo>
                <a:lnTo>
                  <a:pt x="19164" y="0"/>
                </a:lnTo>
                <a:lnTo>
                  <a:pt x="19368" y="0"/>
                </a:lnTo>
                <a:lnTo>
                  <a:pt x="19568" y="0"/>
                </a:lnTo>
                <a:lnTo>
                  <a:pt x="19768" y="0"/>
                </a:lnTo>
                <a:lnTo>
                  <a:pt x="19972" y="0"/>
                </a:lnTo>
                <a:lnTo>
                  <a:pt x="20172" y="0"/>
                </a:lnTo>
                <a:lnTo>
                  <a:pt x="20372" y="0"/>
                </a:lnTo>
                <a:lnTo>
                  <a:pt x="20576" y="0"/>
                </a:lnTo>
                <a:lnTo>
                  <a:pt x="20776" y="0"/>
                </a:lnTo>
                <a:lnTo>
                  <a:pt x="20976" y="0"/>
                </a:lnTo>
                <a:lnTo>
                  <a:pt x="21180" y="0"/>
                </a:lnTo>
                <a:lnTo>
                  <a:pt x="21380" y="0"/>
                </a:lnTo>
                <a:lnTo>
                  <a:pt x="21580" y="0"/>
                </a:lnTo>
                <a:lnTo>
                  <a:pt x="21784" y="0"/>
                </a:lnTo>
                <a:lnTo>
                  <a:pt x="21984" y="0"/>
                </a:lnTo>
                <a:lnTo>
                  <a:pt x="22184" y="0"/>
                </a:lnTo>
                <a:lnTo>
                  <a:pt x="22384" y="0"/>
                </a:lnTo>
                <a:lnTo>
                  <a:pt x="22588" y="0"/>
                </a:lnTo>
                <a:lnTo>
                  <a:pt x="22788" y="0"/>
                </a:lnTo>
                <a:lnTo>
                  <a:pt x="22988" y="0"/>
                </a:lnTo>
                <a:lnTo>
                  <a:pt x="23192" y="0"/>
                </a:lnTo>
                <a:lnTo>
                  <a:pt x="23392" y="0"/>
                </a:lnTo>
                <a:lnTo>
                  <a:pt x="23592" y="0"/>
                </a:lnTo>
                <a:lnTo>
                  <a:pt x="23796" y="0"/>
                </a:lnTo>
                <a:lnTo>
                  <a:pt x="23996" y="0"/>
                </a:lnTo>
                <a:lnTo>
                  <a:pt x="24196" y="0"/>
                </a:lnTo>
                <a:lnTo>
                  <a:pt x="24400" y="0"/>
                </a:lnTo>
                <a:lnTo>
                  <a:pt x="24600" y="0"/>
                </a:lnTo>
                <a:lnTo>
                  <a:pt x="24800" y="0"/>
                </a:lnTo>
                <a:cubicBezTo>
                  <a:pt x="24823" y="0"/>
                  <a:pt x="24840" y="18"/>
                  <a:pt x="24840" y="40"/>
                </a:cubicBezTo>
                <a:cubicBezTo>
                  <a:pt x="24840" y="63"/>
                  <a:pt x="24823" y="80"/>
                  <a:pt x="24800" y="80"/>
                </a:cubicBezTo>
                <a:lnTo>
                  <a:pt x="24600" y="80"/>
                </a:lnTo>
                <a:lnTo>
                  <a:pt x="24400" y="80"/>
                </a:lnTo>
                <a:lnTo>
                  <a:pt x="24196" y="80"/>
                </a:lnTo>
                <a:lnTo>
                  <a:pt x="23996" y="80"/>
                </a:lnTo>
                <a:lnTo>
                  <a:pt x="23796" y="80"/>
                </a:lnTo>
                <a:lnTo>
                  <a:pt x="23592" y="80"/>
                </a:lnTo>
                <a:lnTo>
                  <a:pt x="23392" y="80"/>
                </a:lnTo>
                <a:lnTo>
                  <a:pt x="23192" y="80"/>
                </a:lnTo>
                <a:lnTo>
                  <a:pt x="22988" y="80"/>
                </a:lnTo>
                <a:lnTo>
                  <a:pt x="22788" y="80"/>
                </a:lnTo>
                <a:lnTo>
                  <a:pt x="22588" y="80"/>
                </a:lnTo>
                <a:lnTo>
                  <a:pt x="22384" y="80"/>
                </a:lnTo>
                <a:lnTo>
                  <a:pt x="22184" y="80"/>
                </a:lnTo>
                <a:lnTo>
                  <a:pt x="21984" y="80"/>
                </a:lnTo>
                <a:lnTo>
                  <a:pt x="21784" y="80"/>
                </a:lnTo>
                <a:lnTo>
                  <a:pt x="21580" y="80"/>
                </a:lnTo>
                <a:lnTo>
                  <a:pt x="21380" y="80"/>
                </a:lnTo>
                <a:lnTo>
                  <a:pt x="21180" y="80"/>
                </a:lnTo>
                <a:lnTo>
                  <a:pt x="20976" y="80"/>
                </a:lnTo>
                <a:lnTo>
                  <a:pt x="20776" y="80"/>
                </a:lnTo>
                <a:lnTo>
                  <a:pt x="20576" y="80"/>
                </a:lnTo>
                <a:lnTo>
                  <a:pt x="20372" y="80"/>
                </a:lnTo>
                <a:lnTo>
                  <a:pt x="20172" y="80"/>
                </a:lnTo>
                <a:lnTo>
                  <a:pt x="19972" y="80"/>
                </a:lnTo>
                <a:lnTo>
                  <a:pt x="19768" y="80"/>
                </a:lnTo>
                <a:lnTo>
                  <a:pt x="19568" y="80"/>
                </a:lnTo>
                <a:lnTo>
                  <a:pt x="19368" y="80"/>
                </a:lnTo>
                <a:lnTo>
                  <a:pt x="19164" y="80"/>
                </a:lnTo>
                <a:lnTo>
                  <a:pt x="18964" y="80"/>
                </a:lnTo>
                <a:lnTo>
                  <a:pt x="18764" y="80"/>
                </a:lnTo>
                <a:lnTo>
                  <a:pt x="18560" y="80"/>
                </a:lnTo>
                <a:lnTo>
                  <a:pt x="18360" y="80"/>
                </a:lnTo>
                <a:lnTo>
                  <a:pt x="18160" y="80"/>
                </a:lnTo>
                <a:lnTo>
                  <a:pt x="17956" y="80"/>
                </a:lnTo>
                <a:lnTo>
                  <a:pt x="17756" y="80"/>
                </a:lnTo>
                <a:lnTo>
                  <a:pt x="17556" y="80"/>
                </a:lnTo>
                <a:lnTo>
                  <a:pt x="17352" y="80"/>
                </a:lnTo>
                <a:lnTo>
                  <a:pt x="17152" y="80"/>
                </a:lnTo>
                <a:lnTo>
                  <a:pt x="16952" y="80"/>
                </a:lnTo>
                <a:lnTo>
                  <a:pt x="16748" y="80"/>
                </a:lnTo>
                <a:lnTo>
                  <a:pt x="16548" y="80"/>
                </a:lnTo>
                <a:lnTo>
                  <a:pt x="16348" y="80"/>
                </a:lnTo>
                <a:lnTo>
                  <a:pt x="16144" y="80"/>
                </a:lnTo>
                <a:lnTo>
                  <a:pt x="15944" y="80"/>
                </a:lnTo>
                <a:lnTo>
                  <a:pt x="15744" y="80"/>
                </a:lnTo>
                <a:lnTo>
                  <a:pt x="15540" y="80"/>
                </a:lnTo>
                <a:lnTo>
                  <a:pt x="15340" y="80"/>
                </a:lnTo>
                <a:lnTo>
                  <a:pt x="15140" y="80"/>
                </a:lnTo>
                <a:lnTo>
                  <a:pt x="14936" y="80"/>
                </a:lnTo>
                <a:lnTo>
                  <a:pt x="14736" y="80"/>
                </a:lnTo>
                <a:lnTo>
                  <a:pt x="14536" y="80"/>
                </a:lnTo>
                <a:lnTo>
                  <a:pt x="14332" y="80"/>
                </a:lnTo>
                <a:lnTo>
                  <a:pt x="14132" y="80"/>
                </a:lnTo>
                <a:lnTo>
                  <a:pt x="13932" y="80"/>
                </a:lnTo>
                <a:lnTo>
                  <a:pt x="13728" y="80"/>
                </a:lnTo>
                <a:lnTo>
                  <a:pt x="13528" y="80"/>
                </a:lnTo>
                <a:lnTo>
                  <a:pt x="13328" y="80"/>
                </a:lnTo>
                <a:lnTo>
                  <a:pt x="13124" y="80"/>
                </a:lnTo>
                <a:lnTo>
                  <a:pt x="12924" y="80"/>
                </a:lnTo>
                <a:lnTo>
                  <a:pt x="12724" y="80"/>
                </a:lnTo>
                <a:lnTo>
                  <a:pt x="12520" y="80"/>
                </a:lnTo>
                <a:lnTo>
                  <a:pt x="12320" y="80"/>
                </a:lnTo>
                <a:lnTo>
                  <a:pt x="12120" y="80"/>
                </a:lnTo>
                <a:lnTo>
                  <a:pt x="11916" y="80"/>
                </a:lnTo>
                <a:lnTo>
                  <a:pt x="11716" y="80"/>
                </a:lnTo>
                <a:lnTo>
                  <a:pt x="11516" y="80"/>
                </a:lnTo>
                <a:lnTo>
                  <a:pt x="11312" y="80"/>
                </a:lnTo>
                <a:lnTo>
                  <a:pt x="11112" y="80"/>
                </a:lnTo>
                <a:lnTo>
                  <a:pt x="10912" y="80"/>
                </a:lnTo>
                <a:lnTo>
                  <a:pt x="10712" y="80"/>
                </a:lnTo>
                <a:lnTo>
                  <a:pt x="10508" y="80"/>
                </a:lnTo>
                <a:lnTo>
                  <a:pt x="10308" y="80"/>
                </a:lnTo>
                <a:lnTo>
                  <a:pt x="10108" y="80"/>
                </a:lnTo>
                <a:lnTo>
                  <a:pt x="9904" y="80"/>
                </a:lnTo>
                <a:lnTo>
                  <a:pt x="9704" y="80"/>
                </a:lnTo>
                <a:lnTo>
                  <a:pt x="9504" y="80"/>
                </a:lnTo>
                <a:lnTo>
                  <a:pt x="9300" y="80"/>
                </a:lnTo>
                <a:lnTo>
                  <a:pt x="9100" y="80"/>
                </a:lnTo>
                <a:lnTo>
                  <a:pt x="8900" y="80"/>
                </a:lnTo>
                <a:lnTo>
                  <a:pt x="8696" y="80"/>
                </a:lnTo>
                <a:lnTo>
                  <a:pt x="8496" y="80"/>
                </a:lnTo>
                <a:lnTo>
                  <a:pt x="8296" y="80"/>
                </a:lnTo>
                <a:lnTo>
                  <a:pt x="8092" y="80"/>
                </a:lnTo>
                <a:lnTo>
                  <a:pt x="7892" y="80"/>
                </a:lnTo>
                <a:lnTo>
                  <a:pt x="7692" y="80"/>
                </a:lnTo>
                <a:lnTo>
                  <a:pt x="7488" y="80"/>
                </a:lnTo>
                <a:lnTo>
                  <a:pt x="7288" y="80"/>
                </a:lnTo>
                <a:lnTo>
                  <a:pt x="7088" y="80"/>
                </a:lnTo>
                <a:lnTo>
                  <a:pt x="6884" y="80"/>
                </a:lnTo>
                <a:lnTo>
                  <a:pt x="6684" y="80"/>
                </a:lnTo>
                <a:lnTo>
                  <a:pt x="6484" y="80"/>
                </a:lnTo>
                <a:lnTo>
                  <a:pt x="6280" y="80"/>
                </a:lnTo>
                <a:lnTo>
                  <a:pt x="6080" y="80"/>
                </a:lnTo>
                <a:lnTo>
                  <a:pt x="5880" y="80"/>
                </a:lnTo>
                <a:lnTo>
                  <a:pt x="5676" y="80"/>
                </a:lnTo>
                <a:lnTo>
                  <a:pt x="5476" y="80"/>
                </a:lnTo>
                <a:lnTo>
                  <a:pt x="5276" y="80"/>
                </a:lnTo>
                <a:lnTo>
                  <a:pt x="5072" y="80"/>
                </a:lnTo>
                <a:lnTo>
                  <a:pt x="4872" y="80"/>
                </a:lnTo>
                <a:lnTo>
                  <a:pt x="4672" y="80"/>
                </a:lnTo>
                <a:lnTo>
                  <a:pt x="4468" y="80"/>
                </a:lnTo>
                <a:lnTo>
                  <a:pt x="4268" y="80"/>
                </a:lnTo>
                <a:lnTo>
                  <a:pt x="4068" y="80"/>
                </a:lnTo>
                <a:lnTo>
                  <a:pt x="3864" y="80"/>
                </a:lnTo>
                <a:lnTo>
                  <a:pt x="3664" y="80"/>
                </a:lnTo>
                <a:lnTo>
                  <a:pt x="3464" y="80"/>
                </a:lnTo>
                <a:lnTo>
                  <a:pt x="3260" y="80"/>
                </a:lnTo>
                <a:lnTo>
                  <a:pt x="3060" y="80"/>
                </a:lnTo>
                <a:lnTo>
                  <a:pt x="2860" y="80"/>
                </a:lnTo>
                <a:lnTo>
                  <a:pt x="2656" y="80"/>
                </a:lnTo>
                <a:lnTo>
                  <a:pt x="2456" y="80"/>
                </a:lnTo>
                <a:lnTo>
                  <a:pt x="2256" y="80"/>
                </a:lnTo>
                <a:lnTo>
                  <a:pt x="2052" y="80"/>
                </a:lnTo>
                <a:lnTo>
                  <a:pt x="1852" y="80"/>
                </a:lnTo>
                <a:lnTo>
                  <a:pt x="1652" y="80"/>
                </a:lnTo>
                <a:lnTo>
                  <a:pt x="1448" y="80"/>
                </a:lnTo>
                <a:lnTo>
                  <a:pt x="1248" y="80"/>
                </a:lnTo>
                <a:lnTo>
                  <a:pt x="1048" y="80"/>
                </a:lnTo>
                <a:lnTo>
                  <a:pt x="844" y="80"/>
                </a:lnTo>
                <a:lnTo>
                  <a:pt x="644" y="80"/>
                </a:lnTo>
                <a:lnTo>
                  <a:pt x="444" y="80"/>
                </a:lnTo>
                <a:lnTo>
                  <a:pt x="240" y="80"/>
                </a:lnTo>
                <a:lnTo>
                  <a:pt x="40" y="80"/>
                </a:lnTo>
                <a:cubicBezTo>
                  <a:pt x="18" y="80"/>
                  <a:pt x="0" y="63"/>
                  <a:pt x="0" y="40"/>
                </a:cubicBezTo>
                <a:cubicBezTo>
                  <a:pt x="0" y="18"/>
                  <a:pt x="18" y="0"/>
                  <a:pt x="40" y="0"/>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9"/>
          <p:cNvSpPr>
            <a:spLocks/>
          </p:cNvSpPr>
          <p:nvPr/>
        </p:nvSpPr>
        <p:spPr bwMode="auto">
          <a:xfrm>
            <a:off x="747713" y="2581275"/>
            <a:ext cx="7491412" cy="1644650"/>
          </a:xfrm>
          <a:custGeom>
            <a:avLst/>
            <a:gdLst>
              <a:gd name="T0" fmla="*/ 611 w 24038"/>
              <a:gd name="T1" fmla="*/ 3336 h 4937"/>
              <a:gd name="T2" fmla="*/ 1640 w 24038"/>
              <a:gd name="T3" fmla="*/ 2755 h 4937"/>
              <a:gd name="T4" fmla="*/ 2429 w 24038"/>
              <a:gd name="T5" fmla="*/ 2145 h 4937"/>
              <a:gd name="T6" fmla="*/ 3250 w 24038"/>
              <a:gd name="T7" fmla="*/ 1834 h 4937"/>
              <a:gd name="T8" fmla="*/ 4283 w 24038"/>
              <a:gd name="T9" fmla="*/ 1900 h 4937"/>
              <a:gd name="T10" fmla="*/ 5102 w 24038"/>
              <a:gd name="T11" fmla="*/ 3716 h 4937"/>
              <a:gd name="T12" fmla="*/ 6046 w 24038"/>
              <a:gd name="T13" fmla="*/ 4085 h 4937"/>
              <a:gd name="T14" fmla="*/ 6685 w 24038"/>
              <a:gd name="T15" fmla="*/ 4672 h 4937"/>
              <a:gd name="T16" fmla="*/ 7470 w 24038"/>
              <a:gd name="T17" fmla="*/ 4670 h 4937"/>
              <a:gd name="T18" fmla="*/ 8318 w 24038"/>
              <a:gd name="T19" fmla="*/ 4420 h 4937"/>
              <a:gd name="T20" fmla="*/ 9080 w 24038"/>
              <a:gd name="T21" fmla="*/ 4147 h 4937"/>
              <a:gd name="T22" fmla="*/ 9928 w 24038"/>
              <a:gd name="T23" fmla="*/ 3665 h 4937"/>
              <a:gd name="T24" fmla="*/ 10696 w 24038"/>
              <a:gd name="T25" fmla="*/ 3452 h 4937"/>
              <a:gd name="T26" fmla="*/ 11347 w 24038"/>
              <a:gd name="T27" fmla="*/ 2906 h 4937"/>
              <a:gd name="T28" fmla="*/ 12289 w 24038"/>
              <a:gd name="T29" fmla="*/ 2759 h 4937"/>
              <a:gd name="T30" fmla="*/ 13121 w 24038"/>
              <a:gd name="T31" fmla="*/ 2937 h 4937"/>
              <a:gd name="T32" fmla="*/ 13938 w 24038"/>
              <a:gd name="T33" fmla="*/ 3061 h 4937"/>
              <a:gd name="T34" fmla="*/ 14962 w 24038"/>
              <a:gd name="T35" fmla="*/ 2539 h 4937"/>
              <a:gd name="T36" fmla="*/ 15928 w 24038"/>
              <a:gd name="T37" fmla="*/ 2456 h 4937"/>
              <a:gd name="T38" fmla="*/ 16962 w 24038"/>
              <a:gd name="T39" fmla="*/ 2206 h 4937"/>
              <a:gd name="T40" fmla="*/ 17778 w 24038"/>
              <a:gd name="T41" fmla="*/ 1944 h 4937"/>
              <a:gd name="T42" fmla="*/ 18556 w 24038"/>
              <a:gd name="T43" fmla="*/ 1745 h 4937"/>
              <a:gd name="T44" fmla="*/ 19368 w 24038"/>
              <a:gd name="T45" fmla="*/ 1672 h 4937"/>
              <a:gd name="T46" fmla="*/ 20361 w 24038"/>
              <a:gd name="T47" fmla="*/ 1030 h 4937"/>
              <a:gd name="T48" fmla="*/ 21153 w 24038"/>
              <a:gd name="T49" fmla="*/ 742 h 4937"/>
              <a:gd name="T50" fmla="*/ 21963 w 24038"/>
              <a:gd name="T51" fmla="*/ 452 h 4937"/>
              <a:gd name="T52" fmla="*/ 22589 w 24038"/>
              <a:gd name="T53" fmla="*/ 384 h 4937"/>
              <a:gd name="T54" fmla="*/ 23416 w 24038"/>
              <a:gd name="T55" fmla="*/ 101 h 4937"/>
              <a:gd name="T56" fmla="*/ 23766 w 24038"/>
              <a:gd name="T57" fmla="*/ 236 h 4937"/>
              <a:gd name="T58" fmla="*/ 22975 w 24038"/>
              <a:gd name="T59" fmla="*/ 226 h 4937"/>
              <a:gd name="T60" fmla="*/ 22216 w 24038"/>
              <a:gd name="T61" fmla="*/ 422 h 4937"/>
              <a:gd name="T62" fmla="*/ 21397 w 24038"/>
              <a:gd name="T63" fmla="*/ 780 h 4937"/>
              <a:gd name="T64" fmla="*/ 20576 w 24038"/>
              <a:gd name="T65" fmla="*/ 936 h 4937"/>
              <a:gd name="T66" fmla="*/ 19794 w 24038"/>
              <a:gd name="T67" fmla="*/ 1705 h 4937"/>
              <a:gd name="T68" fmla="*/ 18948 w 24038"/>
              <a:gd name="T69" fmla="*/ 1892 h 4937"/>
              <a:gd name="T70" fmla="*/ 17963 w 24038"/>
              <a:gd name="T71" fmla="*/ 1872 h 4937"/>
              <a:gd name="T72" fmla="*/ 17160 w 24038"/>
              <a:gd name="T73" fmla="*/ 2144 h 4937"/>
              <a:gd name="T74" fmla="*/ 16162 w 24038"/>
              <a:gd name="T75" fmla="*/ 2344 h 4937"/>
              <a:gd name="T76" fmla="*/ 15352 w 24038"/>
              <a:gd name="T77" fmla="*/ 2731 h 4937"/>
              <a:gd name="T78" fmla="*/ 14150 w 24038"/>
              <a:gd name="T79" fmla="*/ 3076 h 4937"/>
              <a:gd name="T80" fmla="*/ 13351 w 24038"/>
              <a:gd name="T81" fmla="*/ 3153 h 4937"/>
              <a:gd name="T82" fmla="*/ 12489 w 24038"/>
              <a:gd name="T83" fmla="*/ 2767 h 4937"/>
              <a:gd name="T84" fmla="*/ 11737 w 24038"/>
              <a:gd name="T85" fmla="*/ 3454 h 4937"/>
              <a:gd name="T86" fmla="*/ 11090 w 24038"/>
              <a:gd name="T87" fmla="*/ 3665 h 4937"/>
              <a:gd name="T88" fmla="*/ 10343 w 24038"/>
              <a:gd name="T89" fmla="*/ 3276 h 4937"/>
              <a:gd name="T90" fmla="*/ 9532 w 24038"/>
              <a:gd name="T91" fmla="*/ 3984 h 4937"/>
              <a:gd name="T92" fmla="*/ 8712 w 24038"/>
              <a:gd name="T93" fmla="*/ 4589 h 4937"/>
              <a:gd name="T94" fmla="*/ 7883 w 24038"/>
              <a:gd name="T95" fmla="*/ 4055 h 4937"/>
              <a:gd name="T96" fmla="*/ 7115 w 24038"/>
              <a:gd name="T97" fmla="*/ 4925 h 4937"/>
              <a:gd name="T98" fmla="*/ 6457 w 24038"/>
              <a:gd name="T99" fmla="*/ 4680 h 4937"/>
              <a:gd name="T100" fmla="*/ 5652 w 24038"/>
              <a:gd name="T101" fmla="*/ 4543 h 4937"/>
              <a:gd name="T102" fmla="*/ 4638 w 24038"/>
              <a:gd name="T103" fmla="*/ 2795 h 4937"/>
              <a:gd name="T104" fmla="*/ 3837 w 24038"/>
              <a:gd name="T105" fmla="*/ 1792 h 4937"/>
              <a:gd name="T106" fmla="*/ 2893 w 24038"/>
              <a:gd name="T107" fmla="*/ 2383 h 4937"/>
              <a:gd name="T108" fmla="*/ 2270 w 24038"/>
              <a:gd name="T109" fmla="*/ 2434 h 4937"/>
              <a:gd name="T110" fmla="*/ 1258 w 24038"/>
              <a:gd name="T111" fmla="*/ 2951 h 4937"/>
              <a:gd name="T112" fmla="*/ 610 w 24038"/>
              <a:gd name="T113" fmla="*/ 3359 h 4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38" h="4937">
                <a:moveTo>
                  <a:pt x="31" y="2874"/>
                </a:moveTo>
                <a:lnTo>
                  <a:pt x="231" y="2818"/>
                </a:lnTo>
                <a:lnTo>
                  <a:pt x="217" y="2825"/>
                </a:lnTo>
                <a:lnTo>
                  <a:pt x="421" y="2649"/>
                </a:lnTo>
                <a:cubicBezTo>
                  <a:pt x="430" y="2641"/>
                  <a:pt x="443" y="2638"/>
                  <a:pt x="455" y="2642"/>
                </a:cubicBezTo>
                <a:cubicBezTo>
                  <a:pt x="466" y="2645"/>
                  <a:pt x="475" y="2654"/>
                  <a:pt x="479" y="2666"/>
                </a:cubicBezTo>
                <a:lnTo>
                  <a:pt x="679" y="3338"/>
                </a:lnTo>
                <a:lnTo>
                  <a:pt x="611" y="3336"/>
                </a:lnTo>
                <a:lnTo>
                  <a:pt x="811" y="2780"/>
                </a:lnTo>
                <a:cubicBezTo>
                  <a:pt x="817" y="2764"/>
                  <a:pt x="834" y="2754"/>
                  <a:pt x="851" y="2757"/>
                </a:cubicBezTo>
                <a:lnTo>
                  <a:pt x="1055" y="2797"/>
                </a:lnTo>
                <a:cubicBezTo>
                  <a:pt x="1058" y="2798"/>
                  <a:pt x="1060" y="2798"/>
                  <a:pt x="1062" y="2799"/>
                </a:cubicBezTo>
                <a:lnTo>
                  <a:pt x="1262" y="2883"/>
                </a:lnTo>
                <a:lnTo>
                  <a:pt x="1239" y="2882"/>
                </a:lnTo>
                <a:lnTo>
                  <a:pt x="1439" y="2826"/>
                </a:lnTo>
                <a:lnTo>
                  <a:pt x="1640" y="2755"/>
                </a:lnTo>
                <a:lnTo>
                  <a:pt x="1634" y="2757"/>
                </a:lnTo>
                <a:lnTo>
                  <a:pt x="1834" y="2641"/>
                </a:lnTo>
                <a:lnTo>
                  <a:pt x="1828" y="2646"/>
                </a:lnTo>
                <a:lnTo>
                  <a:pt x="2028" y="2458"/>
                </a:lnTo>
                <a:cubicBezTo>
                  <a:pt x="2031" y="2455"/>
                  <a:pt x="2035" y="2453"/>
                  <a:pt x="2039" y="2451"/>
                </a:cubicBezTo>
                <a:lnTo>
                  <a:pt x="2243" y="2367"/>
                </a:lnTo>
                <a:lnTo>
                  <a:pt x="2229" y="2377"/>
                </a:lnTo>
                <a:lnTo>
                  <a:pt x="2429" y="2145"/>
                </a:lnTo>
                <a:cubicBezTo>
                  <a:pt x="2436" y="2137"/>
                  <a:pt x="2447" y="2132"/>
                  <a:pt x="2458" y="2132"/>
                </a:cubicBezTo>
                <a:lnTo>
                  <a:pt x="2658" y="2140"/>
                </a:lnTo>
                <a:cubicBezTo>
                  <a:pt x="2667" y="2141"/>
                  <a:pt x="2675" y="2144"/>
                  <a:pt x="2681" y="2150"/>
                </a:cubicBezTo>
                <a:lnTo>
                  <a:pt x="2885" y="2342"/>
                </a:lnTo>
                <a:lnTo>
                  <a:pt x="2828" y="2354"/>
                </a:lnTo>
                <a:lnTo>
                  <a:pt x="3028" y="1914"/>
                </a:lnTo>
                <a:cubicBezTo>
                  <a:pt x="3032" y="1904"/>
                  <a:pt x="3040" y="1897"/>
                  <a:pt x="3050" y="1894"/>
                </a:cubicBezTo>
                <a:lnTo>
                  <a:pt x="3250" y="1834"/>
                </a:lnTo>
                <a:lnTo>
                  <a:pt x="3237" y="1841"/>
                </a:lnTo>
                <a:lnTo>
                  <a:pt x="3441" y="1669"/>
                </a:lnTo>
                <a:lnTo>
                  <a:pt x="3642" y="1512"/>
                </a:lnTo>
                <a:cubicBezTo>
                  <a:pt x="3657" y="1500"/>
                  <a:pt x="3679" y="1502"/>
                  <a:pt x="3692" y="1517"/>
                </a:cubicBezTo>
                <a:lnTo>
                  <a:pt x="3892" y="1745"/>
                </a:lnTo>
                <a:lnTo>
                  <a:pt x="3877" y="1735"/>
                </a:lnTo>
                <a:lnTo>
                  <a:pt x="4081" y="1811"/>
                </a:lnTo>
                <a:lnTo>
                  <a:pt x="4283" y="1900"/>
                </a:lnTo>
                <a:cubicBezTo>
                  <a:pt x="4292" y="1903"/>
                  <a:pt x="4299" y="1911"/>
                  <a:pt x="4302" y="1920"/>
                </a:cubicBezTo>
                <a:lnTo>
                  <a:pt x="4502" y="2440"/>
                </a:lnTo>
                <a:lnTo>
                  <a:pt x="4499" y="2434"/>
                </a:lnTo>
                <a:lnTo>
                  <a:pt x="4703" y="2766"/>
                </a:lnTo>
                <a:cubicBezTo>
                  <a:pt x="4705" y="2768"/>
                  <a:pt x="4706" y="2771"/>
                  <a:pt x="4707" y="2774"/>
                </a:cubicBezTo>
                <a:lnTo>
                  <a:pt x="4907" y="3434"/>
                </a:lnTo>
                <a:lnTo>
                  <a:pt x="4902" y="3424"/>
                </a:lnTo>
                <a:lnTo>
                  <a:pt x="5102" y="3716"/>
                </a:lnTo>
                <a:lnTo>
                  <a:pt x="5305" y="3970"/>
                </a:lnTo>
                <a:cubicBezTo>
                  <a:pt x="5306" y="3971"/>
                  <a:pt x="5307" y="3973"/>
                  <a:pt x="5308" y="3974"/>
                </a:cubicBezTo>
                <a:lnTo>
                  <a:pt x="5508" y="4318"/>
                </a:lnTo>
                <a:lnTo>
                  <a:pt x="5501" y="4310"/>
                </a:lnTo>
                <a:lnTo>
                  <a:pt x="5701" y="4490"/>
                </a:lnTo>
                <a:lnTo>
                  <a:pt x="5904" y="4665"/>
                </a:lnTo>
                <a:lnTo>
                  <a:pt x="5846" y="4681"/>
                </a:lnTo>
                <a:lnTo>
                  <a:pt x="6046" y="4085"/>
                </a:lnTo>
                <a:cubicBezTo>
                  <a:pt x="6051" y="4072"/>
                  <a:pt x="6062" y="4062"/>
                  <a:pt x="6076" y="4061"/>
                </a:cubicBezTo>
                <a:cubicBezTo>
                  <a:pt x="6090" y="4059"/>
                  <a:pt x="6104" y="4066"/>
                  <a:pt x="6111" y="4078"/>
                </a:cubicBezTo>
                <a:lnTo>
                  <a:pt x="6311" y="4402"/>
                </a:lnTo>
                <a:lnTo>
                  <a:pt x="6308" y="4397"/>
                </a:lnTo>
                <a:lnTo>
                  <a:pt x="6512" y="4633"/>
                </a:lnTo>
                <a:lnTo>
                  <a:pt x="6494" y="4622"/>
                </a:lnTo>
                <a:lnTo>
                  <a:pt x="6694" y="4674"/>
                </a:lnTo>
                <a:lnTo>
                  <a:pt x="6685" y="4672"/>
                </a:lnTo>
                <a:lnTo>
                  <a:pt x="6885" y="4676"/>
                </a:lnTo>
                <a:cubicBezTo>
                  <a:pt x="6894" y="4677"/>
                  <a:pt x="6902" y="4680"/>
                  <a:pt x="6909" y="4686"/>
                </a:cubicBezTo>
                <a:lnTo>
                  <a:pt x="7113" y="4874"/>
                </a:lnTo>
                <a:lnTo>
                  <a:pt x="7062" y="4876"/>
                </a:lnTo>
                <a:lnTo>
                  <a:pt x="7262" y="4656"/>
                </a:lnTo>
                <a:cubicBezTo>
                  <a:pt x="7269" y="4648"/>
                  <a:pt x="7281" y="4644"/>
                  <a:pt x="7292" y="4645"/>
                </a:cubicBezTo>
                <a:lnTo>
                  <a:pt x="7492" y="4665"/>
                </a:lnTo>
                <a:lnTo>
                  <a:pt x="7470" y="4670"/>
                </a:lnTo>
                <a:lnTo>
                  <a:pt x="7674" y="4546"/>
                </a:lnTo>
                <a:lnTo>
                  <a:pt x="7659" y="4564"/>
                </a:lnTo>
                <a:lnTo>
                  <a:pt x="7859" y="4008"/>
                </a:lnTo>
                <a:cubicBezTo>
                  <a:pt x="7865" y="3991"/>
                  <a:pt x="7884" y="3981"/>
                  <a:pt x="7902" y="3986"/>
                </a:cubicBezTo>
                <a:lnTo>
                  <a:pt x="8102" y="4038"/>
                </a:lnTo>
                <a:cubicBezTo>
                  <a:pt x="8111" y="4040"/>
                  <a:pt x="8119" y="4047"/>
                  <a:pt x="8124" y="4055"/>
                </a:cubicBezTo>
                <a:lnTo>
                  <a:pt x="8328" y="4431"/>
                </a:lnTo>
                <a:lnTo>
                  <a:pt x="8318" y="4420"/>
                </a:lnTo>
                <a:lnTo>
                  <a:pt x="8518" y="4568"/>
                </a:lnTo>
                <a:lnTo>
                  <a:pt x="8489" y="4561"/>
                </a:lnTo>
                <a:lnTo>
                  <a:pt x="8689" y="4521"/>
                </a:lnTo>
                <a:lnTo>
                  <a:pt x="8681" y="4524"/>
                </a:lnTo>
                <a:lnTo>
                  <a:pt x="8885" y="4424"/>
                </a:lnTo>
                <a:lnTo>
                  <a:pt x="8871" y="4436"/>
                </a:lnTo>
                <a:lnTo>
                  <a:pt x="9071" y="4156"/>
                </a:lnTo>
                <a:cubicBezTo>
                  <a:pt x="9074" y="4152"/>
                  <a:pt x="9076" y="4149"/>
                  <a:pt x="9080" y="4147"/>
                </a:cubicBezTo>
                <a:lnTo>
                  <a:pt x="9280" y="4007"/>
                </a:lnTo>
                <a:cubicBezTo>
                  <a:pt x="9282" y="4005"/>
                  <a:pt x="9285" y="4004"/>
                  <a:pt x="9288" y="4003"/>
                </a:cubicBezTo>
                <a:lnTo>
                  <a:pt x="9492" y="3927"/>
                </a:lnTo>
                <a:lnTo>
                  <a:pt x="9477" y="3937"/>
                </a:lnTo>
                <a:lnTo>
                  <a:pt x="9677" y="3701"/>
                </a:lnTo>
                <a:cubicBezTo>
                  <a:pt x="9683" y="3695"/>
                  <a:pt x="9690" y="3690"/>
                  <a:pt x="9699" y="3689"/>
                </a:cubicBezTo>
                <a:lnTo>
                  <a:pt x="9899" y="3657"/>
                </a:lnTo>
                <a:cubicBezTo>
                  <a:pt x="9909" y="3655"/>
                  <a:pt x="9920" y="3658"/>
                  <a:pt x="9928" y="3665"/>
                </a:cubicBezTo>
                <a:lnTo>
                  <a:pt x="10132" y="3837"/>
                </a:lnTo>
                <a:lnTo>
                  <a:pt x="10074" y="3853"/>
                </a:lnTo>
                <a:lnTo>
                  <a:pt x="10274" y="3253"/>
                </a:lnTo>
                <a:cubicBezTo>
                  <a:pt x="10279" y="3240"/>
                  <a:pt x="10290" y="3230"/>
                  <a:pt x="10304" y="3229"/>
                </a:cubicBezTo>
                <a:cubicBezTo>
                  <a:pt x="10318" y="3227"/>
                  <a:pt x="10332" y="3234"/>
                  <a:pt x="10339" y="3246"/>
                </a:cubicBezTo>
                <a:lnTo>
                  <a:pt x="10539" y="3570"/>
                </a:lnTo>
                <a:lnTo>
                  <a:pt x="10492" y="3556"/>
                </a:lnTo>
                <a:lnTo>
                  <a:pt x="10696" y="3452"/>
                </a:lnTo>
                <a:cubicBezTo>
                  <a:pt x="10701" y="3450"/>
                  <a:pt x="10706" y="3449"/>
                  <a:pt x="10712" y="3448"/>
                </a:cubicBezTo>
                <a:lnTo>
                  <a:pt x="10912" y="3444"/>
                </a:lnTo>
                <a:cubicBezTo>
                  <a:pt x="10920" y="3444"/>
                  <a:pt x="10928" y="3447"/>
                  <a:pt x="10935" y="3452"/>
                </a:cubicBezTo>
                <a:lnTo>
                  <a:pt x="11135" y="3608"/>
                </a:lnTo>
                <a:lnTo>
                  <a:pt x="11078" y="3627"/>
                </a:lnTo>
                <a:lnTo>
                  <a:pt x="11278" y="2907"/>
                </a:lnTo>
                <a:cubicBezTo>
                  <a:pt x="11282" y="2891"/>
                  <a:pt x="11296" y="2881"/>
                  <a:pt x="11312" y="2880"/>
                </a:cubicBezTo>
                <a:cubicBezTo>
                  <a:pt x="11328" y="2880"/>
                  <a:pt x="11342" y="2890"/>
                  <a:pt x="11347" y="2906"/>
                </a:cubicBezTo>
                <a:lnTo>
                  <a:pt x="11551" y="3550"/>
                </a:lnTo>
                <a:lnTo>
                  <a:pt x="11496" y="3531"/>
                </a:lnTo>
                <a:lnTo>
                  <a:pt x="11696" y="3395"/>
                </a:lnTo>
                <a:lnTo>
                  <a:pt x="11900" y="3289"/>
                </a:lnTo>
                <a:lnTo>
                  <a:pt x="11892" y="3294"/>
                </a:lnTo>
                <a:lnTo>
                  <a:pt x="12096" y="3106"/>
                </a:lnTo>
                <a:lnTo>
                  <a:pt x="12089" y="3115"/>
                </a:lnTo>
                <a:lnTo>
                  <a:pt x="12289" y="2759"/>
                </a:lnTo>
                <a:cubicBezTo>
                  <a:pt x="12295" y="2749"/>
                  <a:pt x="12304" y="2742"/>
                  <a:pt x="12315" y="2741"/>
                </a:cubicBezTo>
                <a:lnTo>
                  <a:pt x="12515" y="2713"/>
                </a:lnTo>
                <a:cubicBezTo>
                  <a:pt x="12530" y="2711"/>
                  <a:pt x="12544" y="2718"/>
                  <a:pt x="12552" y="2730"/>
                </a:cubicBezTo>
                <a:lnTo>
                  <a:pt x="12756" y="3078"/>
                </a:lnTo>
                <a:lnTo>
                  <a:pt x="12708" y="3065"/>
                </a:lnTo>
                <a:lnTo>
                  <a:pt x="12908" y="2961"/>
                </a:lnTo>
                <a:cubicBezTo>
                  <a:pt x="12912" y="2958"/>
                  <a:pt x="12916" y="2957"/>
                  <a:pt x="12921" y="2957"/>
                </a:cubicBezTo>
                <a:lnTo>
                  <a:pt x="13121" y="2937"/>
                </a:lnTo>
                <a:cubicBezTo>
                  <a:pt x="13130" y="2936"/>
                  <a:pt x="13139" y="2938"/>
                  <a:pt x="13146" y="2944"/>
                </a:cubicBezTo>
                <a:lnTo>
                  <a:pt x="13350" y="3096"/>
                </a:lnTo>
                <a:lnTo>
                  <a:pt x="13306" y="3096"/>
                </a:lnTo>
                <a:lnTo>
                  <a:pt x="13506" y="2940"/>
                </a:lnTo>
                <a:cubicBezTo>
                  <a:pt x="13517" y="2932"/>
                  <a:pt x="13532" y="2930"/>
                  <a:pt x="13544" y="2936"/>
                </a:cubicBezTo>
                <a:lnTo>
                  <a:pt x="13744" y="3032"/>
                </a:lnTo>
                <a:lnTo>
                  <a:pt x="13734" y="3029"/>
                </a:lnTo>
                <a:lnTo>
                  <a:pt x="13938" y="3061"/>
                </a:lnTo>
                <a:lnTo>
                  <a:pt x="13923" y="3062"/>
                </a:lnTo>
                <a:lnTo>
                  <a:pt x="14123" y="3010"/>
                </a:lnTo>
                <a:lnTo>
                  <a:pt x="14115" y="3013"/>
                </a:lnTo>
                <a:lnTo>
                  <a:pt x="14315" y="2901"/>
                </a:lnTo>
                <a:lnTo>
                  <a:pt x="14517" y="2774"/>
                </a:lnTo>
                <a:lnTo>
                  <a:pt x="14719" y="2661"/>
                </a:lnTo>
                <a:lnTo>
                  <a:pt x="14917" y="2534"/>
                </a:lnTo>
                <a:cubicBezTo>
                  <a:pt x="14931" y="2525"/>
                  <a:pt x="14950" y="2527"/>
                  <a:pt x="14962" y="2539"/>
                </a:cubicBezTo>
                <a:lnTo>
                  <a:pt x="15166" y="2739"/>
                </a:lnTo>
                <a:lnTo>
                  <a:pt x="15129" y="2730"/>
                </a:lnTo>
                <a:lnTo>
                  <a:pt x="15329" y="2662"/>
                </a:lnTo>
                <a:cubicBezTo>
                  <a:pt x="15334" y="2661"/>
                  <a:pt x="15339" y="2660"/>
                  <a:pt x="15344" y="2661"/>
                </a:cubicBezTo>
                <a:lnTo>
                  <a:pt x="15544" y="2681"/>
                </a:lnTo>
                <a:lnTo>
                  <a:pt x="15521" y="2686"/>
                </a:lnTo>
                <a:lnTo>
                  <a:pt x="15725" y="2558"/>
                </a:lnTo>
                <a:lnTo>
                  <a:pt x="15928" y="2456"/>
                </a:lnTo>
                <a:lnTo>
                  <a:pt x="15921" y="2461"/>
                </a:lnTo>
                <a:lnTo>
                  <a:pt x="16121" y="2285"/>
                </a:lnTo>
                <a:cubicBezTo>
                  <a:pt x="16123" y="2284"/>
                  <a:pt x="16125" y="2282"/>
                  <a:pt x="16127" y="2281"/>
                </a:cubicBezTo>
                <a:lnTo>
                  <a:pt x="16331" y="2165"/>
                </a:lnTo>
                <a:lnTo>
                  <a:pt x="16533" y="2072"/>
                </a:lnTo>
                <a:cubicBezTo>
                  <a:pt x="16542" y="2068"/>
                  <a:pt x="16553" y="2067"/>
                  <a:pt x="16562" y="2071"/>
                </a:cubicBezTo>
                <a:lnTo>
                  <a:pt x="16762" y="2151"/>
                </a:lnTo>
                <a:lnTo>
                  <a:pt x="16962" y="2206"/>
                </a:lnTo>
                <a:lnTo>
                  <a:pt x="16933" y="2210"/>
                </a:lnTo>
                <a:lnTo>
                  <a:pt x="17133" y="2078"/>
                </a:lnTo>
                <a:cubicBezTo>
                  <a:pt x="17136" y="2076"/>
                  <a:pt x="17140" y="2074"/>
                  <a:pt x="17145" y="2073"/>
                </a:cubicBezTo>
                <a:lnTo>
                  <a:pt x="17345" y="2029"/>
                </a:lnTo>
                <a:lnTo>
                  <a:pt x="17325" y="2041"/>
                </a:lnTo>
                <a:lnTo>
                  <a:pt x="17529" y="1797"/>
                </a:lnTo>
                <a:cubicBezTo>
                  <a:pt x="17541" y="1783"/>
                  <a:pt x="17563" y="1780"/>
                  <a:pt x="17578" y="1792"/>
                </a:cubicBezTo>
                <a:lnTo>
                  <a:pt x="17778" y="1944"/>
                </a:lnTo>
                <a:lnTo>
                  <a:pt x="17736" y="1943"/>
                </a:lnTo>
                <a:lnTo>
                  <a:pt x="17936" y="1807"/>
                </a:lnTo>
                <a:cubicBezTo>
                  <a:pt x="17940" y="1804"/>
                  <a:pt x="17945" y="1802"/>
                  <a:pt x="17950" y="1801"/>
                </a:cubicBezTo>
                <a:lnTo>
                  <a:pt x="18154" y="1761"/>
                </a:lnTo>
                <a:lnTo>
                  <a:pt x="18356" y="1737"/>
                </a:lnTo>
                <a:cubicBezTo>
                  <a:pt x="18358" y="1736"/>
                  <a:pt x="18360" y="1736"/>
                  <a:pt x="18362" y="1736"/>
                </a:cubicBezTo>
                <a:lnTo>
                  <a:pt x="18562" y="1744"/>
                </a:lnTo>
                <a:lnTo>
                  <a:pt x="18556" y="1745"/>
                </a:lnTo>
                <a:lnTo>
                  <a:pt x="18760" y="1721"/>
                </a:lnTo>
                <a:cubicBezTo>
                  <a:pt x="18767" y="1720"/>
                  <a:pt x="18775" y="1721"/>
                  <a:pt x="18781" y="1725"/>
                </a:cubicBezTo>
                <a:lnTo>
                  <a:pt x="18981" y="1829"/>
                </a:lnTo>
                <a:lnTo>
                  <a:pt x="18938" y="1836"/>
                </a:lnTo>
                <a:lnTo>
                  <a:pt x="19138" y="1612"/>
                </a:lnTo>
                <a:cubicBezTo>
                  <a:pt x="19147" y="1602"/>
                  <a:pt x="19163" y="1598"/>
                  <a:pt x="19176" y="1603"/>
                </a:cubicBezTo>
                <a:lnTo>
                  <a:pt x="19380" y="1675"/>
                </a:lnTo>
                <a:lnTo>
                  <a:pt x="19368" y="1672"/>
                </a:lnTo>
                <a:lnTo>
                  <a:pt x="19568" y="1668"/>
                </a:lnTo>
                <a:lnTo>
                  <a:pt x="19764" y="1645"/>
                </a:lnTo>
                <a:lnTo>
                  <a:pt x="19743" y="1656"/>
                </a:lnTo>
                <a:lnTo>
                  <a:pt x="19947" y="1444"/>
                </a:lnTo>
                <a:lnTo>
                  <a:pt x="19941" y="1450"/>
                </a:lnTo>
                <a:lnTo>
                  <a:pt x="20141" y="1110"/>
                </a:lnTo>
                <a:cubicBezTo>
                  <a:pt x="20146" y="1103"/>
                  <a:pt x="20153" y="1097"/>
                  <a:pt x="20161" y="1094"/>
                </a:cubicBezTo>
                <a:lnTo>
                  <a:pt x="20361" y="1030"/>
                </a:lnTo>
                <a:lnTo>
                  <a:pt x="20350" y="1036"/>
                </a:lnTo>
                <a:lnTo>
                  <a:pt x="20554" y="872"/>
                </a:lnTo>
                <a:cubicBezTo>
                  <a:pt x="20560" y="867"/>
                  <a:pt x="20568" y="864"/>
                  <a:pt x="20576" y="864"/>
                </a:cubicBezTo>
                <a:lnTo>
                  <a:pt x="20776" y="864"/>
                </a:lnTo>
                <a:cubicBezTo>
                  <a:pt x="20783" y="864"/>
                  <a:pt x="20789" y="866"/>
                  <a:pt x="20794" y="869"/>
                </a:cubicBezTo>
                <a:lnTo>
                  <a:pt x="20994" y="981"/>
                </a:lnTo>
                <a:lnTo>
                  <a:pt x="20949" y="990"/>
                </a:lnTo>
                <a:lnTo>
                  <a:pt x="21153" y="742"/>
                </a:lnTo>
                <a:cubicBezTo>
                  <a:pt x="21159" y="734"/>
                  <a:pt x="21168" y="729"/>
                  <a:pt x="21178" y="729"/>
                </a:cubicBezTo>
                <a:lnTo>
                  <a:pt x="21378" y="713"/>
                </a:lnTo>
                <a:lnTo>
                  <a:pt x="21364" y="717"/>
                </a:lnTo>
                <a:lnTo>
                  <a:pt x="21564" y="613"/>
                </a:lnTo>
                <a:cubicBezTo>
                  <a:pt x="21568" y="610"/>
                  <a:pt x="21573" y="609"/>
                  <a:pt x="21578" y="609"/>
                </a:cubicBezTo>
                <a:lnTo>
                  <a:pt x="21782" y="597"/>
                </a:lnTo>
                <a:lnTo>
                  <a:pt x="21763" y="604"/>
                </a:lnTo>
                <a:lnTo>
                  <a:pt x="21963" y="452"/>
                </a:lnTo>
                <a:cubicBezTo>
                  <a:pt x="21965" y="450"/>
                  <a:pt x="21968" y="448"/>
                  <a:pt x="21972" y="447"/>
                </a:cubicBezTo>
                <a:lnTo>
                  <a:pt x="22172" y="371"/>
                </a:lnTo>
                <a:lnTo>
                  <a:pt x="22153" y="387"/>
                </a:lnTo>
                <a:lnTo>
                  <a:pt x="22353" y="19"/>
                </a:lnTo>
                <a:cubicBezTo>
                  <a:pt x="22359" y="8"/>
                  <a:pt x="22371" y="0"/>
                  <a:pt x="22385" y="0"/>
                </a:cubicBezTo>
                <a:cubicBezTo>
                  <a:pt x="22398" y="1"/>
                  <a:pt x="22410" y="8"/>
                  <a:pt x="22416" y="20"/>
                </a:cubicBezTo>
                <a:lnTo>
                  <a:pt x="22620" y="404"/>
                </a:lnTo>
                <a:lnTo>
                  <a:pt x="22589" y="384"/>
                </a:lnTo>
                <a:lnTo>
                  <a:pt x="22789" y="388"/>
                </a:lnTo>
                <a:lnTo>
                  <a:pt x="22761" y="401"/>
                </a:lnTo>
                <a:lnTo>
                  <a:pt x="22961" y="169"/>
                </a:lnTo>
                <a:cubicBezTo>
                  <a:pt x="22971" y="157"/>
                  <a:pt x="22988" y="153"/>
                  <a:pt x="23002" y="159"/>
                </a:cubicBezTo>
                <a:lnTo>
                  <a:pt x="23206" y="243"/>
                </a:lnTo>
                <a:lnTo>
                  <a:pt x="23171" y="248"/>
                </a:lnTo>
                <a:lnTo>
                  <a:pt x="23371" y="100"/>
                </a:lnTo>
                <a:cubicBezTo>
                  <a:pt x="23385" y="89"/>
                  <a:pt x="23404" y="90"/>
                  <a:pt x="23416" y="101"/>
                </a:cubicBezTo>
                <a:lnTo>
                  <a:pt x="23616" y="277"/>
                </a:lnTo>
                <a:lnTo>
                  <a:pt x="23578" y="271"/>
                </a:lnTo>
                <a:lnTo>
                  <a:pt x="23782" y="183"/>
                </a:lnTo>
                <a:cubicBezTo>
                  <a:pt x="23798" y="176"/>
                  <a:pt x="23817" y="182"/>
                  <a:pt x="23827" y="197"/>
                </a:cubicBezTo>
                <a:lnTo>
                  <a:pt x="24027" y="513"/>
                </a:lnTo>
                <a:cubicBezTo>
                  <a:pt x="24038" y="530"/>
                  <a:pt x="24033" y="552"/>
                  <a:pt x="24016" y="563"/>
                </a:cubicBezTo>
                <a:cubicBezTo>
                  <a:pt x="23999" y="574"/>
                  <a:pt x="23977" y="569"/>
                  <a:pt x="23966" y="552"/>
                </a:cubicBezTo>
                <a:lnTo>
                  <a:pt x="23766" y="236"/>
                </a:lnTo>
                <a:lnTo>
                  <a:pt x="23811" y="250"/>
                </a:lnTo>
                <a:lnTo>
                  <a:pt x="23607" y="338"/>
                </a:lnTo>
                <a:cubicBezTo>
                  <a:pt x="23594" y="343"/>
                  <a:pt x="23579" y="341"/>
                  <a:pt x="23569" y="331"/>
                </a:cubicBezTo>
                <a:lnTo>
                  <a:pt x="23369" y="155"/>
                </a:lnTo>
                <a:lnTo>
                  <a:pt x="23414" y="157"/>
                </a:lnTo>
                <a:lnTo>
                  <a:pt x="23214" y="305"/>
                </a:lnTo>
                <a:cubicBezTo>
                  <a:pt x="23204" y="313"/>
                  <a:pt x="23190" y="315"/>
                  <a:pt x="23179" y="310"/>
                </a:cubicBezTo>
                <a:lnTo>
                  <a:pt x="22975" y="226"/>
                </a:lnTo>
                <a:lnTo>
                  <a:pt x="23016" y="216"/>
                </a:lnTo>
                <a:lnTo>
                  <a:pt x="22816" y="448"/>
                </a:lnTo>
                <a:cubicBezTo>
                  <a:pt x="22809" y="456"/>
                  <a:pt x="22798" y="461"/>
                  <a:pt x="22788" y="460"/>
                </a:cubicBezTo>
                <a:lnTo>
                  <a:pt x="22588" y="456"/>
                </a:lnTo>
                <a:cubicBezTo>
                  <a:pt x="22575" y="456"/>
                  <a:pt x="22563" y="449"/>
                  <a:pt x="22557" y="437"/>
                </a:cubicBezTo>
                <a:lnTo>
                  <a:pt x="22353" y="53"/>
                </a:lnTo>
                <a:lnTo>
                  <a:pt x="22416" y="54"/>
                </a:lnTo>
                <a:lnTo>
                  <a:pt x="22216" y="422"/>
                </a:lnTo>
                <a:cubicBezTo>
                  <a:pt x="22212" y="429"/>
                  <a:pt x="22205" y="435"/>
                  <a:pt x="22197" y="438"/>
                </a:cubicBezTo>
                <a:lnTo>
                  <a:pt x="21997" y="514"/>
                </a:lnTo>
                <a:lnTo>
                  <a:pt x="22006" y="509"/>
                </a:lnTo>
                <a:lnTo>
                  <a:pt x="21806" y="661"/>
                </a:lnTo>
                <a:cubicBezTo>
                  <a:pt x="21801" y="665"/>
                  <a:pt x="21794" y="668"/>
                  <a:pt x="21787" y="668"/>
                </a:cubicBezTo>
                <a:lnTo>
                  <a:pt x="21583" y="680"/>
                </a:lnTo>
                <a:lnTo>
                  <a:pt x="21597" y="676"/>
                </a:lnTo>
                <a:lnTo>
                  <a:pt x="21397" y="780"/>
                </a:lnTo>
                <a:cubicBezTo>
                  <a:pt x="21393" y="783"/>
                  <a:pt x="21388" y="784"/>
                  <a:pt x="21383" y="784"/>
                </a:cubicBezTo>
                <a:lnTo>
                  <a:pt x="21183" y="800"/>
                </a:lnTo>
                <a:lnTo>
                  <a:pt x="21208" y="787"/>
                </a:lnTo>
                <a:lnTo>
                  <a:pt x="21004" y="1035"/>
                </a:lnTo>
                <a:cubicBezTo>
                  <a:pt x="20993" y="1049"/>
                  <a:pt x="20974" y="1052"/>
                  <a:pt x="20959" y="1044"/>
                </a:cubicBezTo>
                <a:lnTo>
                  <a:pt x="20759" y="932"/>
                </a:lnTo>
                <a:lnTo>
                  <a:pt x="20776" y="936"/>
                </a:lnTo>
                <a:lnTo>
                  <a:pt x="20576" y="936"/>
                </a:lnTo>
                <a:lnTo>
                  <a:pt x="20599" y="929"/>
                </a:lnTo>
                <a:lnTo>
                  <a:pt x="20395" y="1093"/>
                </a:lnTo>
                <a:cubicBezTo>
                  <a:pt x="20392" y="1095"/>
                  <a:pt x="20388" y="1097"/>
                  <a:pt x="20383" y="1099"/>
                </a:cubicBezTo>
                <a:lnTo>
                  <a:pt x="20183" y="1163"/>
                </a:lnTo>
                <a:lnTo>
                  <a:pt x="20203" y="1147"/>
                </a:lnTo>
                <a:lnTo>
                  <a:pt x="20003" y="1487"/>
                </a:lnTo>
                <a:cubicBezTo>
                  <a:pt x="20002" y="1489"/>
                  <a:pt x="20000" y="1491"/>
                  <a:pt x="19998" y="1493"/>
                </a:cubicBezTo>
                <a:lnTo>
                  <a:pt x="19794" y="1705"/>
                </a:lnTo>
                <a:cubicBezTo>
                  <a:pt x="19789" y="1711"/>
                  <a:pt x="19781" y="1715"/>
                  <a:pt x="19773" y="1716"/>
                </a:cubicBezTo>
                <a:lnTo>
                  <a:pt x="19569" y="1740"/>
                </a:lnTo>
                <a:lnTo>
                  <a:pt x="19369" y="1744"/>
                </a:lnTo>
                <a:cubicBezTo>
                  <a:pt x="19365" y="1745"/>
                  <a:pt x="19361" y="1744"/>
                  <a:pt x="19356" y="1742"/>
                </a:cubicBezTo>
                <a:lnTo>
                  <a:pt x="19152" y="1670"/>
                </a:lnTo>
                <a:lnTo>
                  <a:pt x="19191" y="1660"/>
                </a:lnTo>
                <a:lnTo>
                  <a:pt x="18991" y="1884"/>
                </a:lnTo>
                <a:cubicBezTo>
                  <a:pt x="18980" y="1897"/>
                  <a:pt x="18962" y="1900"/>
                  <a:pt x="18948" y="1892"/>
                </a:cubicBezTo>
                <a:lnTo>
                  <a:pt x="18748" y="1788"/>
                </a:lnTo>
                <a:lnTo>
                  <a:pt x="18769" y="1792"/>
                </a:lnTo>
                <a:lnTo>
                  <a:pt x="18565" y="1816"/>
                </a:lnTo>
                <a:cubicBezTo>
                  <a:pt x="18563" y="1816"/>
                  <a:pt x="18561" y="1817"/>
                  <a:pt x="18559" y="1816"/>
                </a:cubicBezTo>
                <a:lnTo>
                  <a:pt x="18359" y="1808"/>
                </a:lnTo>
                <a:lnTo>
                  <a:pt x="18365" y="1808"/>
                </a:lnTo>
                <a:lnTo>
                  <a:pt x="18167" y="1832"/>
                </a:lnTo>
                <a:lnTo>
                  <a:pt x="17963" y="1872"/>
                </a:lnTo>
                <a:lnTo>
                  <a:pt x="17977" y="1866"/>
                </a:lnTo>
                <a:lnTo>
                  <a:pt x="17777" y="2002"/>
                </a:lnTo>
                <a:cubicBezTo>
                  <a:pt x="17764" y="2011"/>
                  <a:pt x="17747" y="2010"/>
                  <a:pt x="17735" y="2001"/>
                </a:cubicBezTo>
                <a:lnTo>
                  <a:pt x="17535" y="1849"/>
                </a:lnTo>
                <a:lnTo>
                  <a:pt x="17584" y="1844"/>
                </a:lnTo>
                <a:lnTo>
                  <a:pt x="17380" y="2088"/>
                </a:lnTo>
                <a:cubicBezTo>
                  <a:pt x="17375" y="2094"/>
                  <a:pt x="17368" y="2098"/>
                  <a:pt x="17360" y="2100"/>
                </a:cubicBezTo>
                <a:lnTo>
                  <a:pt x="17160" y="2144"/>
                </a:lnTo>
                <a:lnTo>
                  <a:pt x="17172" y="2139"/>
                </a:lnTo>
                <a:lnTo>
                  <a:pt x="16972" y="2271"/>
                </a:lnTo>
                <a:cubicBezTo>
                  <a:pt x="16964" y="2276"/>
                  <a:pt x="16953" y="2278"/>
                  <a:pt x="16943" y="2275"/>
                </a:cubicBezTo>
                <a:lnTo>
                  <a:pt x="16735" y="2218"/>
                </a:lnTo>
                <a:lnTo>
                  <a:pt x="16535" y="2138"/>
                </a:lnTo>
                <a:lnTo>
                  <a:pt x="16564" y="2137"/>
                </a:lnTo>
                <a:lnTo>
                  <a:pt x="16366" y="2228"/>
                </a:lnTo>
                <a:lnTo>
                  <a:pt x="16162" y="2344"/>
                </a:lnTo>
                <a:lnTo>
                  <a:pt x="16168" y="2339"/>
                </a:lnTo>
                <a:lnTo>
                  <a:pt x="15968" y="2515"/>
                </a:lnTo>
                <a:cubicBezTo>
                  <a:pt x="15966" y="2518"/>
                  <a:pt x="15963" y="2519"/>
                  <a:pt x="15961" y="2521"/>
                </a:cubicBezTo>
                <a:lnTo>
                  <a:pt x="15764" y="2619"/>
                </a:lnTo>
                <a:lnTo>
                  <a:pt x="15560" y="2747"/>
                </a:lnTo>
                <a:cubicBezTo>
                  <a:pt x="15553" y="2751"/>
                  <a:pt x="15545" y="2753"/>
                  <a:pt x="15537" y="2752"/>
                </a:cubicBezTo>
                <a:lnTo>
                  <a:pt x="15337" y="2732"/>
                </a:lnTo>
                <a:lnTo>
                  <a:pt x="15352" y="2731"/>
                </a:lnTo>
                <a:lnTo>
                  <a:pt x="15152" y="2799"/>
                </a:lnTo>
                <a:cubicBezTo>
                  <a:pt x="15139" y="2803"/>
                  <a:pt x="15125" y="2800"/>
                  <a:pt x="15115" y="2790"/>
                </a:cubicBezTo>
                <a:lnTo>
                  <a:pt x="14911" y="2590"/>
                </a:lnTo>
                <a:lnTo>
                  <a:pt x="14956" y="2595"/>
                </a:lnTo>
                <a:lnTo>
                  <a:pt x="14754" y="2724"/>
                </a:lnTo>
                <a:lnTo>
                  <a:pt x="14556" y="2835"/>
                </a:lnTo>
                <a:lnTo>
                  <a:pt x="14350" y="2964"/>
                </a:lnTo>
                <a:lnTo>
                  <a:pt x="14150" y="3076"/>
                </a:lnTo>
                <a:cubicBezTo>
                  <a:pt x="14147" y="3077"/>
                  <a:pt x="14145" y="3079"/>
                  <a:pt x="14142" y="3079"/>
                </a:cubicBezTo>
                <a:lnTo>
                  <a:pt x="13942" y="3131"/>
                </a:lnTo>
                <a:cubicBezTo>
                  <a:pt x="13937" y="3133"/>
                  <a:pt x="13932" y="3133"/>
                  <a:pt x="13927" y="3132"/>
                </a:cubicBezTo>
                <a:lnTo>
                  <a:pt x="13723" y="3100"/>
                </a:lnTo>
                <a:cubicBezTo>
                  <a:pt x="13719" y="3099"/>
                  <a:pt x="13716" y="3098"/>
                  <a:pt x="13713" y="3097"/>
                </a:cubicBezTo>
                <a:lnTo>
                  <a:pt x="13513" y="3001"/>
                </a:lnTo>
                <a:lnTo>
                  <a:pt x="13551" y="2997"/>
                </a:lnTo>
                <a:lnTo>
                  <a:pt x="13351" y="3153"/>
                </a:lnTo>
                <a:cubicBezTo>
                  <a:pt x="13338" y="3163"/>
                  <a:pt x="13320" y="3163"/>
                  <a:pt x="13307" y="3153"/>
                </a:cubicBezTo>
                <a:lnTo>
                  <a:pt x="13103" y="3001"/>
                </a:lnTo>
                <a:lnTo>
                  <a:pt x="13128" y="3008"/>
                </a:lnTo>
                <a:lnTo>
                  <a:pt x="12928" y="3028"/>
                </a:lnTo>
                <a:lnTo>
                  <a:pt x="12941" y="3024"/>
                </a:lnTo>
                <a:lnTo>
                  <a:pt x="12741" y="3128"/>
                </a:lnTo>
                <a:cubicBezTo>
                  <a:pt x="12724" y="3137"/>
                  <a:pt x="12703" y="3131"/>
                  <a:pt x="12693" y="3115"/>
                </a:cubicBezTo>
                <a:lnTo>
                  <a:pt x="12489" y="2767"/>
                </a:lnTo>
                <a:lnTo>
                  <a:pt x="12525" y="2784"/>
                </a:lnTo>
                <a:lnTo>
                  <a:pt x="12325" y="2812"/>
                </a:lnTo>
                <a:lnTo>
                  <a:pt x="12352" y="2794"/>
                </a:lnTo>
                <a:lnTo>
                  <a:pt x="12152" y="3150"/>
                </a:lnTo>
                <a:cubicBezTo>
                  <a:pt x="12150" y="3153"/>
                  <a:pt x="12148" y="3156"/>
                  <a:pt x="12145" y="3159"/>
                </a:cubicBezTo>
                <a:lnTo>
                  <a:pt x="11941" y="3347"/>
                </a:lnTo>
                <a:cubicBezTo>
                  <a:pt x="11939" y="3349"/>
                  <a:pt x="11936" y="3351"/>
                  <a:pt x="11933" y="3352"/>
                </a:cubicBezTo>
                <a:lnTo>
                  <a:pt x="11737" y="3454"/>
                </a:lnTo>
                <a:lnTo>
                  <a:pt x="11537" y="3590"/>
                </a:lnTo>
                <a:cubicBezTo>
                  <a:pt x="11527" y="3597"/>
                  <a:pt x="11515" y="3598"/>
                  <a:pt x="11505" y="3594"/>
                </a:cubicBezTo>
                <a:cubicBezTo>
                  <a:pt x="11494" y="3591"/>
                  <a:pt x="11486" y="3582"/>
                  <a:pt x="11482" y="3571"/>
                </a:cubicBezTo>
                <a:lnTo>
                  <a:pt x="11278" y="2927"/>
                </a:lnTo>
                <a:lnTo>
                  <a:pt x="11347" y="2926"/>
                </a:lnTo>
                <a:lnTo>
                  <a:pt x="11147" y="3646"/>
                </a:lnTo>
                <a:cubicBezTo>
                  <a:pt x="11144" y="3658"/>
                  <a:pt x="11135" y="3667"/>
                  <a:pt x="11124" y="3671"/>
                </a:cubicBezTo>
                <a:cubicBezTo>
                  <a:pt x="11112" y="3674"/>
                  <a:pt x="11100" y="3672"/>
                  <a:pt x="11090" y="3665"/>
                </a:cubicBezTo>
                <a:lnTo>
                  <a:pt x="10890" y="3509"/>
                </a:lnTo>
                <a:lnTo>
                  <a:pt x="10913" y="3516"/>
                </a:lnTo>
                <a:lnTo>
                  <a:pt x="10713" y="3520"/>
                </a:lnTo>
                <a:lnTo>
                  <a:pt x="10729" y="3517"/>
                </a:lnTo>
                <a:lnTo>
                  <a:pt x="10525" y="3621"/>
                </a:lnTo>
                <a:cubicBezTo>
                  <a:pt x="10508" y="3629"/>
                  <a:pt x="10488" y="3623"/>
                  <a:pt x="10478" y="3607"/>
                </a:cubicBezTo>
                <a:lnTo>
                  <a:pt x="10278" y="3283"/>
                </a:lnTo>
                <a:lnTo>
                  <a:pt x="10343" y="3276"/>
                </a:lnTo>
                <a:lnTo>
                  <a:pt x="10143" y="3876"/>
                </a:lnTo>
                <a:cubicBezTo>
                  <a:pt x="10139" y="3887"/>
                  <a:pt x="10130" y="3896"/>
                  <a:pt x="10118" y="3899"/>
                </a:cubicBezTo>
                <a:cubicBezTo>
                  <a:pt x="10107" y="3902"/>
                  <a:pt x="10094" y="3900"/>
                  <a:pt x="10085" y="3892"/>
                </a:cubicBezTo>
                <a:lnTo>
                  <a:pt x="9881" y="3720"/>
                </a:lnTo>
                <a:lnTo>
                  <a:pt x="9910" y="3728"/>
                </a:lnTo>
                <a:lnTo>
                  <a:pt x="9710" y="3760"/>
                </a:lnTo>
                <a:lnTo>
                  <a:pt x="9732" y="3748"/>
                </a:lnTo>
                <a:lnTo>
                  <a:pt x="9532" y="3984"/>
                </a:lnTo>
                <a:cubicBezTo>
                  <a:pt x="9528" y="3988"/>
                  <a:pt x="9523" y="3992"/>
                  <a:pt x="9517" y="3994"/>
                </a:cubicBezTo>
                <a:lnTo>
                  <a:pt x="9313" y="4070"/>
                </a:lnTo>
                <a:lnTo>
                  <a:pt x="9321" y="4066"/>
                </a:lnTo>
                <a:lnTo>
                  <a:pt x="9121" y="4206"/>
                </a:lnTo>
                <a:lnTo>
                  <a:pt x="9130" y="4197"/>
                </a:lnTo>
                <a:lnTo>
                  <a:pt x="8930" y="4477"/>
                </a:lnTo>
                <a:cubicBezTo>
                  <a:pt x="8926" y="4482"/>
                  <a:pt x="8922" y="4486"/>
                  <a:pt x="8916" y="4489"/>
                </a:cubicBezTo>
                <a:lnTo>
                  <a:pt x="8712" y="4589"/>
                </a:lnTo>
                <a:cubicBezTo>
                  <a:pt x="8710" y="4590"/>
                  <a:pt x="8707" y="4591"/>
                  <a:pt x="8704" y="4592"/>
                </a:cubicBezTo>
                <a:lnTo>
                  <a:pt x="8504" y="4632"/>
                </a:lnTo>
                <a:cubicBezTo>
                  <a:pt x="8494" y="4634"/>
                  <a:pt x="8483" y="4631"/>
                  <a:pt x="8475" y="4625"/>
                </a:cubicBezTo>
                <a:lnTo>
                  <a:pt x="8275" y="4477"/>
                </a:lnTo>
                <a:cubicBezTo>
                  <a:pt x="8271" y="4474"/>
                  <a:pt x="8267" y="4470"/>
                  <a:pt x="8265" y="4466"/>
                </a:cubicBezTo>
                <a:lnTo>
                  <a:pt x="8061" y="4090"/>
                </a:lnTo>
                <a:lnTo>
                  <a:pt x="8083" y="4107"/>
                </a:lnTo>
                <a:lnTo>
                  <a:pt x="7883" y="4055"/>
                </a:lnTo>
                <a:lnTo>
                  <a:pt x="7926" y="4033"/>
                </a:lnTo>
                <a:lnTo>
                  <a:pt x="7726" y="4589"/>
                </a:lnTo>
                <a:cubicBezTo>
                  <a:pt x="7724" y="4596"/>
                  <a:pt x="7718" y="4603"/>
                  <a:pt x="7711" y="4607"/>
                </a:cubicBezTo>
                <a:lnTo>
                  <a:pt x="7507" y="4731"/>
                </a:lnTo>
                <a:cubicBezTo>
                  <a:pt x="7500" y="4735"/>
                  <a:pt x="7493" y="4737"/>
                  <a:pt x="7485" y="4736"/>
                </a:cubicBezTo>
                <a:lnTo>
                  <a:pt x="7285" y="4716"/>
                </a:lnTo>
                <a:lnTo>
                  <a:pt x="7315" y="4705"/>
                </a:lnTo>
                <a:lnTo>
                  <a:pt x="7115" y="4925"/>
                </a:lnTo>
                <a:cubicBezTo>
                  <a:pt x="7109" y="4932"/>
                  <a:pt x="7100" y="4936"/>
                  <a:pt x="7090" y="4936"/>
                </a:cubicBezTo>
                <a:cubicBezTo>
                  <a:pt x="7080" y="4937"/>
                  <a:pt x="7071" y="4933"/>
                  <a:pt x="7064" y="4927"/>
                </a:cubicBezTo>
                <a:lnTo>
                  <a:pt x="6860" y="4739"/>
                </a:lnTo>
                <a:lnTo>
                  <a:pt x="6884" y="4748"/>
                </a:lnTo>
                <a:lnTo>
                  <a:pt x="6684" y="4744"/>
                </a:lnTo>
                <a:cubicBezTo>
                  <a:pt x="6681" y="4744"/>
                  <a:pt x="6678" y="4744"/>
                  <a:pt x="6675" y="4743"/>
                </a:cubicBezTo>
                <a:lnTo>
                  <a:pt x="6475" y="4691"/>
                </a:lnTo>
                <a:cubicBezTo>
                  <a:pt x="6468" y="4689"/>
                  <a:pt x="6462" y="4686"/>
                  <a:pt x="6457" y="4680"/>
                </a:cubicBezTo>
                <a:lnTo>
                  <a:pt x="6253" y="4444"/>
                </a:lnTo>
                <a:cubicBezTo>
                  <a:pt x="6252" y="4443"/>
                  <a:pt x="6251" y="4441"/>
                  <a:pt x="6250" y="4439"/>
                </a:cubicBezTo>
                <a:lnTo>
                  <a:pt x="6050" y="4115"/>
                </a:lnTo>
                <a:lnTo>
                  <a:pt x="6115" y="4108"/>
                </a:lnTo>
                <a:lnTo>
                  <a:pt x="5915" y="4704"/>
                </a:lnTo>
                <a:cubicBezTo>
                  <a:pt x="5911" y="4715"/>
                  <a:pt x="5902" y="4724"/>
                  <a:pt x="5890" y="4727"/>
                </a:cubicBezTo>
                <a:cubicBezTo>
                  <a:pt x="5878" y="4730"/>
                  <a:pt x="5866" y="4728"/>
                  <a:pt x="5857" y="4720"/>
                </a:cubicBezTo>
                <a:lnTo>
                  <a:pt x="5652" y="4543"/>
                </a:lnTo>
                <a:lnTo>
                  <a:pt x="5452" y="4363"/>
                </a:lnTo>
                <a:cubicBezTo>
                  <a:pt x="5450" y="4361"/>
                  <a:pt x="5447" y="4358"/>
                  <a:pt x="5445" y="4355"/>
                </a:cubicBezTo>
                <a:lnTo>
                  <a:pt x="5245" y="4011"/>
                </a:lnTo>
                <a:lnTo>
                  <a:pt x="5248" y="4015"/>
                </a:lnTo>
                <a:lnTo>
                  <a:pt x="5043" y="3757"/>
                </a:lnTo>
                <a:lnTo>
                  <a:pt x="4843" y="3465"/>
                </a:lnTo>
                <a:cubicBezTo>
                  <a:pt x="4841" y="3462"/>
                  <a:pt x="4839" y="3458"/>
                  <a:pt x="4838" y="3455"/>
                </a:cubicBezTo>
                <a:lnTo>
                  <a:pt x="4638" y="2795"/>
                </a:lnTo>
                <a:lnTo>
                  <a:pt x="4642" y="2803"/>
                </a:lnTo>
                <a:lnTo>
                  <a:pt x="4438" y="2471"/>
                </a:lnTo>
                <a:cubicBezTo>
                  <a:pt x="4437" y="2469"/>
                  <a:pt x="4436" y="2467"/>
                  <a:pt x="4435" y="2465"/>
                </a:cubicBezTo>
                <a:lnTo>
                  <a:pt x="4235" y="1945"/>
                </a:lnTo>
                <a:lnTo>
                  <a:pt x="4254" y="1965"/>
                </a:lnTo>
                <a:lnTo>
                  <a:pt x="4056" y="1878"/>
                </a:lnTo>
                <a:lnTo>
                  <a:pt x="3852" y="1802"/>
                </a:lnTo>
                <a:cubicBezTo>
                  <a:pt x="3846" y="1800"/>
                  <a:pt x="3841" y="1797"/>
                  <a:pt x="3837" y="1792"/>
                </a:cubicBezTo>
                <a:lnTo>
                  <a:pt x="3637" y="1564"/>
                </a:lnTo>
                <a:lnTo>
                  <a:pt x="3687" y="1569"/>
                </a:lnTo>
                <a:lnTo>
                  <a:pt x="3488" y="1724"/>
                </a:lnTo>
                <a:lnTo>
                  <a:pt x="3284" y="1896"/>
                </a:lnTo>
                <a:cubicBezTo>
                  <a:pt x="3280" y="1899"/>
                  <a:pt x="3276" y="1902"/>
                  <a:pt x="3271" y="1903"/>
                </a:cubicBezTo>
                <a:lnTo>
                  <a:pt x="3071" y="1963"/>
                </a:lnTo>
                <a:lnTo>
                  <a:pt x="3093" y="1943"/>
                </a:lnTo>
                <a:lnTo>
                  <a:pt x="2893" y="2383"/>
                </a:lnTo>
                <a:cubicBezTo>
                  <a:pt x="2888" y="2394"/>
                  <a:pt x="2879" y="2402"/>
                  <a:pt x="2867" y="2404"/>
                </a:cubicBezTo>
                <a:cubicBezTo>
                  <a:pt x="2856" y="2406"/>
                  <a:pt x="2844" y="2403"/>
                  <a:pt x="2836" y="2395"/>
                </a:cubicBezTo>
                <a:lnTo>
                  <a:pt x="2632" y="2203"/>
                </a:lnTo>
                <a:lnTo>
                  <a:pt x="2655" y="2212"/>
                </a:lnTo>
                <a:lnTo>
                  <a:pt x="2455" y="2204"/>
                </a:lnTo>
                <a:lnTo>
                  <a:pt x="2484" y="2192"/>
                </a:lnTo>
                <a:lnTo>
                  <a:pt x="2284" y="2424"/>
                </a:lnTo>
                <a:cubicBezTo>
                  <a:pt x="2280" y="2428"/>
                  <a:pt x="2275" y="2432"/>
                  <a:pt x="2270" y="2434"/>
                </a:cubicBezTo>
                <a:lnTo>
                  <a:pt x="2066" y="2518"/>
                </a:lnTo>
                <a:lnTo>
                  <a:pt x="2077" y="2511"/>
                </a:lnTo>
                <a:lnTo>
                  <a:pt x="1877" y="2699"/>
                </a:lnTo>
                <a:cubicBezTo>
                  <a:pt x="1875" y="2701"/>
                  <a:pt x="1873" y="2702"/>
                  <a:pt x="1871" y="2704"/>
                </a:cubicBezTo>
                <a:lnTo>
                  <a:pt x="1671" y="2820"/>
                </a:lnTo>
                <a:cubicBezTo>
                  <a:pt x="1669" y="2821"/>
                  <a:pt x="1667" y="2822"/>
                  <a:pt x="1664" y="2822"/>
                </a:cubicBezTo>
                <a:lnTo>
                  <a:pt x="1458" y="2895"/>
                </a:lnTo>
                <a:lnTo>
                  <a:pt x="1258" y="2951"/>
                </a:lnTo>
                <a:cubicBezTo>
                  <a:pt x="1250" y="2953"/>
                  <a:pt x="1242" y="2953"/>
                  <a:pt x="1235" y="2950"/>
                </a:cubicBezTo>
                <a:lnTo>
                  <a:pt x="1035" y="2866"/>
                </a:lnTo>
                <a:lnTo>
                  <a:pt x="1042" y="2868"/>
                </a:lnTo>
                <a:lnTo>
                  <a:pt x="838" y="2828"/>
                </a:lnTo>
                <a:lnTo>
                  <a:pt x="878" y="2805"/>
                </a:lnTo>
                <a:lnTo>
                  <a:pt x="678" y="3361"/>
                </a:lnTo>
                <a:cubicBezTo>
                  <a:pt x="673" y="3375"/>
                  <a:pt x="659" y="3385"/>
                  <a:pt x="643" y="3384"/>
                </a:cubicBezTo>
                <a:cubicBezTo>
                  <a:pt x="628" y="3384"/>
                  <a:pt x="614" y="3374"/>
                  <a:pt x="610" y="3359"/>
                </a:cubicBezTo>
                <a:lnTo>
                  <a:pt x="410" y="2687"/>
                </a:lnTo>
                <a:lnTo>
                  <a:pt x="468" y="2704"/>
                </a:lnTo>
                <a:lnTo>
                  <a:pt x="264" y="2880"/>
                </a:lnTo>
                <a:cubicBezTo>
                  <a:pt x="260" y="2883"/>
                  <a:pt x="255" y="2886"/>
                  <a:pt x="250" y="2887"/>
                </a:cubicBezTo>
                <a:lnTo>
                  <a:pt x="50" y="2943"/>
                </a:lnTo>
                <a:cubicBezTo>
                  <a:pt x="31" y="2948"/>
                  <a:pt x="11" y="2937"/>
                  <a:pt x="6" y="2918"/>
                </a:cubicBezTo>
                <a:cubicBezTo>
                  <a:pt x="0" y="2899"/>
                  <a:pt x="12" y="2879"/>
                  <a:pt x="31" y="2874"/>
                </a:cubicBezTo>
                <a:close/>
              </a:path>
            </a:pathLst>
          </a:custGeom>
          <a:solidFill>
            <a:srgbClr val="8E2929"/>
          </a:solidFill>
          <a:ln w="25400" cap="flat">
            <a:solidFill>
              <a:srgbClr val="8E292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23"/>
          <p:cNvSpPr>
            <a:spLocks noChangeArrowheads="1"/>
          </p:cNvSpPr>
          <p:nvPr/>
        </p:nvSpPr>
        <p:spPr bwMode="auto">
          <a:xfrm>
            <a:off x="474663" y="5995988"/>
            <a:ext cx="2460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91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24"/>
          <p:cNvSpPr>
            <a:spLocks noChangeArrowheads="1"/>
          </p:cNvSpPr>
          <p:nvPr/>
        </p:nvSpPr>
        <p:spPr bwMode="auto">
          <a:xfrm>
            <a:off x="474663" y="5094288"/>
            <a:ext cx="2460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94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25"/>
          <p:cNvSpPr>
            <a:spLocks noChangeArrowheads="1"/>
          </p:cNvSpPr>
          <p:nvPr/>
        </p:nvSpPr>
        <p:spPr bwMode="auto">
          <a:xfrm>
            <a:off x="474663" y="4192588"/>
            <a:ext cx="2460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97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26"/>
          <p:cNvSpPr>
            <a:spLocks noChangeArrowheads="1"/>
          </p:cNvSpPr>
          <p:nvPr/>
        </p:nvSpPr>
        <p:spPr bwMode="auto">
          <a:xfrm>
            <a:off x="393700" y="3287713"/>
            <a:ext cx="33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27"/>
          <p:cNvSpPr>
            <a:spLocks noChangeArrowheads="1"/>
          </p:cNvSpPr>
          <p:nvPr/>
        </p:nvSpPr>
        <p:spPr bwMode="auto">
          <a:xfrm>
            <a:off x="393700" y="2386013"/>
            <a:ext cx="33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103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28"/>
          <p:cNvSpPr>
            <a:spLocks noChangeArrowheads="1"/>
          </p:cNvSpPr>
          <p:nvPr/>
        </p:nvSpPr>
        <p:spPr bwMode="auto">
          <a:xfrm>
            <a:off x="393700" y="1484313"/>
            <a:ext cx="33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29"/>
          <p:cNvSpPr>
            <a:spLocks noChangeArrowheads="1"/>
          </p:cNvSpPr>
          <p:nvPr/>
        </p:nvSpPr>
        <p:spPr bwMode="auto">
          <a:xfrm>
            <a:off x="600075" y="6183313"/>
            <a:ext cx="415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30"/>
          <p:cNvSpPr>
            <a:spLocks noChangeArrowheads="1"/>
          </p:cNvSpPr>
          <p:nvPr/>
        </p:nvSpPr>
        <p:spPr bwMode="auto">
          <a:xfrm>
            <a:off x="1352550" y="6183313"/>
            <a:ext cx="417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31"/>
          <p:cNvSpPr>
            <a:spLocks noChangeArrowheads="1"/>
          </p:cNvSpPr>
          <p:nvPr/>
        </p:nvSpPr>
        <p:spPr bwMode="auto">
          <a:xfrm>
            <a:off x="2106613" y="6183313"/>
            <a:ext cx="415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32"/>
          <p:cNvSpPr>
            <a:spLocks noChangeArrowheads="1"/>
          </p:cNvSpPr>
          <p:nvPr/>
        </p:nvSpPr>
        <p:spPr bwMode="auto">
          <a:xfrm>
            <a:off x="2859088" y="6183313"/>
            <a:ext cx="415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33"/>
          <p:cNvSpPr>
            <a:spLocks noChangeArrowheads="1"/>
          </p:cNvSpPr>
          <p:nvPr/>
        </p:nvSpPr>
        <p:spPr bwMode="auto">
          <a:xfrm>
            <a:off x="3611563" y="6183313"/>
            <a:ext cx="415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2546" name="Rectangle 34"/>
          <p:cNvSpPr>
            <a:spLocks noChangeArrowheads="1"/>
          </p:cNvSpPr>
          <p:nvPr/>
        </p:nvSpPr>
        <p:spPr bwMode="auto">
          <a:xfrm>
            <a:off x="4364038" y="6183313"/>
            <a:ext cx="417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2552" name="Rectangle 35"/>
          <p:cNvSpPr>
            <a:spLocks noChangeArrowheads="1"/>
          </p:cNvSpPr>
          <p:nvPr/>
        </p:nvSpPr>
        <p:spPr bwMode="auto">
          <a:xfrm>
            <a:off x="5118100" y="6183313"/>
            <a:ext cx="415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2553" name="Rectangle 36"/>
          <p:cNvSpPr>
            <a:spLocks noChangeArrowheads="1"/>
          </p:cNvSpPr>
          <p:nvPr/>
        </p:nvSpPr>
        <p:spPr bwMode="auto">
          <a:xfrm>
            <a:off x="5870575" y="6183313"/>
            <a:ext cx="415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2554" name="Rectangle 37"/>
          <p:cNvSpPr>
            <a:spLocks noChangeArrowheads="1"/>
          </p:cNvSpPr>
          <p:nvPr/>
        </p:nvSpPr>
        <p:spPr bwMode="auto">
          <a:xfrm>
            <a:off x="6623050" y="6183313"/>
            <a:ext cx="415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2555" name="Rectangle 38"/>
          <p:cNvSpPr>
            <a:spLocks noChangeArrowheads="1"/>
          </p:cNvSpPr>
          <p:nvPr/>
        </p:nvSpPr>
        <p:spPr bwMode="auto">
          <a:xfrm>
            <a:off x="7375525" y="6183313"/>
            <a:ext cx="4175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2556" name="Rectangle 39"/>
          <p:cNvSpPr>
            <a:spLocks noChangeArrowheads="1"/>
          </p:cNvSpPr>
          <p:nvPr/>
        </p:nvSpPr>
        <p:spPr bwMode="auto">
          <a:xfrm>
            <a:off x="8129588" y="6183313"/>
            <a:ext cx="415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Rectangle 12"/>
          <p:cNvSpPr>
            <a:spLocks noChangeArrowheads="1"/>
          </p:cNvSpPr>
          <p:nvPr/>
        </p:nvSpPr>
        <p:spPr bwMode="auto">
          <a:xfrm>
            <a:off x="3081578" y="1676697"/>
            <a:ext cx="1934823" cy="360786"/>
          </a:xfrm>
          <a:prstGeom prst="rect">
            <a:avLst/>
          </a:prstGeom>
          <a:noFill/>
          <a:ln w="9525">
            <a:noFill/>
            <a:prstDash val="dash"/>
            <a:miter lim="800000"/>
            <a:headEnd/>
            <a:tailEnd/>
          </a:ln>
        </p:spPr>
        <p:txBody>
          <a:bodyPr anchor="ctr" anchorCtr="0"/>
          <a:lstStyle/>
          <a:p>
            <a:pPr eaLnBrk="0" hangingPunct="0">
              <a:spcBef>
                <a:spcPct val="20000"/>
              </a:spcBef>
            </a:pPr>
            <a:r>
              <a:rPr lang="en-US" sz="1050" dirty="0" smtClean="0">
                <a:solidFill>
                  <a:srgbClr val="FFFFFF">
                    <a:lumMod val="50000"/>
                  </a:srgbClr>
                </a:solidFill>
              </a:rPr>
              <a:t>Dashed Line Indicates </a:t>
            </a:r>
            <a:br>
              <a:rPr lang="en-US" sz="1050" dirty="0" smtClean="0">
                <a:solidFill>
                  <a:srgbClr val="FFFFFF">
                    <a:lumMod val="50000"/>
                  </a:srgbClr>
                </a:solidFill>
              </a:rPr>
            </a:br>
            <a:r>
              <a:rPr lang="en-US" sz="1050" dirty="0" smtClean="0">
                <a:solidFill>
                  <a:srgbClr val="FFFFFF">
                    <a:lumMod val="50000"/>
                  </a:srgbClr>
                </a:solidFill>
              </a:rPr>
              <a:t>U.S. Employment Trough</a:t>
            </a:r>
            <a:br>
              <a:rPr lang="en-US" sz="1050" dirty="0" smtClean="0">
                <a:solidFill>
                  <a:srgbClr val="FFFFFF">
                    <a:lumMod val="50000"/>
                  </a:srgbClr>
                </a:solidFill>
              </a:rPr>
            </a:br>
            <a:r>
              <a:rPr lang="en-US" sz="1050" dirty="0" smtClean="0">
                <a:solidFill>
                  <a:srgbClr val="FFFFFF">
                    <a:lumMod val="50000"/>
                  </a:srgbClr>
                </a:solidFill>
              </a:rPr>
              <a:t>(February 2010)</a:t>
            </a:r>
            <a:endParaRPr lang="en-US" sz="1050" dirty="0">
              <a:solidFill>
                <a:srgbClr val="FFFFFF">
                  <a:lumMod val="50000"/>
                </a:srgbClr>
              </a:solidFill>
              <a:cs typeface="Arial" charset="0"/>
            </a:endParaRPr>
          </a:p>
        </p:txBody>
      </p:sp>
      <p:sp>
        <p:nvSpPr>
          <p:cNvPr id="90" name="Text Box 24"/>
          <p:cNvSpPr txBox="1">
            <a:spLocks noChangeArrowheads="1"/>
          </p:cNvSpPr>
          <p:nvPr/>
        </p:nvSpPr>
        <p:spPr bwMode="auto">
          <a:xfrm>
            <a:off x="659588" y="1339845"/>
            <a:ext cx="2284413" cy="276999"/>
          </a:xfrm>
          <a:prstGeom prst="rect">
            <a:avLst/>
          </a:prstGeom>
          <a:noFill/>
          <a:ln w="9525">
            <a:noFill/>
            <a:miter lim="800000"/>
            <a:headEnd/>
            <a:tailEnd/>
          </a:ln>
        </p:spPr>
        <p:txBody>
          <a:bodyPr>
            <a:spAutoFit/>
          </a:bodyPr>
          <a:lstStyle/>
          <a:p>
            <a:pPr defTabSz="457200" fontAlgn="base">
              <a:spcBef>
                <a:spcPct val="50000"/>
              </a:spcBef>
              <a:spcAft>
                <a:spcPct val="0"/>
              </a:spcAft>
              <a:defRPr/>
            </a:pPr>
            <a:r>
              <a:rPr lang="en-US" sz="1200" b="1" dirty="0" smtClean="0">
                <a:solidFill>
                  <a:srgbClr val="000000"/>
                </a:solidFill>
                <a:cs typeface="Arial" charset="0"/>
              </a:rPr>
              <a:t>Index (December 2007 = 100)</a:t>
            </a:r>
            <a:endParaRPr lang="en-US" sz="1200" b="1" dirty="0">
              <a:solidFill>
                <a:srgbClr val="000000"/>
              </a:solidFill>
              <a:cs typeface="Arial" charset="0"/>
            </a:endParaRPr>
          </a:p>
        </p:txBody>
      </p:sp>
      <p:sp>
        <p:nvSpPr>
          <p:cNvPr id="91" name="Rectangle 12"/>
          <p:cNvSpPr>
            <a:spLocks noChangeArrowheads="1"/>
          </p:cNvSpPr>
          <p:nvPr/>
        </p:nvSpPr>
        <p:spPr bwMode="auto">
          <a:xfrm>
            <a:off x="2561436" y="5870477"/>
            <a:ext cx="2559031" cy="415880"/>
          </a:xfrm>
          <a:prstGeom prst="rect">
            <a:avLst/>
          </a:prstGeom>
          <a:noFill/>
          <a:ln w="9525">
            <a:noFill/>
            <a:miter lim="800000"/>
            <a:headEnd/>
            <a:tailEnd/>
          </a:ln>
        </p:spPr>
        <p:txBody>
          <a:bodyPr/>
          <a:lstStyle/>
          <a:p>
            <a:pPr eaLnBrk="0" fontAlgn="base" hangingPunct="0">
              <a:spcBef>
                <a:spcPct val="20000"/>
              </a:spcBef>
              <a:spcAft>
                <a:spcPct val="0"/>
              </a:spcAft>
            </a:pPr>
            <a:r>
              <a:rPr lang="en-US" sz="1050" dirty="0" smtClean="0">
                <a:solidFill>
                  <a:prstClr val="white">
                    <a:lumMod val="50000"/>
                  </a:prstClr>
                </a:solidFill>
                <a:cs typeface="Arial" charset="0"/>
              </a:rPr>
              <a:t>Shading indicates NBER recession</a:t>
            </a:r>
            <a:endParaRPr lang="en-US" sz="1050" dirty="0">
              <a:solidFill>
                <a:prstClr val="white">
                  <a:lumMod val="50000"/>
                </a:prstClr>
              </a:solidFill>
              <a:cs typeface="Arial" charset="0"/>
            </a:endParaRPr>
          </a:p>
        </p:txBody>
      </p:sp>
      <p:sp>
        <p:nvSpPr>
          <p:cNvPr id="92" name="Rectangle 39"/>
          <p:cNvSpPr>
            <a:spLocks noChangeArrowheads="1"/>
          </p:cNvSpPr>
          <p:nvPr/>
        </p:nvSpPr>
        <p:spPr bwMode="auto">
          <a:xfrm>
            <a:off x="5706841" y="2374788"/>
            <a:ext cx="1341714"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404040"/>
                </a:solidFill>
                <a:effectLst/>
                <a:latin typeface="Arial" pitchFamily="34" charset="0"/>
                <a:cs typeface="Arial" pitchFamily="34" charset="0"/>
              </a:rPr>
              <a:t>  United States  </a:t>
            </a:r>
            <a:endParaRPr kumimoji="0" lang="en-US" altLang="en-US" sz="1400" b="0" i="0" u="none" strike="noStrike" cap="none" normalizeH="0" baseline="0" dirty="0" smtClean="0">
              <a:ln>
                <a:noFill/>
              </a:ln>
              <a:solidFill>
                <a:srgbClr val="404040"/>
              </a:solidFill>
              <a:effectLst/>
              <a:latin typeface="Arial" pitchFamily="34" charset="0"/>
              <a:cs typeface="Arial" pitchFamily="34" charset="0"/>
            </a:endParaRPr>
          </a:p>
        </p:txBody>
      </p:sp>
      <p:sp>
        <p:nvSpPr>
          <p:cNvPr id="100" name="Rectangle 40"/>
          <p:cNvSpPr>
            <a:spLocks noChangeArrowheads="1"/>
          </p:cNvSpPr>
          <p:nvPr/>
        </p:nvSpPr>
        <p:spPr bwMode="auto">
          <a:xfrm>
            <a:off x="6133002" y="3735775"/>
            <a:ext cx="854401" cy="310150"/>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en-US" sz="1400" b="1" i="0" u="none" strike="noStrike" cap="none" normalizeH="0" baseline="0" dirty="0" smtClean="0">
                <a:ln>
                  <a:noFill/>
                </a:ln>
                <a:solidFill>
                  <a:srgbClr val="295B8E"/>
                </a:solidFill>
                <a:effectLst/>
                <a:latin typeface="Arial" pitchFamily="34" charset="0"/>
                <a:cs typeface="Arial" pitchFamily="34" charset="0"/>
              </a:rPr>
              <a:t>  Upstate  </a:t>
            </a:r>
          </a:p>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en-US" sz="1400" b="1" i="0" u="none" strike="noStrike" cap="none" normalizeH="0" baseline="0" dirty="0" smtClean="0">
                <a:ln>
                  <a:noFill/>
                </a:ln>
                <a:solidFill>
                  <a:srgbClr val="295B8E"/>
                </a:solidFill>
                <a:effectLst/>
                <a:latin typeface="Arial" pitchFamily="34" charset="0"/>
                <a:cs typeface="Arial" pitchFamily="34" charset="0"/>
              </a:rPr>
              <a:t>Metros</a:t>
            </a:r>
            <a:endParaRPr kumimoji="0" lang="en-US" altLang="en-US" sz="1400" b="0" i="0" u="none" strike="noStrike" cap="none" normalizeH="0" baseline="0" dirty="0" smtClean="0">
              <a:ln>
                <a:noFill/>
              </a:ln>
              <a:solidFill>
                <a:srgbClr val="295B8E"/>
              </a:solidFill>
              <a:effectLst/>
              <a:latin typeface="Arial" pitchFamily="34" charset="0"/>
              <a:cs typeface="Arial" pitchFamily="34" charset="0"/>
            </a:endParaRPr>
          </a:p>
        </p:txBody>
      </p:sp>
      <p:sp>
        <p:nvSpPr>
          <p:cNvPr id="101" name="Rectangle 39"/>
          <p:cNvSpPr>
            <a:spLocks noChangeArrowheads="1"/>
          </p:cNvSpPr>
          <p:nvPr/>
        </p:nvSpPr>
        <p:spPr bwMode="auto">
          <a:xfrm>
            <a:off x="5462780" y="2885660"/>
            <a:ext cx="6155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8E2929"/>
                </a:solidFill>
                <a:effectLst/>
                <a:latin typeface="Arial" pitchFamily="34" charset="0"/>
                <a:cs typeface="Arial" pitchFamily="34" charset="0"/>
              </a:rPr>
              <a:t>Buffalo</a:t>
            </a:r>
            <a:endParaRPr kumimoji="0" lang="en-US" altLang="en-US" sz="1400" b="0" i="0" u="none" strike="noStrike" cap="none" normalizeH="0" baseline="0" dirty="0" smtClean="0">
              <a:ln>
                <a:noFill/>
              </a:ln>
              <a:solidFill>
                <a:srgbClr val="8E2929"/>
              </a:solidFill>
              <a:effectLst/>
              <a:latin typeface="Arial" pitchFamily="34" charset="0"/>
              <a:cs typeface="Arial" pitchFamily="34" charset="0"/>
            </a:endParaRPr>
          </a:p>
        </p:txBody>
      </p:sp>
    </p:spTree>
    <p:extLst>
      <p:ext uri="{BB962C8B-B14F-4D97-AF65-F5344CB8AC3E}">
        <p14:creationId xmlns:p14="http://schemas.microsoft.com/office/powerpoint/2010/main" val="104483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1" presetClass="entr" presetSubtype="0" fill="hold" grpId="0" nodeType="withEffect">
                                  <p:stCondLst>
                                    <p:cond delay="350"/>
                                  </p:stCondLst>
                                  <p:childTnLst>
                                    <p:set>
                                      <p:cBhvr>
                                        <p:cTn id="9" dur="1" fill="hold">
                                          <p:stCondLst>
                                            <p:cond delay="0"/>
                                          </p:stCondLst>
                                        </p:cTn>
                                        <p:tgtEl>
                                          <p:spTgt spid="9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1" presetClass="entr" presetSubtype="0" fill="hold" grpId="0" nodeType="withEffect">
                                  <p:stCondLst>
                                    <p:cond delay="350"/>
                                  </p:stCondLst>
                                  <p:childTnLst>
                                    <p:set>
                                      <p:cBhvr>
                                        <p:cTn id="19" dur="1" fill="hold">
                                          <p:stCondLst>
                                            <p:cond delay="0"/>
                                          </p:stCondLst>
                                        </p:cTn>
                                        <p:tgtEl>
                                          <p:spTgt spid="100"/>
                                        </p:tgtEl>
                                        <p:attrNameLst>
                                          <p:attrName>style.visibility</p:attrName>
                                        </p:attrNameLst>
                                      </p:cBhvr>
                                      <p:to>
                                        <p:strVal val="visible"/>
                                      </p:to>
                                    </p:set>
                                  </p:childTnLst>
                                </p:cTn>
                              </p:par>
                              <p:par>
                                <p:cTn id="20" presetID="1" presetClass="entr" presetSubtype="0" fill="hold" grpId="0" nodeType="withEffect">
                                  <p:stCondLst>
                                    <p:cond delay="350"/>
                                  </p:stCondLst>
                                  <p:childTnLst>
                                    <p:set>
                                      <p:cBhvr>
                                        <p:cTn id="21"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92" grpId="0" animBg="1"/>
      <p:bldP spid="100" grpId="0" animBg="1"/>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74613" y="-285750"/>
            <a:ext cx="8991600" cy="1461939"/>
          </a:xfrm>
          <a:prstGeom prst="rect">
            <a:avLst/>
          </a:prstGeom>
          <a:noFill/>
          <a:ln w="9525">
            <a:noFill/>
            <a:miter lim="800000"/>
            <a:headEnd/>
            <a:tailEnd/>
          </a:ln>
        </p:spPr>
        <p:txBody>
          <a:bodyPr>
            <a:spAutoFit/>
          </a:bodyPr>
          <a:lstStyle/>
          <a:p>
            <a:pPr algn="ctr" defTabSz="457200" fontAlgn="base">
              <a:spcBef>
                <a:spcPct val="50000"/>
              </a:spcBef>
              <a:spcAft>
                <a:spcPct val="0"/>
              </a:spcAft>
            </a:pPr>
            <a:endParaRPr lang="en-US" sz="1600" b="1" dirty="0" smtClean="0">
              <a:solidFill>
                <a:srgbClr val="000000"/>
              </a:solidFill>
              <a:cs typeface="Arial" charset="0"/>
            </a:endParaRPr>
          </a:p>
          <a:p>
            <a:pPr algn="ctr" defTabSz="457200" fontAlgn="base">
              <a:spcBef>
                <a:spcPct val="50000"/>
              </a:spcBef>
              <a:spcAft>
                <a:spcPct val="0"/>
              </a:spcAft>
            </a:pPr>
            <a:r>
              <a:rPr lang="en-US" sz="3200" b="1" dirty="0" smtClean="0">
                <a:solidFill>
                  <a:srgbClr val="000000"/>
                </a:solidFill>
                <a:cs typeface="Arial" charset="0"/>
              </a:rPr>
              <a:t>Sectors Driving Buffalo Job Growth</a:t>
            </a:r>
            <a:endParaRPr lang="en-US" sz="3200" b="1" dirty="0">
              <a:solidFill>
                <a:srgbClr val="000000"/>
              </a:solidFill>
              <a:cs typeface="Arial" charset="0"/>
            </a:endParaRPr>
          </a:p>
          <a:p>
            <a:pPr algn="ctr" defTabSz="457200" fontAlgn="base">
              <a:spcBef>
                <a:spcPts val="600"/>
              </a:spcBef>
              <a:spcAft>
                <a:spcPct val="0"/>
              </a:spcAft>
            </a:pPr>
            <a:r>
              <a:rPr lang="en-US" sz="2000" b="1" dirty="0" smtClean="0">
                <a:solidFill>
                  <a:srgbClr val="808080"/>
                </a:solidFill>
              </a:rPr>
              <a:t>Annual Change 2010 to 2016</a:t>
            </a:r>
            <a:endParaRPr lang="en-US" sz="2000" b="1" dirty="0">
              <a:solidFill>
                <a:srgbClr val="808080"/>
              </a:solidFill>
            </a:endParaRPr>
          </a:p>
        </p:txBody>
      </p:sp>
      <p:sp>
        <p:nvSpPr>
          <p:cNvPr id="65" name="Rectangle 12"/>
          <p:cNvSpPr>
            <a:spLocks noChangeArrowheads="1"/>
          </p:cNvSpPr>
          <p:nvPr/>
        </p:nvSpPr>
        <p:spPr bwMode="auto">
          <a:xfrm>
            <a:off x="-15338" y="6569254"/>
            <a:ext cx="7696298" cy="209550"/>
          </a:xfrm>
          <a:prstGeom prst="rect">
            <a:avLst/>
          </a:prstGeom>
          <a:noFill/>
          <a:ln w="9525">
            <a:noFill/>
            <a:miter lim="800000"/>
            <a:headEnd/>
            <a:tailEnd/>
          </a:ln>
        </p:spPr>
        <p:txBody>
          <a:bodyPr/>
          <a:lstStyle/>
          <a:p>
            <a:pPr marL="342900" indent="-342900" defTabSz="457200" eaLnBrk="0" fontAlgn="base" hangingPunct="0">
              <a:spcBef>
                <a:spcPct val="20000"/>
              </a:spcBef>
              <a:spcAft>
                <a:spcPct val="0"/>
              </a:spcAft>
            </a:pPr>
            <a:r>
              <a:rPr lang="en-US" sz="1050" dirty="0">
                <a:solidFill>
                  <a:prstClr val="white">
                    <a:lumMod val="50000"/>
                  </a:prstClr>
                </a:solidFill>
                <a:cs typeface="Arial" charset="0"/>
              </a:rPr>
              <a:t>Source: U.S. Bureau of Labor Statistics and Moody’s </a:t>
            </a:r>
            <a:r>
              <a:rPr lang="en-US" sz="1050" dirty="0" smtClean="0">
                <a:solidFill>
                  <a:prstClr val="white">
                    <a:lumMod val="50000"/>
                  </a:prstClr>
                </a:solidFill>
                <a:cs typeface="Arial" charset="0"/>
              </a:rPr>
              <a:t>Economy.com. </a:t>
            </a:r>
            <a:endParaRPr lang="en-US" sz="1050" dirty="0">
              <a:solidFill>
                <a:prstClr val="white">
                  <a:lumMod val="50000"/>
                </a:prstClr>
              </a:solidFill>
              <a:cs typeface="Arial" charset="0"/>
            </a:endParaRPr>
          </a:p>
        </p:txBody>
      </p:sp>
      <p:graphicFrame>
        <p:nvGraphicFramePr>
          <p:cNvPr id="51" name="Object 4"/>
          <p:cNvGraphicFramePr>
            <a:graphicFrameLocks noChangeAspect="1"/>
          </p:cNvGraphicFramePr>
          <p:nvPr>
            <p:extLst>
              <p:ext uri="{D42A27DB-BD31-4B8C-83A1-F6EECF244321}">
                <p14:modId xmlns:p14="http://schemas.microsoft.com/office/powerpoint/2010/main" val="3080711017"/>
              </p:ext>
            </p:extLst>
          </p:nvPr>
        </p:nvGraphicFramePr>
        <p:xfrm>
          <a:off x="8764270" y="6492875"/>
          <a:ext cx="379413" cy="365125"/>
        </p:xfrm>
        <a:graphic>
          <a:graphicData uri="http://schemas.openxmlformats.org/presentationml/2006/ole">
            <mc:AlternateContent xmlns:mc="http://schemas.openxmlformats.org/markup-compatibility/2006">
              <mc:Choice xmlns:v="urn:schemas-microsoft-com:vml" Requires="v">
                <p:oleObj spid="_x0000_s1776736" name="Photo Editor Photo" r:id="rId4" imgW="2209524" imgH="2133898" progId="">
                  <p:embed/>
                </p:oleObj>
              </mc:Choice>
              <mc:Fallback>
                <p:oleObj name="Photo Editor Photo" r:id="rId4" imgW="2209524" imgH="213389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4270"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sp>
        <p:nvSpPr>
          <p:cNvPr id="52" name="Rectangle 22"/>
          <p:cNvSpPr>
            <a:spLocks noChangeArrowheads="1"/>
          </p:cNvSpPr>
          <p:nvPr/>
        </p:nvSpPr>
        <p:spPr bwMode="auto">
          <a:xfrm>
            <a:off x="8800532" y="6554153"/>
            <a:ext cx="357188" cy="279400"/>
          </a:xfrm>
          <a:prstGeom prst="rect">
            <a:avLst/>
          </a:prstGeom>
          <a:noFill/>
          <a:ln w="9525">
            <a:noFill/>
            <a:miter lim="800000"/>
            <a:headEnd/>
            <a:tailEnd/>
          </a:ln>
        </p:spPr>
        <p:txBody>
          <a:bodyPr wrap="square" lIns="92064" tIns="46033" rIns="92064" bIns="46033">
            <a:spAutoFit/>
          </a:bodyPr>
          <a:lstStyle/>
          <a:p>
            <a:pPr algn="ctr" defTabSz="457200" eaLnBrk="0" hangingPunct="0"/>
            <a:fld id="{2273D20E-755C-42B7-87E0-748A99F9BE24}" type="slidenum">
              <a:rPr lang="en-US" sz="1200" b="1">
                <a:solidFill>
                  <a:srgbClr val="4D4D4D"/>
                </a:solidFill>
              </a:rPr>
              <a:pPr algn="ctr" defTabSz="457200" eaLnBrk="0" hangingPunct="0"/>
              <a:t>3</a:t>
            </a:fld>
            <a:endParaRPr lang="en-US" sz="1200" b="1" dirty="0">
              <a:solidFill>
                <a:srgbClr val="4D4D4D"/>
              </a:solidFill>
            </a:endParaRPr>
          </a:p>
        </p:txBody>
      </p:sp>
      <p:sp>
        <p:nvSpPr>
          <p:cNvPr id="7" name="Freeform 8"/>
          <p:cNvSpPr>
            <a:spLocks noEditPoints="1"/>
          </p:cNvSpPr>
          <p:nvPr/>
        </p:nvSpPr>
        <p:spPr bwMode="auto">
          <a:xfrm>
            <a:off x="777875" y="1577975"/>
            <a:ext cx="7770812" cy="4514850"/>
          </a:xfrm>
          <a:custGeom>
            <a:avLst/>
            <a:gdLst>
              <a:gd name="T0" fmla="*/ 0 w 4895"/>
              <a:gd name="T1" fmla="*/ 2843 h 2844"/>
              <a:gd name="T2" fmla="*/ 4895 w 4895"/>
              <a:gd name="T3" fmla="*/ 2843 h 2844"/>
              <a:gd name="T4" fmla="*/ 4895 w 4895"/>
              <a:gd name="T5" fmla="*/ 2844 h 2844"/>
              <a:gd name="T6" fmla="*/ 0 w 4895"/>
              <a:gd name="T7" fmla="*/ 2844 h 2844"/>
              <a:gd name="T8" fmla="*/ 0 w 4895"/>
              <a:gd name="T9" fmla="*/ 2843 h 2844"/>
              <a:gd name="T10" fmla="*/ 0 w 4895"/>
              <a:gd name="T11" fmla="*/ 2275 h 2844"/>
              <a:gd name="T12" fmla="*/ 4895 w 4895"/>
              <a:gd name="T13" fmla="*/ 2275 h 2844"/>
              <a:gd name="T14" fmla="*/ 4895 w 4895"/>
              <a:gd name="T15" fmla="*/ 2275 h 2844"/>
              <a:gd name="T16" fmla="*/ 0 w 4895"/>
              <a:gd name="T17" fmla="*/ 2275 h 2844"/>
              <a:gd name="T18" fmla="*/ 0 w 4895"/>
              <a:gd name="T19" fmla="*/ 2275 h 2844"/>
              <a:gd name="T20" fmla="*/ 0 w 4895"/>
              <a:gd name="T21" fmla="*/ 1138 h 2844"/>
              <a:gd name="T22" fmla="*/ 4895 w 4895"/>
              <a:gd name="T23" fmla="*/ 1138 h 2844"/>
              <a:gd name="T24" fmla="*/ 4895 w 4895"/>
              <a:gd name="T25" fmla="*/ 1139 h 2844"/>
              <a:gd name="T26" fmla="*/ 0 w 4895"/>
              <a:gd name="T27" fmla="*/ 1139 h 2844"/>
              <a:gd name="T28" fmla="*/ 0 w 4895"/>
              <a:gd name="T29" fmla="*/ 1138 h 2844"/>
              <a:gd name="T30" fmla="*/ 0 w 4895"/>
              <a:gd name="T31" fmla="*/ 569 h 2844"/>
              <a:gd name="T32" fmla="*/ 4895 w 4895"/>
              <a:gd name="T33" fmla="*/ 569 h 2844"/>
              <a:gd name="T34" fmla="*/ 4895 w 4895"/>
              <a:gd name="T35" fmla="*/ 569 h 2844"/>
              <a:gd name="T36" fmla="*/ 0 w 4895"/>
              <a:gd name="T37" fmla="*/ 569 h 2844"/>
              <a:gd name="T38" fmla="*/ 0 w 4895"/>
              <a:gd name="T39" fmla="*/ 569 h 2844"/>
              <a:gd name="T40" fmla="*/ 0 w 4895"/>
              <a:gd name="T41" fmla="*/ 0 h 2844"/>
              <a:gd name="T42" fmla="*/ 4895 w 4895"/>
              <a:gd name="T43" fmla="*/ 0 h 2844"/>
              <a:gd name="T44" fmla="*/ 4895 w 4895"/>
              <a:gd name="T45" fmla="*/ 1 h 2844"/>
              <a:gd name="T46" fmla="*/ 0 w 4895"/>
              <a:gd name="T47" fmla="*/ 1 h 2844"/>
              <a:gd name="T48" fmla="*/ 0 w 4895"/>
              <a:gd name="T49" fmla="*/ 0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5" h="2844">
                <a:moveTo>
                  <a:pt x="0" y="2843"/>
                </a:moveTo>
                <a:lnTo>
                  <a:pt x="4895" y="2843"/>
                </a:lnTo>
                <a:lnTo>
                  <a:pt x="4895" y="2844"/>
                </a:lnTo>
                <a:lnTo>
                  <a:pt x="0" y="2844"/>
                </a:lnTo>
                <a:lnTo>
                  <a:pt x="0" y="2843"/>
                </a:lnTo>
                <a:close/>
                <a:moveTo>
                  <a:pt x="0" y="2275"/>
                </a:moveTo>
                <a:lnTo>
                  <a:pt x="4895" y="2275"/>
                </a:lnTo>
                <a:lnTo>
                  <a:pt x="4895" y="2275"/>
                </a:lnTo>
                <a:lnTo>
                  <a:pt x="0" y="2275"/>
                </a:lnTo>
                <a:lnTo>
                  <a:pt x="0" y="2275"/>
                </a:lnTo>
                <a:close/>
                <a:moveTo>
                  <a:pt x="0" y="1138"/>
                </a:moveTo>
                <a:lnTo>
                  <a:pt x="4895" y="1138"/>
                </a:lnTo>
                <a:lnTo>
                  <a:pt x="4895" y="1139"/>
                </a:lnTo>
                <a:lnTo>
                  <a:pt x="0" y="1139"/>
                </a:lnTo>
                <a:lnTo>
                  <a:pt x="0" y="1138"/>
                </a:lnTo>
                <a:close/>
                <a:moveTo>
                  <a:pt x="0" y="569"/>
                </a:moveTo>
                <a:lnTo>
                  <a:pt x="4895" y="569"/>
                </a:lnTo>
                <a:lnTo>
                  <a:pt x="4895" y="569"/>
                </a:lnTo>
                <a:lnTo>
                  <a:pt x="0" y="569"/>
                </a:lnTo>
                <a:lnTo>
                  <a:pt x="0" y="569"/>
                </a:lnTo>
                <a:close/>
                <a:moveTo>
                  <a:pt x="0" y="0"/>
                </a:moveTo>
                <a:lnTo>
                  <a:pt x="4895" y="0"/>
                </a:lnTo>
                <a:lnTo>
                  <a:pt x="4895" y="1"/>
                </a:lnTo>
                <a:lnTo>
                  <a:pt x="0" y="1"/>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773113" y="1576388"/>
            <a:ext cx="7780337" cy="4519613"/>
          </a:xfrm>
          <a:custGeom>
            <a:avLst/>
            <a:gdLst>
              <a:gd name="T0" fmla="*/ 0 w 24208"/>
              <a:gd name="T1" fmla="*/ 12 h 14344"/>
              <a:gd name="T2" fmla="*/ 12 w 24208"/>
              <a:gd name="T3" fmla="*/ 0 h 14344"/>
              <a:gd name="T4" fmla="*/ 24196 w 24208"/>
              <a:gd name="T5" fmla="*/ 0 h 14344"/>
              <a:gd name="T6" fmla="*/ 24208 w 24208"/>
              <a:gd name="T7" fmla="*/ 12 h 14344"/>
              <a:gd name="T8" fmla="*/ 24208 w 24208"/>
              <a:gd name="T9" fmla="*/ 14332 h 14344"/>
              <a:gd name="T10" fmla="*/ 24196 w 24208"/>
              <a:gd name="T11" fmla="*/ 14344 h 14344"/>
              <a:gd name="T12" fmla="*/ 12 w 24208"/>
              <a:gd name="T13" fmla="*/ 14344 h 14344"/>
              <a:gd name="T14" fmla="*/ 0 w 24208"/>
              <a:gd name="T15" fmla="*/ 14332 h 14344"/>
              <a:gd name="T16" fmla="*/ 0 w 24208"/>
              <a:gd name="T17" fmla="*/ 12 h 14344"/>
              <a:gd name="T18" fmla="*/ 24 w 24208"/>
              <a:gd name="T19" fmla="*/ 14332 h 14344"/>
              <a:gd name="T20" fmla="*/ 12 w 24208"/>
              <a:gd name="T21" fmla="*/ 14320 h 14344"/>
              <a:gd name="T22" fmla="*/ 24196 w 24208"/>
              <a:gd name="T23" fmla="*/ 14320 h 14344"/>
              <a:gd name="T24" fmla="*/ 24184 w 24208"/>
              <a:gd name="T25" fmla="*/ 14332 h 14344"/>
              <a:gd name="T26" fmla="*/ 24184 w 24208"/>
              <a:gd name="T27" fmla="*/ 12 h 14344"/>
              <a:gd name="T28" fmla="*/ 24196 w 24208"/>
              <a:gd name="T29" fmla="*/ 24 h 14344"/>
              <a:gd name="T30" fmla="*/ 12 w 24208"/>
              <a:gd name="T31" fmla="*/ 24 h 14344"/>
              <a:gd name="T32" fmla="*/ 24 w 24208"/>
              <a:gd name="T33" fmla="*/ 12 h 14344"/>
              <a:gd name="T34" fmla="*/ 24 w 24208"/>
              <a:gd name="T35" fmla="*/ 14332 h 14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08" h="14344">
                <a:moveTo>
                  <a:pt x="0" y="12"/>
                </a:moveTo>
                <a:cubicBezTo>
                  <a:pt x="0" y="6"/>
                  <a:pt x="6" y="0"/>
                  <a:pt x="12" y="0"/>
                </a:cubicBezTo>
                <a:lnTo>
                  <a:pt x="24196" y="0"/>
                </a:lnTo>
                <a:cubicBezTo>
                  <a:pt x="24203" y="0"/>
                  <a:pt x="24208" y="6"/>
                  <a:pt x="24208" y="12"/>
                </a:cubicBezTo>
                <a:lnTo>
                  <a:pt x="24208" y="14332"/>
                </a:lnTo>
                <a:cubicBezTo>
                  <a:pt x="24208" y="14339"/>
                  <a:pt x="24203" y="14344"/>
                  <a:pt x="24196" y="14344"/>
                </a:cubicBezTo>
                <a:lnTo>
                  <a:pt x="12" y="14344"/>
                </a:lnTo>
                <a:cubicBezTo>
                  <a:pt x="6" y="14344"/>
                  <a:pt x="0" y="14339"/>
                  <a:pt x="0" y="14332"/>
                </a:cubicBezTo>
                <a:lnTo>
                  <a:pt x="0" y="12"/>
                </a:lnTo>
                <a:close/>
                <a:moveTo>
                  <a:pt x="24" y="14332"/>
                </a:moveTo>
                <a:lnTo>
                  <a:pt x="12" y="14320"/>
                </a:lnTo>
                <a:lnTo>
                  <a:pt x="24196" y="14320"/>
                </a:lnTo>
                <a:lnTo>
                  <a:pt x="24184" y="14332"/>
                </a:lnTo>
                <a:lnTo>
                  <a:pt x="24184" y="12"/>
                </a:lnTo>
                <a:lnTo>
                  <a:pt x="24196" y="24"/>
                </a:lnTo>
                <a:lnTo>
                  <a:pt x="12" y="24"/>
                </a:lnTo>
                <a:lnTo>
                  <a:pt x="24" y="12"/>
                </a:lnTo>
                <a:lnTo>
                  <a:pt x="24" y="14332"/>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1149828" y="1935163"/>
            <a:ext cx="549275" cy="2351088"/>
          </a:xfrm>
          <a:prstGeom prst="rect">
            <a:avLst/>
          </a:prstGeom>
          <a:solidFill>
            <a:srgbClr val="8E2929"/>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1"/>
          <p:cNvSpPr>
            <a:spLocks noChangeArrowheads="1"/>
          </p:cNvSpPr>
          <p:nvPr/>
        </p:nvSpPr>
        <p:spPr bwMode="auto">
          <a:xfrm>
            <a:off x="1797528" y="2339975"/>
            <a:ext cx="547687" cy="1946275"/>
          </a:xfrm>
          <a:prstGeom prst="rect">
            <a:avLst/>
          </a:prstGeom>
          <a:solidFill>
            <a:srgbClr val="8E2929"/>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2445228" y="2944813"/>
            <a:ext cx="547687" cy="1341438"/>
          </a:xfrm>
          <a:prstGeom prst="rect">
            <a:avLst/>
          </a:prstGeom>
          <a:solidFill>
            <a:srgbClr val="8E2929"/>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3092928" y="3105150"/>
            <a:ext cx="549275" cy="1181100"/>
          </a:xfrm>
          <a:prstGeom prst="rect">
            <a:avLst/>
          </a:prstGeom>
          <a:solidFill>
            <a:srgbClr val="8E2929"/>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5"/>
          <p:cNvSpPr>
            <a:spLocks noChangeArrowheads="1"/>
          </p:cNvSpPr>
          <p:nvPr/>
        </p:nvSpPr>
        <p:spPr bwMode="auto">
          <a:xfrm>
            <a:off x="4388328" y="3517900"/>
            <a:ext cx="549275" cy="768350"/>
          </a:xfrm>
          <a:prstGeom prst="rect">
            <a:avLst/>
          </a:prstGeom>
          <a:solidFill>
            <a:srgbClr val="8E2929"/>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6"/>
          <p:cNvSpPr>
            <a:spLocks noChangeArrowheads="1"/>
          </p:cNvSpPr>
          <p:nvPr/>
        </p:nvSpPr>
        <p:spPr bwMode="auto">
          <a:xfrm>
            <a:off x="5034440" y="3851275"/>
            <a:ext cx="549275" cy="434975"/>
          </a:xfrm>
          <a:prstGeom prst="rect">
            <a:avLst/>
          </a:prstGeom>
          <a:solidFill>
            <a:srgbClr val="8E2929"/>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7"/>
          <p:cNvSpPr>
            <a:spLocks noChangeArrowheads="1"/>
          </p:cNvSpPr>
          <p:nvPr/>
        </p:nvSpPr>
        <p:spPr bwMode="auto">
          <a:xfrm>
            <a:off x="5682140" y="3921125"/>
            <a:ext cx="549275" cy="365125"/>
          </a:xfrm>
          <a:prstGeom prst="rect">
            <a:avLst/>
          </a:prstGeom>
          <a:solidFill>
            <a:srgbClr val="8E292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8"/>
          <p:cNvSpPr>
            <a:spLocks noChangeArrowheads="1"/>
          </p:cNvSpPr>
          <p:nvPr/>
        </p:nvSpPr>
        <p:spPr bwMode="auto">
          <a:xfrm>
            <a:off x="6331428" y="4189413"/>
            <a:ext cx="547687" cy="96838"/>
          </a:xfrm>
          <a:prstGeom prst="rect">
            <a:avLst/>
          </a:prstGeom>
          <a:solidFill>
            <a:srgbClr val="8E2929"/>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19"/>
          <p:cNvSpPr>
            <a:spLocks noChangeArrowheads="1"/>
          </p:cNvSpPr>
          <p:nvPr/>
        </p:nvSpPr>
        <p:spPr bwMode="auto">
          <a:xfrm>
            <a:off x="6979128" y="4286250"/>
            <a:ext cx="547687" cy="225425"/>
          </a:xfrm>
          <a:prstGeom prst="rect">
            <a:avLst/>
          </a:prstGeom>
          <a:solidFill>
            <a:srgbClr val="8E2929"/>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20"/>
          <p:cNvSpPr>
            <a:spLocks noChangeArrowheads="1"/>
          </p:cNvSpPr>
          <p:nvPr/>
        </p:nvSpPr>
        <p:spPr bwMode="auto">
          <a:xfrm>
            <a:off x="7626828" y="4286250"/>
            <a:ext cx="549275" cy="1441450"/>
          </a:xfrm>
          <a:prstGeom prst="rect">
            <a:avLst/>
          </a:prstGeom>
          <a:solidFill>
            <a:srgbClr val="8E2929"/>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21"/>
          <p:cNvSpPr>
            <a:spLocks noChangeArrowheads="1"/>
          </p:cNvSpPr>
          <p:nvPr/>
        </p:nvSpPr>
        <p:spPr bwMode="auto">
          <a:xfrm>
            <a:off x="773113" y="1579563"/>
            <a:ext cx="7937" cy="4511675"/>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2"/>
          <p:cNvSpPr>
            <a:spLocks noEditPoints="1"/>
          </p:cNvSpPr>
          <p:nvPr/>
        </p:nvSpPr>
        <p:spPr bwMode="auto">
          <a:xfrm>
            <a:off x="731838" y="1576388"/>
            <a:ext cx="46037" cy="4519613"/>
          </a:xfrm>
          <a:custGeom>
            <a:avLst/>
            <a:gdLst>
              <a:gd name="T0" fmla="*/ 0 w 29"/>
              <a:gd name="T1" fmla="*/ 2842 h 2847"/>
              <a:gd name="T2" fmla="*/ 29 w 29"/>
              <a:gd name="T3" fmla="*/ 2842 h 2847"/>
              <a:gd name="T4" fmla="*/ 29 w 29"/>
              <a:gd name="T5" fmla="*/ 2847 h 2847"/>
              <a:gd name="T6" fmla="*/ 0 w 29"/>
              <a:gd name="T7" fmla="*/ 2847 h 2847"/>
              <a:gd name="T8" fmla="*/ 0 w 29"/>
              <a:gd name="T9" fmla="*/ 2842 h 2847"/>
              <a:gd name="T10" fmla="*/ 0 w 29"/>
              <a:gd name="T11" fmla="*/ 2273 h 2847"/>
              <a:gd name="T12" fmla="*/ 29 w 29"/>
              <a:gd name="T13" fmla="*/ 2273 h 2847"/>
              <a:gd name="T14" fmla="*/ 29 w 29"/>
              <a:gd name="T15" fmla="*/ 2278 h 2847"/>
              <a:gd name="T16" fmla="*/ 0 w 29"/>
              <a:gd name="T17" fmla="*/ 2278 h 2847"/>
              <a:gd name="T18" fmla="*/ 0 w 29"/>
              <a:gd name="T19" fmla="*/ 2273 h 2847"/>
              <a:gd name="T20" fmla="*/ 0 w 29"/>
              <a:gd name="T21" fmla="*/ 1705 h 2847"/>
              <a:gd name="T22" fmla="*/ 29 w 29"/>
              <a:gd name="T23" fmla="*/ 1705 h 2847"/>
              <a:gd name="T24" fmla="*/ 29 w 29"/>
              <a:gd name="T25" fmla="*/ 1710 h 2847"/>
              <a:gd name="T26" fmla="*/ 0 w 29"/>
              <a:gd name="T27" fmla="*/ 1710 h 2847"/>
              <a:gd name="T28" fmla="*/ 0 w 29"/>
              <a:gd name="T29" fmla="*/ 1705 h 2847"/>
              <a:gd name="T30" fmla="*/ 0 w 29"/>
              <a:gd name="T31" fmla="*/ 1136 h 2847"/>
              <a:gd name="T32" fmla="*/ 29 w 29"/>
              <a:gd name="T33" fmla="*/ 1136 h 2847"/>
              <a:gd name="T34" fmla="*/ 29 w 29"/>
              <a:gd name="T35" fmla="*/ 1141 h 2847"/>
              <a:gd name="T36" fmla="*/ 0 w 29"/>
              <a:gd name="T37" fmla="*/ 1141 h 2847"/>
              <a:gd name="T38" fmla="*/ 0 w 29"/>
              <a:gd name="T39" fmla="*/ 1136 h 2847"/>
              <a:gd name="T40" fmla="*/ 0 w 29"/>
              <a:gd name="T41" fmla="*/ 568 h 2847"/>
              <a:gd name="T42" fmla="*/ 29 w 29"/>
              <a:gd name="T43" fmla="*/ 568 h 2847"/>
              <a:gd name="T44" fmla="*/ 29 w 29"/>
              <a:gd name="T45" fmla="*/ 573 h 2847"/>
              <a:gd name="T46" fmla="*/ 0 w 29"/>
              <a:gd name="T47" fmla="*/ 573 h 2847"/>
              <a:gd name="T48" fmla="*/ 0 w 29"/>
              <a:gd name="T49" fmla="*/ 568 h 2847"/>
              <a:gd name="T50" fmla="*/ 0 w 29"/>
              <a:gd name="T51" fmla="*/ 0 h 2847"/>
              <a:gd name="T52" fmla="*/ 29 w 29"/>
              <a:gd name="T53" fmla="*/ 0 h 2847"/>
              <a:gd name="T54" fmla="*/ 29 w 29"/>
              <a:gd name="T55" fmla="*/ 4 h 2847"/>
              <a:gd name="T56" fmla="*/ 0 w 29"/>
              <a:gd name="T57" fmla="*/ 4 h 2847"/>
              <a:gd name="T58" fmla="*/ 0 w 29"/>
              <a:gd name="T59" fmla="*/ 0 h 2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847">
                <a:moveTo>
                  <a:pt x="0" y="2842"/>
                </a:moveTo>
                <a:lnTo>
                  <a:pt x="29" y="2842"/>
                </a:lnTo>
                <a:lnTo>
                  <a:pt x="29" y="2847"/>
                </a:lnTo>
                <a:lnTo>
                  <a:pt x="0" y="2847"/>
                </a:lnTo>
                <a:lnTo>
                  <a:pt x="0" y="2842"/>
                </a:lnTo>
                <a:close/>
                <a:moveTo>
                  <a:pt x="0" y="2273"/>
                </a:moveTo>
                <a:lnTo>
                  <a:pt x="29" y="2273"/>
                </a:lnTo>
                <a:lnTo>
                  <a:pt x="29" y="2278"/>
                </a:lnTo>
                <a:lnTo>
                  <a:pt x="0" y="2278"/>
                </a:lnTo>
                <a:lnTo>
                  <a:pt x="0" y="2273"/>
                </a:lnTo>
                <a:close/>
                <a:moveTo>
                  <a:pt x="0" y="1705"/>
                </a:moveTo>
                <a:lnTo>
                  <a:pt x="29" y="1705"/>
                </a:lnTo>
                <a:lnTo>
                  <a:pt x="29" y="1710"/>
                </a:lnTo>
                <a:lnTo>
                  <a:pt x="0" y="1710"/>
                </a:lnTo>
                <a:lnTo>
                  <a:pt x="0" y="1705"/>
                </a:lnTo>
                <a:close/>
                <a:moveTo>
                  <a:pt x="0" y="1136"/>
                </a:moveTo>
                <a:lnTo>
                  <a:pt x="29" y="1136"/>
                </a:lnTo>
                <a:lnTo>
                  <a:pt x="29" y="1141"/>
                </a:lnTo>
                <a:lnTo>
                  <a:pt x="0" y="1141"/>
                </a:lnTo>
                <a:lnTo>
                  <a:pt x="0" y="1136"/>
                </a:lnTo>
                <a:close/>
                <a:moveTo>
                  <a:pt x="0" y="568"/>
                </a:moveTo>
                <a:lnTo>
                  <a:pt x="29" y="568"/>
                </a:lnTo>
                <a:lnTo>
                  <a:pt x="29" y="573"/>
                </a:lnTo>
                <a:lnTo>
                  <a:pt x="0" y="573"/>
                </a:lnTo>
                <a:lnTo>
                  <a:pt x="0" y="568"/>
                </a:lnTo>
                <a:close/>
                <a:moveTo>
                  <a:pt x="0" y="0"/>
                </a:moveTo>
                <a:lnTo>
                  <a:pt x="29" y="0"/>
                </a:lnTo>
                <a:lnTo>
                  <a:pt x="29" y="4"/>
                </a:lnTo>
                <a:lnTo>
                  <a:pt x="0" y="4"/>
                </a:lnTo>
                <a:lnTo>
                  <a:pt x="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24"/>
          <p:cNvSpPr>
            <a:spLocks noChangeArrowheads="1"/>
          </p:cNvSpPr>
          <p:nvPr/>
        </p:nvSpPr>
        <p:spPr bwMode="auto">
          <a:xfrm>
            <a:off x="1235553" y="1981200"/>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Arial" pitchFamily="34" charset="0"/>
                <a:cs typeface="Arial" pitchFamily="34" charset="0"/>
              </a:rPr>
              <a:t>7,819</a:t>
            </a:r>
            <a:endParaRPr kumimoji="0" lang="en-US" alt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38" name="Rectangle 25"/>
          <p:cNvSpPr>
            <a:spLocks noChangeArrowheads="1"/>
          </p:cNvSpPr>
          <p:nvPr/>
        </p:nvSpPr>
        <p:spPr bwMode="auto">
          <a:xfrm>
            <a:off x="1883253" y="2387600"/>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Arial" pitchFamily="34" charset="0"/>
                <a:cs typeface="Arial" pitchFamily="34" charset="0"/>
              </a:rPr>
              <a:t>6,468</a:t>
            </a:r>
            <a:endParaRPr kumimoji="0" lang="en-US" alt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39" name="Rectangle 26"/>
          <p:cNvSpPr>
            <a:spLocks noChangeArrowheads="1"/>
          </p:cNvSpPr>
          <p:nvPr/>
        </p:nvSpPr>
        <p:spPr bwMode="auto">
          <a:xfrm>
            <a:off x="2530953" y="2992438"/>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Arial" pitchFamily="34" charset="0"/>
                <a:cs typeface="Arial" pitchFamily="34" charset="0"/>
              </a:rPr>
              <a:t>4,461</a:t>
            </a:r>
            <a:endParaRPr kumimoji="0" lang="en-US" alt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40" name="Rectangle 27"/>
          <p:cNvSpPr>
            <a:spLocks noChangeArrowheads="1"/>
          </p:cNvSpPr>
          <p:nvPr/>
        </p:nvSpPr>
        <p:spPr bwMode="auto">
          <a:xfrm>
            <a:off x="3178653" y="3151188"/>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Arial" pitchFamily="34" charset="0"/>
                <a:cs typeface="Arial" pitchFamily="34" charset="0"/>
              </a:rPr>
              <a:t>3,931</a:t>
            </a:r>
            <a:endParaRPr kumimoji="0" lang="en-US" alt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46" name="Rectangle 29"/>
          <p:cNvSpPr>
            <a:spLocks noChangeArrowheads="1"/>
          </p:cNvSpPr>
          <p:nvPr/>
        </p:nvSpPr>
        <p:spPr bwMode="auto">
          <a:xfrm>
            <a:off x="4474053" y="3563938"/>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Arial" pitchFamily="34" charset="0"/>
                <a:cs typeface="Arial" pitchFamily="34" charset="0"/>
              </a:rPr>
              <a:t>2,557</a:t>
            </a:r>
            <a:endParaRPr kumimoji="0" lang="en-US" alt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47" name="Rectangle 30"/>
          <p:cNvSpPr>
            <a:spLocks noChangeArrowheads="1"/>
          </p:cNvSpPr>
          <p:nvPr/>
        </p:nvSpPr>
        <p:spPr bwMode="auto">
          <a:xfrm>
            <a:off x="5121753" y="3897313"/>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Arial" pitchFamily="34" charset="0"/>
                <a:cs typeface="Arial" pitchFamily="34" charset="0"/>
              </a:rPr>
              <a:t>1,451</a:t>
            </a:r>
            <a:endParaRPr kumimoji="0" lang="en-US" alt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48" name="Rectangle 31"/>
          <p:cNvSpPr>
            <a:spLocks noChangeArrowheads="1"/>
          </p:cNvSpPr>
          <p:nvPr/>
        </p:nvSpPr>
        <p:spPr bwMode="auto">
          <a:xfrm>
            <a:off x="5769453" y="3967163"/>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Arial" pitchFamily="34" charset="0"/>
                <a:cs typeface="Arial" pitchFamily="34" charset="0"/>
              </a:rPr>
              <a:t>1,215</a:t>
            </a:r>
            <a:endParaRPr kumimoji="0" lang="en-US" alt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49" name="Rectangle 32"/>
          <p:cNvSpPr>
            <a:spLocks noChangeArrowheads="1"/>
          </p:cNvSpPr>
          <p:nvPr/>
        </p:nvSpPr>
        <p:spPr bwMode="auto">
          <a:xfrm>
            <a:off x="6480653" y="429431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8E2929"/>
                </a:solidFill>
                <a:effectLst/>
                <a:latin typeface="Arial" pitchFamily="34" charset="0"/>
                <a:cs typeface="Arial" pitchFamily="34" charset="0"/>
              </a:rPr>
              <a:t>322</a:t>
            </a:r>
            <a:endParaRPr kumimoji="0" lang="en-US" altLang="en-US" sz="1800" b="0" i="0" u="none" strike="noStrike" cap="none" normalizeH="0" baseline="0" dirty="0" smtClean="0">
              <a:ln>
                <a:noFill/>
              </a:ln>
              <a:solidFill>
                <a:srgbClr val="8E2929"/>
              </a:solidFill>
              <a:effectLst/>
              <a:latin typeface="Arial" pitchFamily="34" charset="0"/>
              <a:cs typeface="Arial" pitchFamily="34" charset="0"/>
            </a:endParaRPr>
          </a:p>
        </p:txBody>
      </p:sp>
      <p:sp>
        <p:nvSpPr>
          <p:cNvPr id="1772544" name="Rectangle 34"/>
          <p:cNvSpPr>
            <a:spLocks noChangeArrowheads="1"/>
          </p:cNvSpPr>
          <p:nvPr/>
        </p:nvSpPr>
        <p:spPr bwMode="auto">
          <a:xfrm>
            <a:off x="7085173" y="4323715"/>
            <a:ext cx="3061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Arial" pitchFamily="34" charset="0"/>
                <a:cs typeface="Arial" pitchFamily="34" charset="0"/>
              </a:rPr>
              <a:t>-748</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772546" name="Rectangle 36"/>
          <p:cNvSpPr>
            <a:spLocks noChangeArrowheads="1"/>
          </p:cNvSpPr>
          <p:nvPr/>
        </p:nvSpPr>
        <p:spPr bwMode="auto">
          <a:xfrm>
            <a:off x="7684613" y="5511800"/>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Arial" pitchFamily="34" charset="0"/>
                <a:cs typeface="Arial" pitchFamily="34" charset="0"/>
              </a:rPr>
              <a:t>-4,792</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772547" name="Rectangle 37"/>
          <p:cNvSpPr>
            <a:spLocks noChangeArrowheads="1"/>
          </p:cNvSpPr>
          <p:nvPr/>
        </p:nvSpPr>
        <p:spPr bwMode="auto">
          <a:xfrm>
            <a:off x="255905" y="5999163"/>
            <a:ext cx="512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-6,000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2548" name="Rectangle 38"/>
          <p:cNvSpPr>
            <a:spLocks noChangeArrowheads="1"/>
          </p:cNvSpPr>
          <p:nvPr/>
        </p:nvSpPr>
        <p:spPr bwMode="auto">
          <a:xfrm>
            <a:off x="255905" y="5099050"/>
            <a:ext cx="51276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-3,000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2549" name="Rectangle 39"/>
          <p:cNvSpPr>
            <a:spLocks noChangeArrowheads="1"/>
          </p:cNvSpPr>
          <p:nvPr/>
        </p:nvSpPr>
        <p:spPr bwMode="auto">
          <a:xfrm>
            <a:off x="597218" y="4194175"/>
            <a:ext cx="160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2550" name="Rectangle 40"/>
          <p:cNvSpPr>
            <a:spLocks noChangeArrowheads="1"/>
          </p:cNvSpPr>
          <p:nvPr/>
        </p:nvSpPr>
        <p:spPr bwMode="auto">
          <a:xfrm>
            <a:off x="305118" y="3294063"/>
            <a:ext cx="460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3,000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2551" name="Rectangle 41"/>
          <p:cNvSpPr>
            <a:spLocks noChangeArrowheads="1"/>
          </p:cNvSpPr>
          <p:nvPr/>
        </p:nvSpPr>
        <p:spPr bwMode="auto">
          <a:xfrm>
            <a:off x="305118" y="2389188"/>
            <a:ext cx="460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6,000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2561" name="Rectangle 42"/>
          <p:cNvSpPr>
            <a:spLocks noChangeArrowheads="1"/>
          </p:cNvSpPr>
          <p:nvPr/>
        </p:nvSpPr>
        <p:spPr bwMode="auto">
          <a:xfrm>
            <a:off x="305118" y="1489075"/>
            <a:ext cx="460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9,000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45"/>
          <p:cNvSpPr>
            <a:spLocks noChangeArrowheads="1"/>
          </p:cNvSpPr>
          <p:nvPr/>
        </p:nvSpPr>
        <p:spPr bwMode="auto">
          <a:xfrm>
            <a:off x="7372455" y="5757425"/>
            <a:ext cx="1035540" cy="184666"/>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  Government </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24" name="Rectangle 48"/>
          <p:cNvSpPr>
            <a:spLocks noChangeArrowheads="1"/>
          </p:cNvSpPr>
          <p:nvPr/>
        </p:nvSpPr>
        <p:spPr bwMode="auto">
          <a:xfrm>
            <a:off x="6704665" y="4532755"/>
            <a:ext cx="847989" cy="184666"/>
          </a:xfrm>
          <a:prstGeom prst="rect">
            <a:avLst/>
          </a:prstGeom>
          <a:noFill/>
          <a:ln>
            <a:noFill/>
          </a:ln>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Information</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51"/>
          <p:cNvSpPr>
            <a:spLocks noChangeArrowheads="1"/>
          </p:cNvSpPr>
          <p:nvPr/>
        </p:nvSpPr>
        <p:spPr bwMode="auto">
          <a:xfrm>
            <a:off x="3724745" y="3137137"/>
            <a:ext cx="958596" cy="184666"/>
          </a:xfrm>
          <a:prstGeom prst="rect">
            <a:avLst/>
          </a:prstGeom>
          <a:noFill/>
          <a:ln>
            <a:noFill/>
          </a:ln>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Construction</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Rectangle 52"/>
          <p:cNvSpPr>
            <a:spLocks noChangeArrowheads="1"/>
          </p:cNvSpPr>
          <p:nvPr/>
        </p:nvSpPr>
        <p:spPr bwMode="auto">
          <a:xfrm>
            <a:off x="5679446" y="3665303"/>
            <a:ext cx="1251496" cy="184666"/>
          </a:xfrm>
          <a:prstGeom prst="rect">
            <a:avLst/>
          </a:prstGeom>
          <a:noFill/>
          <a:ln>
            <a:noFill/>
          </a:ln>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  Transportation  </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27" name="Rectangle 53"/>
          <p:cNvSpPr>
            <a:spLocks noChangeArrowheads="1"/>
          </p:cNvSpPr>
          <p:nvPr/>
        </p:nvSpPr>
        <p:spPr bwMode="auto">
          <a:xfrm>
            <a:off x="2317865" y="2663070"/>
            <a:ext cx="1451495" cy="259495"/>
          </a:xfrm>
          <a:prstGeom prst="rect">
            <a:avLst/>
          </a:prstGeom>
          <a:no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ts val="1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rPr>
              <a:t>   Financial</a:t>
            </a:r>
            <a:br>
              <a:rPr kumimoji="0" lang="en-US" altLang="en-US" sz="1200" b="1" i="0" u="none" strike="noStrike" cap="none" normalizeH="0" baseline="0" dirty="0" smtClean="0">
                <a:ln>
                  <a:noFill/>
                </a:ln>
                <a:solidFill>
                  <a:srgbClr val="000000"/>
                </a:solidFill>
                <a:effectLst/>
              </a:rPr>
            </a:br>
            <a:r>
              <a:rPr kumimoji="0" lang="en-US" altLang="en-US" sz="1200" b="1" i="0" u="none" strike="noStrike" cap="none" normalizeH="0" baseline="0" dirty="0" smtClean="0">
                <a:ln>
                  <a:noFill/>
                </a:ln>
                <a:solidFill>
                  <a:srgbClr val="000000"/>
                </a:solidFill>
                <a:effectLst/>
              </a:rPr>
              <a:t>   </a:t>
            </a:r>
            <a:r>
              <a:rPr lang="en-US" altLang="en-US" sz="1200" b="1" dirty="0" smtClean="0">
                <a:solidFill>
                  <a:srgbClr val="000000"/>
                </a:solidFill>
              </a:rPr>
              <a:t>Activities  </a:t>
            </a:r>
            <a:endParaRPr kumimoji="0" lang="en-US" altLang="en-US" sz="1200" b="1" i="0" u="none" strike="noStrike" cap="none" normalizeH="0" baseline="0" dirty="0" smtClean="0">
              <a:ln>
                <a:noFill/>
              </a:ln>
              <a:solidFill>
                <a:schemeClr val="tx1"/>
              </a:solidFill>
              <a:effectLst/>
            </a:endParaRPr>
          </a:p>
        </p:txBody>
      </p:sp>
      <p:sp>
        <p:nvSpPr>
          <p:cNvPr id="128" name="Rectangle 55"/>
          <p:cNvSpPr>
            <a:spLocks noChangeArrowheads="1"/>
          </p:cNvSpPr>
          <p:nvPr/>
        </p:nvSpPr>
        <p:spPr bwMode="auto">
          <a:xfrm>
            <a:off x="1792895" y="2061224"/>
            <a:ext cx="942566" cy="256480"/>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ts val="1000"/>
              </a:lnSpc>
              <a:spcBef>
                <a:spcPct val="0"/>
              </a:spcBef>
              <a:spcAft>
                <a:spcPct val="0"/>
              </a:spcAft>
              <a:buClrTx/>
              <a:buSzTx/>
              <a:buFontTx/>
              <a:buNone/>
              <a:tabLst/>
            </a:pPr>
            <a:r>
              <a:rPr kumimoji="0" lang="en-US" altLang="en-US" sz="1200" b="1" i="0" u="none" strike="noStrike" cap="none" normalizeH="0" dirty="0" smtClean="0">
                <a:ln>
                  <a:noFill/>
                </a:ln>
                <a:solidFill>
                  <a:srgbClr val="000000"/>
                </a:solidFill>
                <a:effectLst/>
                <a:latin typeface="Arial" pitchFamily="34" charset="0"/>
                <a:cs typeface="Arial" pitchFamily="34" charset="0"/>
              </a:rPr>
              <a:t>Healthcare</a:t>
            </a:r>
            <a:br>
              <a:rPr kumimoji="0" lang="en-US" altLang="en-US" sz="1200" b="1" i="0" u="none" strike="noStrike" cap="none" normalizeH="0" dirty="0" smtClean="0">
                <a:ln>
                  <a:noFill/>
                </a:ln>
                <a:solidFill>
                  <a:srgbClr val="000000"/>
                </a:solidFill>
                <a:effectLst/>
                <a:latin typeface="Arial" pitchFamily="34" charset="0"/>
                <a:cs typeface="Arial" pitchFamily="34" charset="0"/>
              </a:rPr>
            </a:br>
            <a:r>
              <a:rPr kumimoji="0" lang="en-US" altLang="en-US" sz="1200" b="1" i="0" u="none" strike="noStrike" cap="none" normalizeH="0" dirty="0" smtClean="0">
                <a:ln>
                  <a:noFill/>
                </a:ln>
                <a:solidFill>
                  <a:srgbClr val="000000"/>
                </a:solidFill>
                <a:effectLst/>
                <a:latin typeface="Arial" pitchFamily="34" charset="0"/>
                <a:cs typeface="Arial" pitchFamily="34" charset="0"/>
              </a:rPr>
              <a:t>&amp; Education </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29" name="Rectangle 57"/>
          <p:cNvSpPr>
            <a:spLocks noChangeArrowheads="1"/>
          </p:cNvSpPr>
          <p:nvPr/>
        </p:nvSpPr>
        <p:spPr bwMode="auto">
          <a:xfrm>
            <a:off x="1109529" y="1656702"/>
            <a:ext cx="873637" cy="256480"/>
          </a:xfrm>
          <a:prstGeom prst="rect">
            <a:avLst/>
          </a:prstGeom>
          <a:noFill/>
          <a:ln>
            <a:noFill/>
          </a:ln>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ts val="1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 Leisure &amp;</a:t>
            </a:r>
            <a:br>
              <a:rPr kumimoji="0" lang="en-US" altLang="en-US" sz="1200" b="1" i="0" u="none" strike="noStrike" cap="none" normalizeH="0" baseline="0" dirty="0" smtClean="0">
                <a:ln>
                  <a:noFill/>
                </a:ln>
                <a:solidFill>
                  <a:srgbClr val="000000"/>
                </a:solidFill>
                <a:effectLst/>
                <a:latin typeface="Arial" pitchFamily="34" charset="0"/>
                <a:cs typeface="Arial" pitchFamily="34" charset="0"/>
              </a:rPr>
            </a:b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 Hospitality </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30" name="Rectangle 59"/>
          <p:cNvSpPr>
            <a:spLocks noChangeArrowheads="1"/>
          </p:cNvSpPr>
          <p:nvPr/>
        </p:nvSpPr>
        <p:spPr bwMode="auto">
          <a:xfrm>
            <a:off x="3157142" y="2894035"/>
            <a:ext cx="409920" cy="184666"/>
          </a:xfrm>
          <a:prstGeom prst="rect">
            <a:avLst/>
          </a:prstGeom>
          <a:noFill/>
          <a:ln>
            <a:noFill/>
          </a:ln>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Trade</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ectangle 53"/>
          <p:cNvSpPr>
            <a:spLocks noChangeArrowheads="1"/>
          </p:cNvSpPr>
          <p:nvPr/>
        </p:nvSpPr>
        <p:spPr bwMode="auto">
          <a:xfrm>
            <a:off x="4993925" y="3545113"/>
            <a:ext cx="746475" cy="256480"/>
          </a:xfrm>
          <a:prstGeom prst="rect">
            <a:avLst/>
          </a:prstGeom>
          <a:no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ts val="1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rPr>
              <a:t> Other</a:t>
            </a:r>
            <a:br>
              <a:rPr kumimoji="0" lang="en-US" altLang="en-US" sz="1200" b="1" i="0" u="none" strike="noStrike" cap="none" normalizeH="0" baseline="0" dirty="0" smtClean="0">
                <a:ln>
                  <a:noFill/>
                </a:ln>
                <a:solidFill>
                  <a:srgbClr val="000000"/>
                </a:solidFill>
                <a:effectLst/>
              </a:rPr>
            </a:br>
            <a:r>
              <a:rPr kumimoji="0" lang="en-US" altLang="en-US" sz="1200" b="1" i="0" u="none" strike="noStrike" cap="none" normalizeH="0" baseline="0" dirty="0" smtClean="0">
                <a:ln>
                  <a:noFill/>
                </a:ln>
                <a:solidFill>
                  <a:srgbClr val="000000"/>
                </a:solidFill>
                <a:effectLst/>
              </a:rPr>
              <a:t> Services  </a:t>
            </a:r>
            <a:endParaRPr kumimoji="0" lang="en-US" altLang="en-US" sz="1200" b="1" i="0" u="none" strike="noStrike" cap="none" normalizeH="0" baseline="0" dirty="0" smtClean="0">
              <a:ln>
                <a:noFill/>
              </a:ln>
              <a:solidFill>
                <a:schemeClr val="tx1"/>
              </a:solidFill>
              <a:effectLst/>
            </a:endParaRPr>
          </a:p>
        </p:txBody>
      </p:sp>
      <p:sp>
        <p:nvSpPr>
          <p:cNvPr id="132" name="Rectangle 46"/>
          <p:cNvSpPr>
            <a:spLocks noChangeArrowheads="1"/>
          </p:cNvSpPr>
          <p:nvPr/>
        </p:nvSpPr>
        <p:spPr bwMode="auto">
          <a:xfrm>
            <a:off x="6322626" y="3912962"/>
            <a:ext cx="966611" cy="256480"/>
          </a:xfrm>
          <a:prstGeom prst="rect">
            <a:avLst/>
          </a:prstGeom>
          <a:noFill/>
          <a:ln>
            <a:noFill/>
          </a:ln>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ts val="1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Professional </a:t>
            </a:r>
            <a:br>
              <a:rPr kumimoji="0" lang="en-US" altLang="en-US" sz="1200" b="1" i="0" u="none" strike="noStrike" cap="none" normalizeH="0" baseline="0" dirty="0" smtClean="0">
                <a:ln>
                  <a:noFill/>
                </a:ln>
                <a:solidFill>
                  <a:srgbClr val="000000"/>
                </a:solidFill>
                <a:effectLst/>
                <a:latin typeface="Arial" pitchFamily="34" charset="0"/>
                <a:cs typeface="Arial" pitchFamily="34" charset="0"/>
              </a:rPr>
            </a:b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&amp;</a:t>
            </a:r>
            <a:r>
              <a:rPr kumimoji="0" lang="en-US" altLang="en-US" sz="1200" b="1" i="0" u="none" strike="noStrike" cap="none" normalizeH="0" dirty="0" smtClean="0">
                <a:ln>
                  <a:noFill/>
                </a:ln>
                <a:solidFill>
                  <a:srgbClr val="000000"/>
                </a:solidFill>
                <a:effectLst/>
                <a:latin typeface="Arial" pitchFamily="34" charset="0"/>
                <a:cs typeface="Arial" pitchFamily="34" charset="0"/>
              </a:rPr>
              <a:t> Business </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50"/>
          <p:cNvSpPr>
            <a:spLocks noChangeArrowheads="1"/>
          </p:cNvSpPr>
          <p:nvPr/>
        </p:nvSpPr>
        <p:spPr bwMode="auto">
          <a:xfrm>
            <a:off x="4293240" y="3309148"/>
            <a:ext cx="1180460" cy="184666"/>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  Manufacturing  </a:t>
            </a: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3740628" y="3479800"/>
            <a:ext cx="549275" cy="806450"/>
          </a:xfrm>
          <a:prstGeom prst="rect">
            <a:avLst/>
          </a:prstGeom>
          <a:solidFill>
            <a:srgbClr val="8E2929"/>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23"/>
          <p:cNvSpPr>
            <a:spLocks noChangeArrowheads="1"/>
          </p:cNvSpPr>
          <p:nvPr/>
        </p:nvSpPr>
        <p:spPr bwMode="auto">
          <a:xfrm>
            <a:off x="777875" y="4283075"/>
            <a:ext cx="7770812" cy="7938"/>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28"/>
          <p:cNvSpPr>
            <a:spLocks noChangeArrowheads="1"/>
          </p:cNvSpPr>
          <p:nvPr/>
        </p:nvSpPr>
        <p:spPr bwMode="auto">
          <a:xfrm>
            <a:off x="3826353" y="3527425"/>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bg1"/>
                </a:solidFill>
                <a:effectLst/>
                <a:latin typeface="Arial" pitchFamily="34" charset="0"/>
                <a:cs typeface="Arial" pitchFamily="34" charset="0"/>
              </a:rPr>
              <a:t>2,683</a:t>
            </a:r>
            <a:endParaRPr kumimoji="0" lang="en-US" altLang="en-US" sz="1800" b="0" i="0" u="none" strike="noStrike" cap="none" normalizeH="0" baseline="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137696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725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725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P spid="18" grpId="0" animBg="1"/>
      <p:bldP spid="27" grpId="0" animBg="1"/>
      <p:bldP spid="33" grpId="0" animBg="1"/>
      <p:bldP spid="37" grpId="0"/>
      <p:bldP spid="38" grpId="0"/>
      <p:bldP spid="39" grpId="0"/>
      <p:bldP spid="40" grpId="0"/>
      <p:bldP spid="46" grpId="0"/>
      <p:bldP spid="47" grpId="0"/>
      <p:bldP spid="48" grpId="0"/>
      <p:bldP spid="49" grpId="0"/>
      <p:bldP spid="1772544" grpId="0"/>
      <p:bldP spid="1772546" grpId="0"/>
      <p:bldP spid="123" grpId="0"/>
      <p:bldP spid="124" grpId="0"/>
      <p:bldP spid="125" grpId="0"/>
      <p:bldP spid="126" grpId="0"/>
      <p:bldP spid="127" grpId="0"/>
      <p:bldP spid="128" grpId="0"/>
      <p:bldP spid="129" grpId="0"/>
      <p:bldP spid="130" grpId="0"/>
      <p:bldP spid="131" grpId="0"/>
      <p:bldP spid="132" grpId="0"/>
      <p:bldP spid="133" grpId="0" animBg="1"/>
      <p:bldP spid="14" grpId="0" animBg="1"/>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Connector 186"/>
          <p:cNvCxnSpPr/>
          <p:nvPr/>
        </p:nvCxnSpPr>
        <p:spPr>
          <a:xfrm>
            <a:off x="1543050" y="1619250"/>
            <a:ext cx="0" cy="196596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543050" y="4095750"/>
            <a:ext cx="0" cy="196596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9" name="Rectangle 150"/>
          <p:cNvSpPr>
            <a:spLocks noChangeArrowheads="1"/>
          </p:cNvSpPr>
          <p:nvPr/>
        </p:nvSpPr>
        <p:spPr bwMode="auto">
          <a:xfrm>
            <a:off x="999898" y="3271618"/>
            <a:ext cx="1070806" cy="348813"/>
          </a:xfrm>
          <a:prstGeom prst="rect">
            <a:avLst/>
          </a:prstGeom>
          <a:solidFill>
            <a:schemeClr val="bg1"/>
          </a:solidFill>
          <a:ln>
            <a:noFill/>
          </a:ln>
          <a:extLst/>
        </p:spPr>
        <p:txBody>
          <a:bodyPr vert="horz" wrap="none" lIns="0" tIns="45720" rIns="0" bIns="4572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lnSpc>
                <a:spcPts val="1000"/>
              </a:lnSpc>
            </a:pPr>
            <a:r>
              <a:rPr lang="en-US" altLang="en-US" sz="1200" b="1" dirty="0" smtClean="0">
                <a:solidFill>
                  <a:srgbClr val="A6A6A6"/>
                </a:solidFill>
              </a:rPr>
              <a:t> Start of Local </a:t>
            </a:r>
            <a:br>
              <a:rPr lang="en-US" altLang="en-US" sz="1200" b="1" dirty="0" smtClean="0">
                <a:solidFill>
                  <a:srgbClr val="A6A6A6"/>
                </a:solidFill>
              </a:rPr>
            </a:br>
            <a:r>
              <a:rPr lang="en-US" altLang="en-US" sz="1200" b="1" dirty="0" smtClean="0">
                <a:solidFill>
                  <a:srgbClr val="A6A6A6"/>
                </a:solidFill>
              </a:rPr>
              <a:t>Recession</a:t>
            </a:r>
            <a:endParaRPr lang="en-US" altLang="en-US" sz="1200" dirty="0" smtClean="0">
              <a:solidFill>
                <a:srgbClr val="A6A6A6"/>
              </a:solidFill>
            </a:endParaRPr>
          </a:p>
        </p:txBody>
      </p:sp>
      <p:sp>
        <p:nvSpPr>
          <p:cNvPr id="190" name="Rectangle 150"/>
          <p:cNvSpPr>
            <a:spLocks noChangeArrowheads="1"/>
          </p:cNvSpPr>
          <p:nvPr/>
        </p:nvSpPr>
        <p:spPr bwMode="auto">
          <a:xfrm>
            <a:off x="999898" y="5740498"/>
            <a:ext cx="1070806" cy="348813"/>
          </a:xfrm>
          <a:prstGeom prst="rect">
            <a:avLst/>
          </a:prstGeom>
          <a:solidFill>
            <a:schemeClr val="bg1"/>
          </a:solidFill>
          <a:ln>
            <a:noFill/>
          </a:ln>
          <a:extLst/>
        </p:spPr>
        <p:txBody>
          <a:bodyPr vert="horz" wrap="none" lIns="0" tIns="45720" rIns="0" bIns="4572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lnSpc>
                <a:spcPts val="1000"/>
              </a:lnSpc>
            </a:pPr>
            <a:r>
              <a:rPr lang="en-US" altLang="en-US" sz="1200" b="1" dirty="0" smtClean="0">
                <a:solidFill>
                  <a:srgbClr val="A6A6A6"/>
                </a:solidFill>
              </a:rPr>
              <a:t> Start of Local </a:t>
            </a:r>
            <a:br>
              <a:rPr lang="en-US" altLang="en-US" sz="1200" b="1" dirty="0" smtClean="0">
                <a:solidFill>
                  <a:srgbClr val="A6A6A6"/>
                </a:solidFill>
              </a:rPr>
            </a:br>
            <a:r>
              <a:rPr lang="en-US" altLang="en-US" sz="1200" b="1" dirty="0" smtClean="0">
                <a:solidFill>
                  <a:srgbClr val="A6A6A6"/>
                </a:solidFill>
              </a:rPr>
              <a:t>Recession</a:t>
            </a:r>
            <a:endParaRPr lang="en-US" altLang="en-US" sz="1200" dirty="0" smtClean="0">
              <a:solidFill>
                <a:srgbClr val="A6A6A6"/>
              </a:solidFill>
            </a:endParaRPr>
          </a:p>
        </p:txBody>
      </p:sp>
      <p:sp>
        <p:nvSpPr>
          <p:cNvPr id="4099" name="Text Box 2"/>
          <p:cNvSpPr txBox="1">
            <a:spLocks noChangeArrowheads="1"/>
          </p:cNvSpPr>
          <p:nvPr/>
        </p:nvSpPr>
        <p:spPr bwMode="auto">
          <a:xfrm>
            <a:off x="74613" y="-285750"/>
            <a:ext cx="8991600" cy="1461939"/>
          </a:xfrm>
          <a:prstGeom prst="rect">
            <a:avLst/>
          </a:prstGeom>
          <a:noFill/>
          <a:ln w="9525">
            <a:noFill/>
            <a:miter lim="800000"/>
            <a:headEnd/>
            <a:tailEnd/>
          </a:ln>
        </p:spPr>
        <p:txBody>
          <a:bodyPr>
            <a:spAutoFit/>
          </a:bodyPr>
          <a:lstStyle/>
          <a:p>
            <a:pPr algn="ctr" defTabSz="457200" fontAlgn="base">
              <a:spcBef>
                <a:spcPct val="50000"/>
              </a:spcBef>
              <a:spcAft>
                <a:spcPct val="0"/>
              </a:spcAft>
            </a:pPr>
            <a:endParaRPr lang="en-US" sz="1600" b="1" dirty="0" smtClean="0">
              <a:solidFill>
                <a:srgbClr val="000000"/>
              </a:solidFill>
              <a:cs typeface="Arial" charset="0"/>
            </a:endParaRPr>
          </a:p>
          <a:p>
            <a:pPr algn="ctr" defTabSz="457200" fontAlgn="base">
              <a:spcBef>
                <a:spcPct val="50000"/>
              </a:spcBef>
              <a:spcAft>
                <a:spcPct val="0"/>
              </a:spcAft>
            </a:pPr>
            <a:r>
              <a:rPr lang="en-US" sz="3200" b="1" dirty="0" smtClean="0">
                <a:solidFill>
                  <a:srgbClr val="000000"/>
                </a:solidFill>
                <a:cs typeface="Arial" charset="0"/>
              </a:rPr>
              <a:t>Comparison to Previous Recessions</a:t>
            </a:r>
            <a:endParaRPr lang="en-US" sz="3200" b="1" dirty="0">
              <a:solidFill>
                <a:srgbClr val="000000"/>
              </a:solidFill>
              <a:cs typeface="Arial" charset="0"/>
            </a:endParaRPr>
          </a:p>
          <a:p>
            <a:pPr algn="ctr" defTabSz="457200" fontAlgn="base">
              <a:spcBef>
                <a:spcPts val="600"/>
              </a:spcBef>
              <a:spcAft>
                <a:spcPct val="0"/>
              </a:spcAft>
            </a:pPr>
            <a:r>
              <a:rPr lang="en-US" sz="2000" b="1" dirty="0" smtClean="0">
                <a:solidFill>
                  <a:srgbClr val="808080"/>
                </a:solidFill>
              </a:rPr>
              <a:t>Total Employment Indexed to Local Employment Peak</a:t>
            </a:r>
            <a:endParaRPr lang="en-US" sz="2000" b="1" dirty="0">
              <a:solidFill>
                <a:srgbClr val="808080"/>
              </a:solidFill>
            </a:endParaRPr>
          </a:p>
        </p:txBody>
      </p:sp>
      <p:sp>
        <p:nvSpPr>
          <p:cNvPr id="65" name="Rectangle 12"/>
          <p:cNvSpPr>
            <a:spLocks noChangeArrowheads="1"/>
          </p:cNvSpPr>
          <p:nvPr/>
        </p:nvSpPr>
        <p:spPr bwMode="auto">
          <a:xfrm>
            <a:off x="-15338" y="6569254"/>
            <a:ext cx="7093471" cy="209550"/>
          </a:xfrm>
          <a:prstGeom prst="rect">
            <a:avLst/>
          </a:prstGeom>
          <a:noFill/>
          <a:ln w="9525">
            <a:noFill/>
            <a:miter lim="800000"/>
            <a:headEnd/>
            <a:tailEnd/>
          </a:ln>
        </p:spPr>
        <p:txBody>
          <a:bodyPr/>
          <a:lstStyle/>
          <a:p>
            <a:pPr marL="342900" indent="-342900" defTabSz="457200" eaLnBrk="0" fontAlgn="base" hangingPunct="0">
              <a:spcBef>
                <a:spcPct val="20000"/>
              </a:spcBef>
              <a:spcAft>
                <a:spcPct val="0"/>
              </a:spcAft>
            </a:pPr>
            <a:r>
              <a:rPr lang="en-US" sz="1050" dirty="0">
                <a:solidFill>
                  <a:prstClr val="white">
                    <a:lumMod val="50000"/>
                  </a:prstClr>
                </a:solidFill>
                <a:cs typeface="Arial" charset="0"/>
              </a:rPr>
              <a:t>Source: U.S. Bureau of Labor Statistics and Moody’s Economy.com. </a:t>
            </a:r>
          </a:p>
        </p:txBody>
      </p:sp>
      <p:graphicFrame>
        <p:nvGraphicFramePr>
          <p:cNvPr id="51" name="Object 4"/>
          <p:cNvGraphicFramePr>
            <a:graphicFrameLocks noChangeAspect="1"/>
          </p:cNvGraphicFramePr>
          <p:nvPr>
            <p:extLst>
              <p:ext uri="{D42A27DB-BD31-4B8C-83A1-F6EECF244321}">
                <p14:modId xmlns:p14="http://schemas.microsoft.com/office/powerpoint/2010/main" val="3885776067"/>
              </p:ext>
            </p:extLst>
          </p:nvPr>
        </p:nvGraphicFramePr>
        <p:xfrm>
          <a:off x="8764270" y="6492875"/>
          <a:ext cx="379413" cy="365125"/>
        </p:xfrm>
        <a:graphic>
          <a:graphicData uri="http://schemas.openxmlformats.org/presentationml/2006/ole">
            <mc:AlternateContent xmlns:mc="http://schemas.openxmlformats.org/markup-compatibility/2006">
              <mc:Choice xmlns:v="urn:schemas-microsoft-com:vml" Requires="v">
                <p:oleObj spid="_x0000_s1777782" name="Photo Editor Photo" r:id="rId4" imgW="2209524" imgH="2133898" progId="">
                  <p:embed/>
                </p:oleObj>
              </mc:Choice>
              <mc:Fallback>
                <p:oleObj name="Photo Editor Photo" r:id="rId4" imgW="2209524" imgH="213389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4270"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sp>
        <p:nvSpPr>
          <p:cNvPr id="52" name="Rectangle 22"/>
          <p:cNvSpPr>
            <a:spLocks noChangeArrowheads="1"/>
          </p:cNvSpPr>
          <p:nvPr/>
        </p:nvSpPr>
        <p:spPr bwMode="auto">
          <a:xfrm>
            <a:off x="8800532" y="6554153"/>
            <a:ext cx="357188" cy="279400"/>
          </a:xfrm>
          <a:prstGeom prst="rect">
            <a:avLst/>
          </a:prstGeom>
          <a:noFill/>
          <a:ln w="9525">
            <a:noFill/>
            <a:miter lim="800000"/>
            <a:headEnd/>
            <a:tailEnd/>
          </a:ln>
        </p:spPr>
        <p:txBody>
          <a:bodyPr wrap="square" lIns="92064" tIns="46033" rIns="92064" bIns="46033">
            <a:spAutoFit/>
          </a:bodyPr>
          <a:lstStyle/>
          <a:p>
            <a:pPr algn="ctr" defTabSz="457200" eaLnBrk="0" hangingPunct="0"/>
            <a:fld id="{2273D20E-755C-42B7-87E0-748A99F9BE24}" type="slidenum">
              <a:rPr lang="en-US" sz="1200" b="1">
                <a:solidFill>
                  <a:srgbClr val="4D4D4D"/>
                </a:solidFill>
              </a:rPr>
              <a:pPr algn="ctr" defTabSz="457200" eaLnBrk="0" hangingPunct="0"/>
              <a:t>4</a:t>
            </a:fld>
            <a:endParaRPr lang="en-US" sz="1200" b="1" dirty="0">
              <a:solidFill>
                <a:srgbClr val="4D4D4D"/>
              </a:solidFill>
            </a:endParaRPr>
          </a:p>
        </p:txBody>
      </p:sp>
      <p:sp>
        <p:nvSpPr>
          <p:cNvPr id="6" name="Freeform 9"/>
          <p:cNvSpPr>
            <a:spLocks noEditPoints="1"/>
          </p:cNvSpPr>
          <p:nvPr/>
        </p:nvSpPr>
        <p:spPr bwMode="auto">
          <a:xfrm>
            <a:off x="762000" y="1573213"/>
            <a:ext cx="7781925" cy="1539875"/>
          </a:xfrm>
          <a:custGeom>
            <a:avLst/>
            <a:gdLst>
              <a:gd name="T0" fmla="*/ 0 w 4902"/>
              <a:gd name="T1" fmla="*/ 970 h 970"/>
              <a:gd name="T2" fmla="*/ 4902 w 4902"/>
              <a:gd name="T3" fmla="*/ 970 h 970"/>
              <a:gd name="T4" fmla="*/ 4902 w 4902"/>
              <a:gd name="T5" fmla="*/ 970 h 970"/>
              <a:gd name="T6" fmla="*/ 0 w 4902"/>
              <a:gd name="T7" fmla="*/ 970 h 970"/>
              <a:gd name="T8" fmla="*/ 0 w 4902"/>
              <a:gd name="T9" fmla="*/ 970 h 970"/>
              <a:gd name="T10" fmla="*/ 0 w 4902"/>
              <a:gd name="T11" fmla="*/ 647 h 970"/>
              <a:gd name="T12" fmla="*/ 4902 w 4902"/>
              <a:gd name="T13" fmla="*/ 647 h 970"/>
              <a:gd name="T14" fmla="*/ 4902 w 4902"/>
              <a:gd name="T15" fmla="*/ 647 h 970"/>
              <a:gd name="T16" fmla="*/ 0 w 4902"/>
              <a:gd name="T17" fmla="*/ 647 h 970"/>
              <a:gd name="T18" fmla="*/ 0 w 4902"/>
              <a:gd name="T19" fmla="*/ 647 h 970"/>
              <a:gd name="T20" fmla="*/ 0 w 4902"/>
              <a:gd name="T21" fmla="*/ 323 h 970"/>
              <a:gd name="T22" fmla="*/ 4902 w 4902"/>
              <a:gd name="T23" fmla="*/ 323 h 970"/>
              <a:gd name="T24" fmla="*/ 4902 w 4902"/>
              <a:gd name="T25" fmla="*/ 324 h 970"/>
              <a:gd name="T26" fmla="*/ 0 w 4902"/>
              <a:gd name="T27" fmla="*/ 324 h 970"/>
              <a:gd name="T28" fmla="*/ 0 w 4902"/>
              <a:gd name="T29" fmla="*/ 323 h 970"/>
              <a:gd name="T30" fmla="*/ 0 w 4902"/>
              <a:gd name="T31" fmla="*/ 0 h 970"/>
              <a:gd name="T32" fmla="*/ 4902 w 4902"/>
              <a:gd name="T33" fmla="*/ 0 h 970"/>
              <a:gd name="T34" fmla="*/ 4902 w 4902"/>
              <a:gd name="T35" fmla="*/ 1 h 970"/>
              <a:gd name="T36" fmla="*/ 0 w 4902"/>
              <a:gd name="T37" fmla="*/ 1 h 970"/>
              <a:gd name="T38" fmla="*/ 0 w 4902"/>
              <a:gd name="T3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2" h="970">
                <a:moveTo>
                  <a:pt x="0" y="970"/>
                </a:moveTo>
                <a:lnTo>
                  <a:pt x="4902" y="970"/>
                </a:lnTo>
                <a:lnTo>
                  <a:pt x="4902" y="970"/>
                </a:lnTo>
                <a:lnTo>
                  <a:pt x="0" y="970"/>
                </a:lnTo>
                <a:lnTo>
                  <a:pt x="0" y="970"/>
                </a:lnTo>
                <a:close/>
                <a:moveTo>
                  <a:pt x="0" y="647"/>
                </a:moveTo>
                <a:lnTo>
                  <a:pt x="4902" y="647"/>
                </a:lnTo>
                <a:lnTo>
                  <a:pt x="4902" y="647"/>
                </a:lnTo>
                <a:lnTo>
                  <a:pt x="0" y="647"/>
                </a:lnTo>
                <a:lnTo>
                  <a:pt x="0" y="647"/>
                </a:lnTo>
                <a:close/>
                <a:moveTo>
                  <a:pt x="0" y="323"/>
                </a:moveTo>
                <a:lnTo>
                  <a:pt x="4902" y="323"/>
                </a:lnTo>
                <a:lnTo>
                  <a:pt x="4902" y="324"/>
                </a:lnTo>
                <a:lnTo>
                  <a:pt x="0" y="324"/>
                </a:lnTo>
                <a:lnTo>
                  <a:pt x="0" y="323"/>
                </a:lnTo>
                <a:close/>
                <a:moveTo>
                  <a:pt x="0" y="0"/>
                </a:moveTo>
                <a:lnTo>
                  <a:pt x="4902" y="0"/>
                </a:lnTo>
                <a:lnTo>
                  <a:pt x="4902" y="1"/>
                </a:lnTo>
                <a:lnTo>
                  <a:pt x="0" y="1"/>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0"/>
          <p:cNvSpPr>
            <a:spLocks noEditPoints="1"/>
          </p:cNvSpPr>
          <p:nvPr/>
        </p:nvSpPr>
        <p:spPr bwMode="auto">
          <a:xfrm>
            <a:off x="757238" y="1571625"/>
            <a:ext cx="7789862" cy="2057400"/>
          </a:xfrm>
          <a:custGeom>
            <a:avLst/>
            <a:gdLst>
              <a:gd name="T0" fmla="*/ 0 w 25328"/>
              <a:gd name="T1" fmla="*/ 12 h 8132"/>
              <a:gd name="T2" fmla="*/ 12 w 25328"/>
              <a:gd name="T3" fmla="*/ 0 h 8132"/>
              <a:gd name="T4" fmla="*/ 25316 w 25328"/>
              <a:gd name="T5" fmla="*/ 0 h 8132"/>
              <a:gd name="T6" fmla="*/ 25328 w 25328"/>
              <a:gd name="T7" fmla="*/ 12 h 8132"/>
              <a:gd name="T8" fmla="*/ 25328 w 25328"/>
              <a:gd name="T9" fmla="*/ 8120 h 8132"/>
              <a:gd name="T10" fmla="*/ 25316 w 25328"/>
              <a:gd name="T11" fmla="*/ 8132 h 8132"/>
              <a:gd name="T12" fmla="*/ 12 w 25328"/>
              <a:gd name="T13" fmla="*/ 8132 h 8132"/>
              <a:gd name="T14" fmla="*/ 0 w 25328"/>
              <a:gd name="T15" fmla="*/ 8120 h 8132"/>
              <a:gd name="T16" fmla="*/ 0 w 25328"/>
              <a:gd name="T17" fmla="*/ 12 h 8132"/>
              <a:gd name="T18" fmla="*/ 24 w 25328"/>
              <a:gd name="T19" fmla="*/ 8120 h 8132"/>
              <a:gd name="T20" fmla="*/ 12 w 25328"/>
              <a:gd name="T21" fmla="*/ 8108 h 8132"/>
              <a:gd name="T22" fmla="*/ 25316 w 25328"/>
              <a:gd name="T23" fmla="*/ 8108 h 8132"/>
              <a:gd name="T24" fmla="*/ 25304 w 25328"/>
              <a:gd name="T25" fmla="*/ 8120 h 8132"/>
              <a:gd name="T26" fmla="*/ 25304 w 25328"/>
              <a:gd name="T27" fmla="*/ 12 h 8132"/>
              <a:gd name="T28" fmla="*/ 25316 w 25328"/>
              <a:gd name="T29" fmla="*/ 24 h 8132"/>
              <a:gd name="T30" fmla="*/ 12 w 25328"/>
              <a:gd name="T31" fmla="*/ 24 h 8132"/>
              <a:gd name="T32" fmla="*/ 24 w 25328"/>
              <a:gd name="T33" fmla="*/ 12 h 8132"/>
              <a:gd name="T34" fmla="*/ 24 w 25328"/>
              <a:gd name="T35" fmla="*/ 8120 h 8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328" h="8132">
                <a:moveTo>
                  <a:pt x="0" y="12"/>
                </a:moveTo>
                <a:cubicBezTo>
                  <a:pt x="0" y="6"/>
                  <a:pt x="6" y="0"/>
                  <a:pt x="12" y="0"/>
                </a:cubicBezTo>
                <a:lnTo>
                  <a:pt x="25316" y="0"/>
                </a:lnTo>
                <a:cubicBezTo>
                  <a:pt x="25323" y="0"/>
                  <a:pt x="25328" y="6"/>
                  <a:pt x="25328" y="12"/>
                </a:cubicBezTo>
                <a:lnTo>
                  <a:pt x="25328" y="8120"/>
                </a:lnTo>
                <a:cubicBezTo>
                  <a:pt x="25328" y="8127"/>
                  <a:pt x="25323" y="8132"/>
                  <a:pt x="25316" y="8132"/>
                </a:cubicBezTo>
                <a:lnTo>
                  <a:pt x="12" y="8132"/>
                </a:lnTo>
                <a:cubicBezTo>
                  <a:pt x="6" y="8132"/>
                  <a:pt x="0" y="8127"/>
                  <a:pt x="0" y="8120"/>
                </a:cubicBezTo>
                <a:lnTo>
                  <a:pt x="0" y="12"/>
                </a:lnTo>
                <a:close/>
                <a:moveTo>
                  <a:pt x="24" y="8120"/>
                </a:moveTo>
                <a:lnTo>
                  <a:pt x="12" y="8108"/>
                </a:lnTo>
                <a:lnTo>
                  <a:pt x="25316" y="8108"/>
                </a:lnTo>
                <a:lnTo>
                  <a:pt x="25304" y="8120"/>
                </a:lnTo>
                <a:lnTo>
                  <a:pt x="25304" y="12"/>
                </a:lnTo>
                <a:lnTo>
                  <a:pt x="25316" y="24"/>
                </a:lnTo>
                <a:lnTo>
                  <a:pt x="12" y="24"/>
                </a:lnTo>
                <a:lnTo>
                  <a:pt x="24" y="12"/>
                </a:lnTo>
                <a:lnTo>
                  <a:pt x="24" y="812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1"/>
          <p:cNvSpPr>
            <a:spLocks noChangeArrowheads="1"/>
          </p:cNvSpPr>
          <p:nvPr/>
        </p:nvSpPr>
        <p:spPr bwMode="auto">
          <a:xfrm>
            <a:off x="757238" y="1574800"/>
            <a:ext cx="7937" cy="2051050"/>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noEditPoints="1"/>
          </p:cNvSpPr>
          <p:nvPr/>
        </p:nvSpPr>
        <p:spPr bwMode="auto">
          <a:xfrm>
            <a:off x="717550" y="1571625"/>
            <a:ext cx="42862" cy="2057400"/>
          </a:xfrm>
          <a:custGeom>
            <a:avLst/>
            <a:gdLst>
              <a:gd name="T0" fmla="*/ 0 w 27"/>
              <a:gd name="T1" fmla="*/ 1292 h 1296"/>
              <a:gd name="T2" fmla="*/ 27 w 27"/>
              <a:gd name="T3" fmla="*/ 1292 h 1296"/>
              <a:gd name="T4" fmla="*/ 27 w 27"/>
              <a:gd name="T5" fmla="*/ 1296 h 1296"/>
              <a:gd name="T6" fmla="*/ 0 w 27"/>
              <a:gd name="T7" fmla="*/ 1296 h 1296"/>
              <a:gd name="T8" fmla="*/ 0 w 27"/>
              <a:gd name="T9" fmla="*/ 1292 h 1296"/>
              <a:gd name="T10" fmla="*/ 0 w 27"/>
              <a:gd name="T11" fmla="*/ 969 h 1296"/>
              <a:gd name="T12" fmla="*/ 27 w 27"/>
              <a:gd name="T13" fmla="*/ 969 h 1296"/>
              <a:gd name="T14" fmla="*/ 27 w 27"/>
              <a:gd name="T15" fmla="*/ 973 h 1296"/>
              <a:gd name="T16" fmla="*/ 0 w 27"/>
              <a:gd name="T17" fmla="*/ 973 h 1296"/>
              <a:gd name="T18" fmla="*/ 0 w 27"/>
              <a:gd name="T19" fmla="*/ 969 h 1296"/>
              <a:gd name="T20" fmla="*/ 0 w 27"/>
              <a:gd name="T21" fmla="*/ 646 h 1296"/>
              <a:gd name="T22" fmla="*/ 27 w 27"/>
              <a:gd name="T23" fmla="*/ 646 h 1296"/>
              <a:gd name="T24" fmla="*/ 27 w 27"/>
              <a:gd name="T25" fmla="*/ 650 h 1296"/>
              <a:gd name="T26" fmla="*/ 0 w 27"/>
              <a:gd name="T27" fmla="*/ 650 h 1296"/>
              <a:gd name="T28" fmla="*/ 0 w 27"/>
              <a:gd name="T29" fmla="*/ 646 h 1296"/>
              <a:gd name="T30" fmla="*/ 0 w 27"/>
              <a:gd name="T31" fmla="*/ 323 h 1296"/>
              <a:gd name="T32" fmla="*/ 27 w 27"/>
              <a:gd name="T33" fmla="*/ 323 h 1296"/>
              <a:gd name="T34" fmla="*/ 27 w 27"/>
              <a:gd name="T35" fmla="*/ 327 h 1296"/>
              <a:gd name="T36" fmla="*/ 0 w 27"/>
              <a:gd name="T37" fmla="*/ 327 h 1296"/>
              <a:gd name="T38" fmla="*/ 0 w 27"/>
              <a:gd name="T39" fmla="*/ 323 h 1296"/>
              <a:gd name="T40" fmla="*/ 0 w 27"/>
              <a:gd name="T41" fmla="*/ 0 h 1296"/>
              <a:gd name="T42" fmla="*/ 27 w 27"/>
              <a:gd name="T43" fmla="*/ 0 h 1296"/>
              <a:gd name="T44" fmla="*/ 27 w 27"/>
              <a:gd name="T45" fmla="*/ 4 h 1296"/>
              <a:gd name="T46" fmla="*/ 0 w 27"/>
              <a:gd name="T47" fmla="*/ 4 h 1296"/>
              <a:gd name="T48" fmla="*/ 0 w 27"/>
              <a:gd name="T49"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1296">
                <a:moveTo>
                  <a:pt x="0" y="1292"/>
                </a:moveTo>
                <a:lnTo>
                  <a:pt x="27" y="1292"/>
                </a:lnTo>
                <a:lnTo>
                  <a:pt x="27" y="1296"/>
                </a:lnTo>
                <a:lnTo>
                  <a:pt x="0" y="1296"/>
                </a:lnTo>
                <a:lnTo>
                  <a:pt x="0" y="1292"/>
                </a:lnTo>
                <a:close/>
                <a:moveTo>
                  <a:pt x="0" y="969"/>
                </a:moveTo>
                <a:lnTo>
                  <a:pt x="27" y="969"/>
                </a:lnTo>
                <a:lnTo>
                  <a:pt x="27" y="973"/>
                </a:lnTo>
                <a:lnTo>
                  <a:pt x="0" y="973"/>
                </a:lnTo>
                <a:lnTo>
                  <a:pt x="0" y="969"/>
                </a:lnTo>
                <a:close/>
                <a:moveTo>
                  <a:pt x="0" y="646"/>
                </a:moveTo>
                <a:lnTo>
                  <a:pt x="27" y="646"/>
                </a:lnTo>
                <a:lnTo>
                  <a:pt x="27" y="650"/>
                </a:lnTo>
                <a:lnTo>
                  <a:pt x="0" y="650"/>
                </a:lnTo>
                <a:lnTo>
                  <a:pt x="0" y="646"/>
                </a:lnTo>
                <a:close/>
                <a:moveTo>
                  <a:pt x="0" y="323"/>
                </a:moveTo>
                <a:lnTo>
                  <a:pt x="27" y="323"/>
                </a:lnTo>
                <a:lnTo>
                  <a:pt x="27" y="327"/>
                </a:lnTo>
                <a:lnTo>
                  <a:pt x="0" y="327"/>
                </a:lnTo>
                <a:lnTo>
                  <a:pt x="0" y="323"/>
                </a:lnTo>
                <a:close/>
                <a:moveTo>
                  <a:pt x="0" y="0"/>
                </a:moveTo>
                <a:lnTo>
                  <a:pt x="27" y="0"/>
                </a:lnTo>
                <a:lnTo>
                  <a:pt x="27" y="4"/>
                </a:lnTo>
                <a:lnTo>
                  <a:pt x="0" y="4"/>
                </a:lnTo>
                <a:lnTo>
                  <a:pt x="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3"/>
          <p:cNvSpPr>
            <a:spLocks noChangeArrowheads="1"/>
          </p:cNvSpPr>
          <p:nvPr/>
        </p:nvSpPr>
        <p:spPr bwMode="auto">
          <a:xfrm>
            <a:off x="760413" y="3622675"/>
            <a:ext cx="7783512" cy="6350"/>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noEditPoints="1"/>
          </p:cNvSpPr>
          <p:nvPr/>
        </p:nvSpPr>
        <p:spPr bwMode="auto">
          <a:xfrm>
            <a:off x="757238" y="3625850"/>
            <a:ext cx="7789862" cy="36513"/>
          </a:xfrm>
          <a:custGeom>
            <a:avLst/>
            <a:gdLst>
              <a:gd name="T0" fmla="*/ 250 w 4907"/>
              <a:gd name="T1" fmla="*/ 17 h 23"/>
              <a:gd name="T2" fmla="*/ 245 w 4907"/>
              <a:gd name="T3" fmla="*/ 0 h 23"/>
              <a:gd name="T4" fmla="*/ 740 w 4907"/>
              <a:gd name="T5" fmla="*/ 0 h 23"/>
              <a:gd name="T6" fmla="*/ 735 w 4907"/>
              <a:gd name="T7" fmla="*/ 17 h 23"/>
              <a:gd name="T8" fmla="*/ 740 w 4907"/>
              <a:gd name="T9" fmla="*/ 0 h 23"/>
              <a:gd name="T10" fmla="*/ 1231 w 4907"/>
              <a:gd name="T11" fmla="*/ 17 h 23"/>
              <a:gd name="T12" fmla="*/ 1226 w 4907"/>
              <a:gd name="T13" fmla="*/ 0 h 23"/>
              <a:gd name="T14" fmla="*/ 1720 w 4907"/>
              <a:gd name="T15" fmla="*/ 0 h 23"/>
              <a:gd name="T16" fmla="*/ 1716 w 4907"/>
              <a:gd name="T17" fmla="*/ 17 h 23"/>
              <a:gd name="T18" fmla="*/ 1720 w 4907"/>
              <a:gd name="T19" fmla="*/ 0 h 23"/>
              <a:gd name="T20" fmla="*/ 2211 w 4907"/>
              <a:gd name="T21" fmla="*/ 17 h 23"/>
              <a:gd name="T22" fmla="*/ 2206 w 4907"/>
              <a:gd name="T23" fmla="*/ 0 h 23"/>
              <a:gd name="T24" fmla="*/ 2701 w 4907"/>
              <a:gd name="T25" fmla="*/ 0 h 23"/>
              <a:gd name="T26" fmla="*/ 2696 w 4907"/>
              <a:gd name="T27" fmla="*/ 17 h 23"/>
              <a:gd name="T28" fmla="*/ 2701 w 4907"/>
              <a:gd name="T29" fmla="*/ 0 h 23"/>
              <a:gd name="T30" fmla="*/ 3191 w 4907"/>
              <a:gd name="T31" fmla="*/ 17 h 23"/>
              <a:gd name="T32" fmla="*/ 3187 w 4907"/>
              <a:gd name="T33" fmla="*/ 0 h 23"/>
              <a:gd name="T34" fmla="*/ 3682 w 4907"/>
              <a:gd name="T35" fmla="*/ 0 h 23"/>
              <a:gd name="T36" fmla="*/ 3677 w 4907"/>
              <a:gd name="T37" fmla="*/ 17 h 23"/>
              <a:gd name="T38" fmla="*/ 3682 w 4907"/>
              <a:gd name="T39" fmla="*/ 0 h 23"/>
              <a:gd name="T40" fmla="*/ 4172 w 4907"/>
              <a:gd name="T41" fmla="*/ 17 h 23"/>
              <a:gd name="T42" fmla="*/ 4167 w 4907"/>
              <a:gd name="T43" fmla="*/ 0 h 23"/>
              <a:gd name="T44" fmla="*/ 4662 w 4907"/>
              <a:gd name="T45" fmla="*/ 0 h 23"/>
              <a:gd name="T46" fmla="*/ 4657 w 4907"/>
              <a:gd name="T47" fmla="*/ 17 h 23"/>
              <a:gd name="T48" fmla="*/ 4662 w 4907"/>
              <a:gd name="T49" fmla="*/ 0 h 23"/>
              <a:gd name="T50" fmla="*/ 4907 w 4907"/>
              <a:gd name="T51" fmla="*/ 17 h 23"/>
              <a:gd name="T52" fmla="*/ 4902 w 4907"/>
              <a:gd name="T53" fmla="*/ 0 h 23"/>
              <a:gd name="T54" fmla="*/ 5 w 4907"/>
              <a:gd name="T55" fmla="*/ 0 h 23"/>
              <a:gd name="T56" fmla="*/ 0 w 4907"/>
              <a:gd name="T57" fmla="*/ 23 h 23"/>
              <a:gd name="T58" fmla="*/ 5 w 4907"/>
              <a:gd name="T59" fmla="*/ 0 h 23"/>
              <a:gd name="T60" fmla="*/ 495 w 4907"/>
              <a:gd name="T61" fmla="*/ 23 h 23"/>
              <a:gd name="T62" fmla="*/ 491 w 4907"/>
              <a:gd name="T63" fmla="*/ 0 h 23"/>
              <a:gd name="T64" fmla="*/ 985 w 4907"/>
              <a:gd name="T65" fmla="*/ 0 h 23"/>
              <a:gd name="T66" fmla="*/ 980 w 4907"/>
              <a:gd name="T67" fmla="*/ 23 h 23"/>
              <a:gd name="T68" fmla="*/ 985 w 4907"/>
              <a:gd name="T69" fmla="*/ 0 h 23"/>
              <a:gd name="T70" fmla="*/ 1476 w 4907"/>
              <a:gd name="T71" fmla="*/ 23 h 23"/>
              <a:gd name="T72" fmla="*/ 1471 w 4907"/>
              <a:gd name="T73" fmla="*/ 0 h 23"/>
              <a:gd name="T74" fmla="*/ 1966 w 4907"/>
              <a:gd name="T75" fmla="*/ 0 h 23"/>
              <a:gd name="T76" fmla="*/ 1961 w 4907"/>
              <a:gd name="T77" fmla="*/ 23 h 23"/>
              <a:gd name="T78" fmla="*/ 1966 w 4907"/>
              <a:gd name="T79" fmla="*/ 0 h 23"/>
              <a:gd name="T80" fmla="*/ 2456 w 4907"/>
              <a:gd name="T81" fmla="*/ 23 h 23"/>
              <a:gd name="T82" fmla="*/ 2451 w 4907"/>
              <a:gd name="T83" fmla="*/ 0 h 23"/>
              <a:gd name="T84" fmla="*/ 2946 w 4907"/>
              <a:gd name="T85" fmla="*/ 0 h 23"/>
              <a:gd name="T86" fmla="*/ 2942 w 4907"/>
              <a:gd name="T87" fmla="*/ 23 h 23"/>
              <a:gd name="T88" fmla="*/ 2946 w 4907"/>
              <a:gd name="T89" fmla="*/ 0 h 23"/>
              <a:gd name="T90" fmla="*/ 3436 w 4907"/>
              <a:gd name="T91" fmla="*/ 23 h 23"/>
              <a:gd name="T92" fmla="*/ 3431 w 4907"/>
              <a:gd name="T93" fmla="*/ 0 h 23"/>
              <a:gd name="T94" fmla="*/ 3927 w 4907"/>
              <a:gd name="T95" fmla="*/ 0 h 23"/>
              <a:gd name="T96" fmla="*/ 3922 w 4907"/>
              <a:gd name="T97" fmla="*/ 23 h 23"/>
              <a:gd name="T98" fmla="*/ 3927 w 4907"/>
              <a:gd name="T99" fmla="*/ 0 h 23"/>
              <a:gd name="T100" fmla="*/ 4416 w 4907"/>
              <a:gd name="T101" fmla="*/ 23 h 23"/>
              <a:gd name="T102" fmla="*/ 4412 w 4907"/>
              <a:gd name="T103" fmla="*/ 0 h 23"/>
              <a:gd name="T104" fmla="*/ 4907 w 4907"/>
              <a:gd name="T105" fmla="*/ 0 h 23"/>
              <a:gd name="T106" fmla="*/ 4902 w 4907"/>
              <a:gd name="T107" fmla="*/ 23 h 23"/>
              <a:gd name="T108" fmla="*/ 4907 w 4907"/>
              <a:gd name="T10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07" h="23">
                <a:moveTo>
                  <a:pt x="250" y="0"/>
                </a:moveTo>
                <a:lnTo>
                  <a:pt x="250" y="17"/>
                </a:lnTo>
                <a:lnTo>
                  <a:pt x="245" y="17"/>
                </a:lnTo>
                <a:lnTo>
                  <a:pt x="245" y="0"/>
                </a:lnTo>
                <a:lnTo>
                  <a:pt x="250" y="0"/>
                </a:lnTo>
                <a:close/>
                <a:moveTo>
                  <a:pt x="740" y="0"/>
                </a:moveTo>
                <a:lnTo>
                  <a:pt x="740" y="17"/>
                </a:lnTo>
                <a:lnTo>
                  <a:pt x="735" y="17"/>
                </a:lnTo>
                <a:lnTo>
                  <a:pt x="735" y="0"/>
                </a:lnTo>
                <a:lnTo>
                  <a:pt x="740" y="0"/>
                </a:lnTo>
                <a:close/>
                <a:moveTo>
                  <a:pt x="1231" y="0"/>
                </a:moveTo>
                <a:lnTo>
                  <a:pt x="1231" y="17"/>
                </a:lnTo>
                <a:lnTo>
                  <a:pt x="1226" y="17"/>
                </a:lnTo>
                <a:lnTo>
                  <a:pt x="1226" y="0"/>
                </a:lnTo>
                <a:lnTo>
                  <a:pt x="1231" y="0"/>
                </a:lnTo>
                <a:close/>
                <a:moveTo>
                  <a:pt x="1720" y="0"/>
                </a:moveTo>
                <a:lnTo>
                  <a:pt x="1720" y="17"/>
                </a:lnTo>
                <a:lnTo>
                  <a:pt x="1716" y="17"/>
                </a:lnTo>
                <a:lnTo>
                  <a:pt x="1716" y="0"/>
                </a:lnTo>
                <a:lnTo>
                  <a:pt x="1720" y="0"/>
                </a:lnTo>
                <a:close/>
                <a:moveTo>
                  <a:pt x="2211" y="0"/>
                </a:moveTo>
                <a:lnTo>
                  <a:pt x="2211" y="17"/>
                </a:lnTo>
                <a:lnTo>
                  <a:pt x="2206" y="17"/>
                </a:lnTo>
                <a:lnTo>
                  <a:pt x="2206" y="0"/>
                </a:lnTo>
                <a:lnTo>
                  <a:pt x="2211" y="0"/>
                </a:lnTo>
                <a:close/>
                <a:moveTo>
                  <a:pt x="2701" y="0"/>
                </a:moveTo>
                <a:lnTo>
                  <a:pt x="2701" y="17"/>
                </a:lnTo>
                <a:lnTo>
                  <a:pt x="2696" y="17"/>
                </a:lnTo>
                <a:lnTo>
                  <a:pt x="2696" y="0"/>
                </a:lnTo>
                <a:lnTo>
                  <a:pt x="2701" y="0"/>
                </a:lnTo>
                <a:close/>
                <a:moveTo>
                  <a:pt x="3191" y="0"/>
                </a:moveTo>
                <a:lnTo>
                  <a:pt x="3191" y="17"/>
                </a:lnTo>
                <a:lnTo>
                  <a:pt x="3187" y="17"/>
                </a:lnTo>
                <a:lnTo>
                  <a:pt x="3187" y="0"/>
                </a:lnTo>
                <a:lnTo>
                  <a:pt x="3191" y="0"/>
                </a:lnTo>
                <a:close/>
                <a:moveTo>
                  <a:pt x="3682" y="0"/>
                </a:moveTo>
                <a:lnTo>
                  <a:pt x="3682" y="17"/>
                </a:lnTo>
                <a:lnTo>
                  <a:pt x="3677" y="17"/>
                </a:lnTo>
                <a:lnTo>
                  <a:pt x="3677" y="0"/>
                </a:lnTo>
                <a:lnTo>
                  <a:pt x="3682" y="0"/>
                </a:lnTo>
                <a:close/>
                <a:moveTo>
                  <a:pt x="4172" y="0"/>
                </a:moveTo>
                <a:lnTo>
                  <a:pt x="4172" y="17"/>
                </a:lnTo>
                <a:lnTo>
                  <a:pt x="4167" y="17"/>
                </a:lnTo>
                <a:lnTo>
                  <a:pt x="4167" y="0"/>
                </a:lnTo>
                <a:lnTo>
                  <a:pt x="4172" y="0"/>
                </a:lnTo>
                <a:close/>
                <a:moveTo>
                  <a:pt x="4662" y="0"/>
                </a:moveTo>
                <a:lnTo>
                  <a:pt x="4662" y="17"/>
                </a:lnTo>
                <a:lnTo>
                  <a:pt x="4657" y="17"/>
                </a:lnTo>
                <a:lnTo>
                  <a:pt x="4657" y="0"/>
                </a:lnTo>
                <a:lnTo>
                  <a:pt x="4662" y="0"/>
                </a:lnTo>
                <a:close/>
                <a:moveTo>
                  <a:pt x="4907" y="0"/>
                </a:moveTo>
                <a:lnTo>
                  <a:pt x="4907" y="17"/>
                </a:lnTo>
                <a:lnTo>
                  <a:pt x="4902" y="17"/>
                </a:lnTo>
                <a:lnTo>
                  <a:pt x="4902" y="0"/>
                </a:lnTo>
                <a:lnTo>
                  <a:pt x="4907" y="0"/>
                </a:lnTo>
                <a:close/>
                <a:moveTo>
                  <a:pt x="5" y="0"/>
                </a:moveTo>
                <a:lnTo>
                  <a:pt x="5" y="23"/>
                </a:lnTo>
                <a:lnTo>
                  <a:pt x="0" y="23"/>
                </a:lnTo>
                <a:lnTo>
                  <a:pt x="0" y="0"/>
                </a:lnTo>
                <a:lnTo>
                  <a:pt x="5" y="0"/>
                </a:lnTo>
                <a:close/>
                <a:moveTo>
                  <a:pt x="495" y="0"/>
                </a:moveTo>
                <a:lnTo>
                  <a:pt x="495" y="23"/>
                </a:lnTo>
                <a:lnTo>
                  <a:pt x="491" y="23"/>
                </a:lnTo>
                <a:lnTo>
                  <a:pt x="491" y="0"/>
                </a:lnTo>
                <a:lnTo>
                  <a:pt x="495" y="0"/>
                </a:lnTo>
                <a:close/>
                <a:moveTo>
                  <a:pt x="985" y="0"/>
                </a:moveTo>
                <a:lnTo>
                  <a:pt x="985" y="23"/>
                </a:lnTo>
                <a:lnTo>
                  <a:pt x="980" y="23"/>
                </a:lnTo>
                <a:lnTo>
                  <a:pt x="980" y="0"/>
                </a:lnTo>
                <a:lnTo>
                  <a:pt x="985" y="0"/>
                </a:lnTo>
                <a:close/>
                <a:moveTo>
                  <a:pt x="1476" y="0"/>
                </a:moveTo>
                <a:lnTo>
                  <a:pt x="1476" y="23"/>
                </a:lnTo>
                <a:lnTo>
                  <a:pt x="1471" y="23"/>
                </a:lnTo>
                <a:lnTo>
                  <a:pt x="1471" y="0"/>
                </a:lnTo>
                <a:lnTo>
                  <a:pt x="1476" y="0"/>
                </a:lnTo>
                <a:close/>
                <a:moveTo>
                  <a:pt x="1966" y="0"/>
                </a:moveTo>
                <a:lnTo>
                  <a:pt x="1966" y="23"/>
                </a:lnTo>
                <a:lnTo>
                  <a:pt x="1961" y="23"/>
                </a:lnTo>
                <a:lnTo>
                  <a:pt x="1961" y="0"/>
                </a:lnTo>
                <a:lnTo>
                  <a:pt x="1966" y="0"/>
                </a:lnTo>
                <a:close/>
                <a:moveTo>
                  <a:pt x="2456" y="0"/>
                </a:moveTo>
                <a:lnTo>
                  <a:pt x="2456" y="23"/>
                </a:lnTo>
                <a:lnTo>
                  <a:pt x="2451" y="23"/>
                </a:lnTo>
                <a:lnTo>
                  <a:pt x="2451" y="0"/>
                </a:lnTo>
                <a:lnTo>
                  <a:pt x="2456" y="0"/>
                </a:lnTo>
                <a:close/>
                <a:moveTo>
                  <a:pt x="2946" y="0"/>
                </a:moveTo>
                <a:lnTo>
                  <a:pt x="2946" y="23"/>
                </a:lnTo>
                <a:lnTo>
                  <a:pt x="2942" y="23"/>
                </a:lnTo>
                <a:lnTo>
                  <a:pt x="2942" y="0"/>
                </a:lnTo>
                <a:lnTo>
                  <a:pt x="2946" y="0"/>
                </a:lnTo>
                <a:close/>
                <a:moveTo>
                  <a:pt x="3436" y="0"/>
                </a:moveTo>
                <a:lnTo>
                  <a:pt x="3436" y="23"/>
                </a:lnTo>
                <a:lnTo>
                  <a:pt x="3431" y="23"/>
                </a:lnTo>
                <a:lnTo>
                  <a:pt x="3431" y="0"/>
                </a:lnTo>
                <a:lnTo>
                  <a:pt x="3436" y="0"/>
                </a:lnTo>
                <a:close/>
                <a:moveTo>
                  <a:pt x="3927" y="0"/>
                </a:moveTo>
                <a:lnTo>
                  <a:pt x="3927" y="23"/>
                </a:lnTo>
                <a:lnTo>
                  <a:pt x="3922" y="23"/>
                </a:lnTo>
                <a:lnTo>
                  <a:pt x="3922" y="0"/>
                </a:lnTo>
                <a:lnTo>
                  <a:pt x="3927" y="0"/>
                </a:lnTo>
                <a:close/>
                <a:moveTo>
                  <a:pt x="4416" y="0"/>
                </a:moveTo>
                <a:lnTo>
                  <a:pt x="4416" y="23"/>
                </a:lnTo>
                <a:lnTo>
                  <a:pt x="4412" y="23"/>
                </a:lnTo>
                <a:lnTo>
                  <a:pt x="4412" y="0"/>
                </a:lnTo>
                <a:lnTo>
                  <a:pt x="4416" y="0"/>
                </a:lnTo>
                <a:close/>
                <a:moveTo>
                  <a:pt x="4907" y="0"/>
                </a:moveTo>
                <a:lnTo>
                  <a:pt x="4907" y="23"/>
                </a:lnTo>
                <a:lnTo>
                  <a:pt x="4902" y="23"/>
                </a:lnTo>
                <a:lnTo>
                  <a:pt x="4902" y="0"/>
                </a:lnTo>
                <a:lnTo>
                  <a:pt x="490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p:nvSpPr>
        <p:spPr bwMode="auto">
          <a:xfrm>
            <a:off x="749300" y="3103563"/>
            <a:ext cx="7805737" cy="17463"/>
          </a:xfrm>
          <a:custGeom>
            <a:avLst/>
            <a:gdLst>
              <a:gd name="T0" fmla="*/ 668 w 25376"/>
              <a:gd name="T1" fmla="*/ 0 h 72"/>
              <a:gd name="T2" fmla="*/ 1512 w 25376"/>
              <a:gd name="T3" fmla="*/ 0 h 72"/>
              <a:gd name="T4" fmla="*/ 2356 w 25376"/>
              <a:gd name="T5" fmla="*/ 0 h 72"/>
              <a:gd name="T6" fmla="*/ 3200 w 25376"/>
              <a:gd name="T7" fmla="*/ 0 h 72"/>
              <a:gd name="T8" fmla="*/ 4044 w 25376"/>
              <a:gd name="T9" fmla="*/ 0 h 72"/>
              <a:gd name="T10" fmla="*/ 4888 w 25376"/>
              <a:gd name="T11" fmla="*/ 0 h 72"/>
              <a:gd name="T12" fmla="*/ 5728 w 25376"/>
              <a:gd name="T13" fmla="*/ 0 h 72"/>
              <a:gd name="T14" fmla="*/ 6572 w 25376"/>
              <a:gd name="T15" fmla="*/ 0 h 72"/>
              <a:gd name="T16" fmla="*/ 7416 w 25376"/>
              <a:gd name="T17" fmla="*/ 0 h 72"/>
              <a:gd name="T18" fmla="*/ 8260 w 25376"/>
              <a:gd name="T19" fmla="*/ 0 h 72"/>
              <a:gd name="T20" fmla="*/ 9104 w 25376"/>
              <a:gd name="T21" fmla="*/ 0 h 72"/>
              <a:gd name="T22" fmla="*/ 9948 w 25376"/>
              <a:gd name="T23" fmla="*/ 0 h 72"/>
              <a:gd name="T24" fmla="*/ 10792 w 25376"/>
              <a:gd name="T25" fmla="*/ 0 h 72"/>
              <a:gd name="T26" fmla="*/ 11636 w 25376"/>
              <a:gd name="T27" fmla="*/ 0 h 72"/>
              <a:gd name="T28" fmla="*/ 12476 w 25376"/>
              <a:gd name="T29" fmla="*/ 0 h 72"/>
              <a:gd name="T30" fmla="*/ 13320 w 25376"/>
              <a:gd name="T31" fmla="*/ 0 h 72"/>
              <a:gd name="T32" fmla="*/ 14164 w 25376"/>
              <a:gd name="T33" fmla="*/ 0 h 72"/>
              <a:gd name="T34" fmla="*/ 15008 w 25376"/>
              <a:gd name="T35" fmla="*/ 0 h 72"/>
              <a:gd name="T36" fmla="*/ 15852 w 25376"/>
              <a:gd name="T37" fmla="*/ 0 h 72"/>
              <a:gd name="T38" fmla="*/ 16696 w 25376"/>
              <a:gd name="T39" fmla="*/ 0 h 72"/>
              <a:gd name="T40" fmla="*/ 17540 w 25376"/>
              <a:gd name="T41" fmla="*/ 0 h 72"/>
              <a:gd name="T42" fmla="*/ 18380 w 25376"/>
              <a:gd name="T43" fmla="*/ 0 h 72"/>
              <a:gd name="T44" fmla="*/ 19224 w 25376"/>
              <a:gd name="T45" fmla="*/ 0 h 72"/>
              <a:gd name="T46" fmla="*/ 20068 w 25376"/>
              <a:gd name="T47" fmla="*/ 0 h 72"/>
              <a:gd name="T48" fmla="*/ 20912 w 25376"/>
              <a:gd name="T49" fmla="*/ 0 h 72"/>
              <a:gd name="T50" fmla="*/ 21756 w 25376"/>
              <a:gd name="T51" fmla="*/ 0 h 72"/>
              <a:gd name="T52" fmla="*/ 22600 w 25376"/>
              <a:gd name="T53" fmla="*/ 0 h 72"/>
              <a:gd name="T54" fmla="*/ 23444 w 25376"/>
              <a:gd name="T55" fmla="*/ 0 h 72"/>
              <a:gd name="T56" fmla="*/ 24284 w 25376"/>
              <a:gd name="T57" fmla="*/ 0 h 72"/>
              <a:gd name="T58" fmla="*/ 25128 w 25376"/>
              <a:gd name="T59" fmla="*/ 0 h 72"/>
              <a:gd name="T60" fmla="*/ 25128 w 25376"/>
              <a:gd name="T61" fmla="*/ 72 h 72"/>
              <a:gd name="T62" fmla="*/ 24284 w 25376"/>
              <a:gd name="T63" fmla="*/ 72 h 72"/>
              <a:gd name="T64" fmla="*/ 23444 w 25376"/>
              <a:gd name="T65" fmla="*/ 72 h 72"/>
              <a:gd name="T66" fmla="*/ 22600 w 25376"/>
              <a:gd name="T67" fmla="*/ 72 h 72"/>
              <a:gd name="T68" fmla="*/ 21756 w 25376"/>
              <a:gd name="T69" fmla="*/ 72 h 72"/>
              <a:gd name="T70" fmla="*/ 20912 w 25376"/>
              <a:gd name="T71" fmla="*/ 72 h 72"/>
              <a:gd name="T72" fmla="*/ 20068 w 25376"/>
              <a:gd name="T73" fmla="*/ 72 h 72"/>
              <a:gd name="T74" fmla="*/ 19224 w 25376"/>
              <a:gd name="T75" fmla="*/ 72 h 72"/>
              <a:gd name="T76" fmla="*/ 18380 w 25376"/>
              <a:gd name="T77" fmla="*/ 72 h 72"/>
              <a:gd name="T78" fmla="*/ 17540 w 25376"/>
              <a:gd name="T79" fmla="*/ 72 h 72"/>
              <a:gd name="T80" fmla="*/ 16696 w 25376"/>
              <a:gd name="T81" fmla="*/ 72 h 72"/>
              <a:gd name="T82" fmla="*/ 15852 w 25376"/>
              <a:gd name="T83" fmla="*/ 72 h 72"/>
              <a:gd name="T84" fmla="*/ 15008 w 25376"/>
              <a:gd name="T85" fmla="*/ 72 h 72"/>
              <a:gd name="T86" fmla="*/ 14164 w 25376"/>
              <a:gd name="T87" fmla="*/ 72 h 72"/>
              <a:gd name="T88" fmla="*/ 13320 w 25376"/>
              <a:gd name="T89" fmla="*/ 72 h 72"/>
              <a:gd name="T90" fmla="*/ 12476 w 25376"/>
              <a:gd name="T91" fmla="*/ 72 h 72"/>
              <a:gd name="T92" fmla="*/ 11636 w 25376"/>
              <a:gd name="T93" fmla="*/ 72 h 72"/>
              <a:gd name="T94" fmla="*/ 10792 w 25376"/>
              <a:gd name="T95" fmla="*/ 72 h 72"/>
              <a:gd name="T96" fmla="*/ 9948 w 25376"/>
              <a:gd name="T97" fmla="*/ 72 h 72"/>
              <a:gd name="T98" fmla="*/ 9104 w 25376"/>
              <a:gd name="T99" fmla="*/ 72 h 72"/>
              <a:gd name="T100" fmla="*/ 8260 w 25376"/>
              <a:gd name="T101" fmla="*/ 72 h 72"/>
              <a:gd name="T102" fmla="*/ 7416 w 25376"/>
              <a:gd name="T103" fmla="*/ 72 h 72"/>
              <a:gd name="T104" fmla="*/ 6572 w 25376"/>
              <a:gd name="T105" fmla="*/ 72 h 72"/>
              <a:gd name="T106" fmla="*/ 5728 w 25376"/>
              <a:gd name="T107" fmla="*/ 72 h 72"/>
              <a:gd name="T108" fmla="*/ 4888 w 25376"/>
              <a:gd name="T109" fmla="*/ 72 h 72"/>
              <a:gd name="T110" fmla="*/ 4044 w 25376"/>
              <a:gd name="T111" fmla="*/ 72 h 72"/>
              <a:gd name="T112" fmla="*/ 3200 w 25376"/>
              <a:gd name="T113" fmla="*/ 72 h 72"/>
              <a:gd name="T114" fmla="*/ 2356 w 25376"/>
              <a:gd name="T115" fmla="*/ 72 h 72"/>
              <a:gd name="T116" fmla="*/ 1512 w 25376"/>
              <a:gd name="T117" fmla="*/ 72 h 72"/>
              <a:gd name="T118" fmla="*/ 668 w 25376"/>
              <a:gd name="T119" fmla="*/ 72 h 72"/>
              <a:gd name="T120" fmla="*/ 0 w 25376"/>
              <a:gd name="T1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76" h="72">
                <a:moveTo>
                  <a:pt x="36" y="0"/>
                </a:moveTo>
                <a:lnTo>
                  <a:pt x="248" y="0"/>
                </a:lnTo>
                <a:lnTo>
                  <a:pt x="460" y="0"/>
                </a:lnTo>
                <a:lnTo>
                  <a:pt x="668" y="0"/>
                </a:lnTo>
                <a:lnTo>
                  <a:pt x="880" y="0"/>
                </a:lnTo>
                <a:lnTo>
                  <a:pt x="1092" y="0"/>
                </a:lnTo>
                <a:lnTo>
                  <a:pt x="1300" y="0"/>
                </a:lnTo>
                <a:lnTo>
                  <a:pt x="1512" y="0"/>
                </a:lnTo>
                <a:lnTo>
                  <a:pt x="1724" y="0"/>
                </a:lnTo>
                <a:lnTo>
                  <a:pt x="1936" y="0"/>
                </a:lnTo>
                <a:lnTo>
                  <a:pt x="2144" y="0"/>
                </a:lnTo>
                <a:lnTo>
                  <a:pt x="2356" y="0"/>
                </a:lnTo>
                <a:lnTo>
                  <a:pt x="2568" y="0"/>
                </a:lnTo>
                <a:lnTo>
                  <a:pt x="2776" y="0"/>
                </a:lnTo>
                <a:lnTo>
                  <a:pt x="2988" y="0"/>
                </a:lnTo>
                <a:lnTo>
                  <a:pt x="3200" y="0"/>
                </a:lnTo>
                <a:lnTo>
                  <a:pt x="3412" y="0"/>
                </a:lnTo>
                <a:lnTo>
                  <a:pt x="3620" y="0"/>
                </a:lnTo>
                <a:lnTo>
                  <a:pt x="3832" y="0"/>
                </a:lnTo>
                <a:lnTo>
                  <a:pt x="4044" y="0"/>
                </a:lnTo>
                <a:lnTo>
                  <a:pt x="4252" y="0"/>
                </a:lnTo>
                <a:lnTo>
                  <a:pt x="4464" y="0"/>
                </a:lnTo>
                <a:lnTo>
                  <a:pt x="4676" y="0"/>
                </a:lnTo>
                <a:lnTo>
                  <a:pt x="4888" y="0"/>
                </a:lnTo>
                <a:lnTo>
                  <a:pt x="5096" y="0"/>
                </a:lnTo>
                <a:lnTo>
                  <a:pt x="5308" y="0"/>
                </a:lnTo>
                <a:lnTo>
                  <a:pt x="5520" y="0"/>
                </a:lnTo>
                <a:lnTo>
                  <a:pt x="5728" y="0"/>
                </a:lnTo>
                <a:lnTo>
                  <a:pt x="5940" y="0"/>
                </a:lnTo>
                <a:lnTo>
                  <a:pt x="6152" y="0"/>
                </a:lnTo>
                <a:lnTo>
                  <a:pt x="6364" y="0"/>
                </a:lnTo>
                <a:lnTo>
                  <a:pt x="6572" y="0"/>
                </a:lnTo>
                <a:lnTo>
                  <a:pt x="6784" y="0"/>
                </a:lnTo>
                <a:lnTo>
                  <a:pt x="6996" y="0"/>
                </a:lnTo>
                <a:lnTo>
                  <a:pt x="7204" y="0"/>
                </a:lnTo>
                <a:lnTo>
                  <a:pt x="7416" y="0"/>
                </a:lnTo>
                <a:lnTo>
                  <a:pt x="7628" y="0"/>
                </a:lnTo>
                <a:lnTo>
                  <a:pt x="7840" y="0"/>
                </a:lnTo>
                <a:lnTo>
                  <a:pt x="8048" y="0"/>
                </a:lnTo>
                <a:lnTo>
                  <a:pt x="8260" y="0"/>
                </a:lnTo>
                <a:lnTo>
                  <a:pt x="8472" y="0"/>
                </a:lnTo>
                <a:lnTo>
                  <a:pt x="8684" y="0"/>
                </a:lnTo>
                <a:lnTo>
                  <a:pt x="8892" y="0"/>
                </a:lnTo>
                <a:lnTo>
                  <a:pt x="9104" y="0"/>
                </a:lnTo>
                <a:lnTo>
                  <a:pt x="9316" y="0"/>
                </a:lnTo>
                <a:lnTo>
                  <a:pt x="9524" y="0"/>
                </a:lnTo>
                <a:lnTo>
                  <a:pt x="9736" y="0"/>
                </a:lnTo>
                <a:lnTo>
                  <a:pt x="9948" y="0"/>
                </a:lnTo>
                <a:lnTo>
                  <a:pt x="10160" y="0"/>
                </a:lnTo>
                <a:lnTo>
                  <a:pt x="10368" y="0"/>
                </a:lnTo>
                <a:lnTo>
                  <a:pt x="10580" y="0"/>
                </a:lnTo>
                <a:lnTo>
                  <a:pt x="10792" y="0"/>
                </a:lnTo>
                <a:lnTo>
                  <a:pt x="11000" y="0"/>
                </a:lnTo>
                <a:lnTo>
                  <a:pt x="11212" y="0"/>
                </a:lnTo>
                <a:lnTo>
                  <a:pt x="11424" y="0"/>
                </a:lnTo>
                <a:lnTo>
                  <a:pt x="11636" y="0"/>
                </a:lnTo>
                <a:lnTo>
                  <a:pt x="11844" y="0"/>
                </a:lnTo>
                <a:lnTo>
                  <a:pt x="12056" y="0"/>
                </a:lnTo>
                <a:lnTo>
                  <a:pt x="12268" y="0"/>
                </a:lnTo>
                <a:lnTo>
                  <a:pt x="12476" y="0"/>
                </a:lnTo>
                <a:lnTo>
                  <a:pt x="12688" y="0"/>
                </a:lnTo>
                <a:lnTo>
                  <a:pt x="12900" y="0"/>
                </a:lnTo>
                <a:lnTo>
                  <a:pt x="13112" y="0"/>
                </a:lnTo>
                <a:lnTo>
                  <a:pt x="13320" y="0"/>
                </a:lnTo>
                <a:lnTo>
                  <a:pt x="13532" y="0"/>
                </a:lnTo>
                <a:lnTo>
                  <a:pt x="13744" y="0"/>
                </a:lnTo>
                <a:lnTo>
                  <a:pt x="13952" y="0"/>
                </a:lnTo>
                <a:lnTo>
                  <a:pt x="14164" y="0"/>
                </a:lnTo>
                <a:lnTo>
                  <a:pt x="14376" y="0"/>
                </a:lnTo>
                <a:lnTo>
                  <a:pt x="14588" y="0"/>
                </a:lnTo>
                <a:lnTo>
                  <a:pt x="14796" y="0"/>
                </a:lnTo>
                <a:lnTo>
                  <a:pt x="15008" y="0"/>
                </a:lnTo>
                <a:lnTo>
                  <a:pt x="15220" y="0"/>
                </a:lnTo>
                <a:lnTo>
                  <a:pt x="15428" y="0"/>
                </a:lnTo>
                <a:lnTo>
                  <a:pt x="15640" y="0"/>
                </a:lnTo>
                <a:lnTo>
                  <a:pt x="15852" y="0"/>
                </a:lnTo>
                <a:lnTo>
                  <a:pt x="16064" y="0"/>
                </a:lnTo>
                <a:lnTo>
                  <a:pt x="16272" y="0"/>
                </a:lnTo>
                <a:lnTo>
                  <a:pt x="16484" y="0"/>
                </a:lnTo>
                <a:lnTo>
                  <a:pt x="16696" y="0"/>
                </a:lnTo>
                <a:lnTo>
                  <a:pt x="16904" y="0"/>
                </a:lnTo>
                <a:lnTo>
                  <a:pt x="17116" y="0"/>
                </a:lnTo>
                <a:lnTo>
                  <a:pt x="17328" y="0"/>
                </a:lnTo>
                <a:lnTo>
                  <a:pt x="17540" y="0"/>
                </a:lnTo>
                <a:lnTo>
                  <a:pt x="17748" y="0"/>
                </a:lnTo>
                <a:lnTo>
                  <a:pt x="17960" y="0"/>
                </a:lnTo>
                <a:lnTo>
                  <a:pt x="18172" y="0"/>
                </a:lnTo>
                <a:lnTo>
                  <a:pt x="18380" y="0"/>
                </a:lnTo>
                <a:lnTo>
                  <a:pt x="18592" y="0"/>
                </a:lnTo>
                <a:lnTo>
                  <a:pt x="18804" y="0"/>
                </a:lnTo>
                <a:lnTo>
                  <a:pt x="19016" y="0"/>
                </a:lnTo>
                <a:lnTo>
                  <a:pt x="19224" y="0"/>
                </a:lnTo>
                <a:lnTo>
                  <a:pt x="19436" y="0"/>
                </a:lnTo>
                <a:lnTo>
                  <a:pt x="19648" y="0"/>
                </a:lnTo>
                <a:lnTo>
                  <a:pt x="19856" y="0"/>
                </a:lnTo>
                <a:lnTo>
                  <a:pt x="20068" y="0"/>
                </a:lnTo>
                <a:lnTo>
                  <a:pt x="20280" y="0"/>
                </a:lnTo>
                <a:lnTo>
                  <a:pt x="20492" y="0"/>
                </a:lnTo>
                <a:lnTo>
                  <a:pt x="20700" y="0"/>
                </a:lnTo>
                <a:lnTo>
                  <a:pt x="20912" y="0"/>
                </a:lnTo>
                <a:lnTo>
                  <a:pt x="21124" y="0"/>
                </a:lnTo>
                <a:lnTo>
                  <a:pt x="21332" y="0"/>
                </a:lnTo>
                <a:lnTo>
                  <a:pt x="21544" y="0"/>
                </a:lnTo>
                <a:lnTo>
                  <a:pt x="21756" y="0"/>
                </a:lnTo>
                <a:lnTo>
                  <a:pt x="21968" y="0"/>
                </a:lnTo>
                <a:lnTo>
                  <a:pt x="22176" y="0"/>
                </a:lnTo>
                <a:lnTo>
                  <a:pt x="22388" y="0"/>
                </a:lnTo>
                <a:lnTo>
                  <a:pt x="22600" y="0"/>
                </a:lnTo>
                <a:lnTo>
                  <a:pt x="22808" y="0"/>
                </a:lnTo>
                <a:lnTo>
                  <a:pt x="23020" y="0"/>
                </a:lnTo>
                <a:lnTo>
                  <a:pt x="23232" y="0"/>
                </a:lnTo>
                <a:lnTo>
                  <a:pt x="23444" y="0"/>
                </a:lnTo>
                <a:lnTo>
                  <a:pt x="23652" y="0"/>
                </a:lnTo>
                <a:lnTo>
                  <a:pt x="23864" y="0"/>
                </a:lnTo>
                <a:lnTo>
                  <a:pt x="24076" y="0"/>
                </a:lnTo>
                <a:lnTo>
                  <a:pt x="24284" y="0"/>
                </a:lnTo>
                <a:lnTo>
                  <a:pt x="24496" y="0"/>
                </a:lnTo>
                <a:lnTo>
                  <a:pt x="24708" y="0"/>
                </a:lnTo>
                <a:lnTo>
                  <a:pt x="24920" y="0"/>
                </a:lnTo>
                <a:lnTo>
                  <a:pt x="25128" y="0"/>
                </a:lnTo>
                <a:lnTo>
                  <a:pt x="25340" y="0"/>
                </a:lnTo>
                <a:cubicBezTo>
                  <a:pt x="25360" y="0"/>
                  <a:pt x="25376" y="17"/>
                  <a:pt x="25376" y="36"/>
                </a:cubicBezTo>
                <a:cubicBezTo>
                  <a:pt x="25376" y="56"/>
                  <a:pt x="25360" y="72"/>
                  <a:pt x="25340" y="72"/>
                </a:cubicBezTo>
                <a:lnTo>
                  <a:pt x="25128" y="72"/>
                </a:lnTo>
                <a:lnTo>
                  <a:pt x="24920" y="72"/>
                </a:lnTo>
                <a:lnTo>
                  <a:pt x="24708" y="72"/>
                </a:lnTo>
                <a:lnTo>
                  <a:pt x="24496" y="72"/>
                </a:lnTo>
                <a:lnTo>
                  <a:pt x="24284" y="72"/>
                </a:lnTo>
                <a:lnTo>
                  <a:pt x="24076" y="72"/>
                </a:lnTo>
                <a:lnTo>
                  <a:pt x="23864" y="72"/>
                </a:lnTo>
                <a:lnTo>
                  <a:pt x="23652" y="72"/>
                </a:lnTo>
                <a:lnTo>
                  <a:pt x="23444" y="72"/>
                </a:lnTo>
                <a:lnTo>
                  <a:pt x="23232" y="72"/>
                </a:lnTo>
                <a:lnTo>
                  <a:pt x="23020" y="72"/>
                </a:lnTo>
                <a:lnTo>
                  <a:pt x="22808" y="72"/>
                </a:lnTo>
                <a:lnTo>
                  <a:pt x="22600" y="72"/>
                </a:lnTo>
                <a:lnTo>
                  <a:pt x="22388" y="72"/>
                </a:lnTo>
                <a:lnTo>
                  <a:pt x="22176" y="72"/>
                </a:lnTo>
                <a:lnTo>
                  <a:pt x="21968" y="72"/>
                </a:lnTo>
                <a:lnTo>
                  <a:pt x="21756" y="72"/>
                </a:lnTo>
                <a:lnTo>
                  <a:pt x="21544" y="72"/>
                </a:lnTo>
                <a:lnTo>
                  <a:pt x="21332" y="72"/>
                </a:lnTo>
                <a:lnTo>
                  <a:pt x="21124" y="72"/>
                </a:lnTo>
                <a:lnTo>
                  <a:pt x="20912" y="72"/>
                </a:lnTo>
                <a:lnTo>
                  <a:pt x="20700" y="72"/>
                </a:lnTo>
                <a:lnTo>
                  <a:pt x="20492" y="72"/>
                </a:lnTo>
                <a:lnTo>
                  <a:pt x="20280" y="72"/>
                </a:lnTo>
                <a:lnTo>
                  <a:pt x="20068" y="72"/>
                </a:lnTo>
                <a:lnTo>
                  <a:pt x="19856" y="72"/>
                </a:lnTo>
                <a:lnTo>
                  <a:pt x="19648" y="72"/>
                </a:lnTo>
                <a:lnTo>
                  <a:pt x="19436" y="72"/>
                </a:lnTo>
                <a:lnTo>
                  <a:pt x="19224" y="72"/>
                </a:lnTo>
                <a:lnTo>
                  <a:pt x="19016" y="72"/>
                </a:lnTo>
                <a:lnTo>
                  <a:pt x="18804" y="72"/>
                </a:lnTo>
                <a:lnTo>
                  <a:pt x="18592" y="72"/>
                </a:lnTo>
                <a:lnTo>
                  <a:pt x="18380" y="72"/>
                </a:lnTo>
                <a:lnTo>
                  <a:pt x="18172" y="72"/>
                </a:lnTo>
                <a:lnTo>
                  <a:pt x="17960" y="72"/>
                </a:lnTo>
                <a:lnTo>
                  <a:pt x="17748" y="72"/>
                </a:lnTo>
                <a:lnTo>
                  <a:pt x="17540" y="72"/>
                </a:lnTo>
                <a:lnTo>
                  <a:pt x="17328" y="72"/>
                </a:lnTo>
                <a:lnTo>
                  <a:pt x="17116" y="72"/>
                </a:lnTo>
                <a:lnTo>
                  <a:pt x="16904" y="72"/>
                </a:lnTo>
                <a:lnTo>
                  <a:pt x="16696" y="72"/>
                </a:lnTo>
                <a:lnTo>
                  <a:pt x="16484" y="72"/>
                </a:lnTo>
                <a:lnTo>
                  <a:pt x="16272" y="72"/>
                </a:lnTo>
                <a:lnTo>
                  <a:pt x="16064" y="72"/>
                </a:lnTo>
                <a:lnTo>
                  <a:pt x="15852" y="72"/>
                </a:lnTo>
                <a:lnTo>
                  <a:pt x="15640" y="72"/>
                </a:lnTo>
                <a:lnTo>
                  <a:pt x="15428" y="72"/>
                </a:lnTo>
                <a:lnTo>
                  <a:pt x="15220" y="72"/>
                </a:lnTo>
                <a:lnTo>
                  <a:pt x="15008" y="72"/>
                </a:lnTo>
                <a:lnTo>
                  <a:pt x="14796" y="72"/>
                </a:lnTo>
                <a:lnTo>
                  <a:pt x="14588" y="72"/>
                </a:lnTo>
                <a:lnTo>
                  <a:pt x="14376" y="72"/>
                </a:lnTo>
                <a:lnTo>
                  <a:pt x="14164" y="72"/>
                </a:lnTo>
                <a:lnTo>
                  <a:pt x="13952" y="72"/>
                </a:lnTo>
                <a:lnTo>
                  <a:pt x="13744" y="72"/>
                </a:lnTo>
                <a:lnTo>
                  <a:pt x="13532" y="72"/>
                </a:lnTo>
                <a:lnTo>
                  <a:pt x="13320" y="72"/>
                </a:lnTo>
                <a:lnTo>
                  <a:pt x="13112" y="72"/>
                </a:lnTo>
                <a:lnTo>
                  <a:pt x="12900" y="72"/>
                </a:lnTo>
                <a:lnTo>
                  <a:pt x="12688" y="72"/>
                </a:lnTo>
                <a:lnTo>
                  <a:pt x="12476" y="72"/>
                </a:lnTo>
                <a:lnTo>
                  <a:pt x="12268" y="72"/>
                </a:lnTo>
                <a:lnTo>
                  <a:pt x="12056" y="72"/>
                </a:lnTo>
                <a:lnTo>
                  <a:pt x="11844" y="72"/>
                </a:lnTo>
                <a:lnTo>
                  <a:pt x="11636" y="72"/>
                </a:lnTo>
                <a:lnTo>
                  <a:pt x="11424" y="72"/>
                </a:lnTo>
                <a:lnTo>
                  <a:pt x="11212" y="72"/>
                </a:lnTo>
                <a:lnTo>
                  <a:pt x="11000" y="72"/>
                </a:lnTo>
                <a:lnTo>
                  <a:pt x="10792" y="72"/>
                </a:lnTo>
                <a:lnTo>
                  <a:pt x="10580" y="72"/>
                </a:lnTo>
                <a:lnTo>
                  <a:pt x="10368" y="72"/>
                </a:lnTo>
                <a:lnTo>
                  <a:pt x="10160" y="72"/>
                </a:lnTo>
                <a:lnTo>
                  <a:pt x="9948" y="72"/>
                </a:lnTo>
                <a:lnTo>
                  <a:pt x="9736" y="72"/>
                </a:lnTo>
                <a:lnTo>
                  <a:pt x="9524" y="72"/>
                </a:lnTo>
                <a:lnTo>
                  <a:pt x="9316" y="72"/>
                </a:lnTo>
                <a:lnTo>
                  <a:pt x="9104" y="72"/>
                </a:lnTo>
                <a:lnTo>
                  <a:pt x="8892" y="72"/>
                </a:lnTo>
                <a:lnTo>
                  <a:pt x="8684" y="72"/>
                </a:lnTo>
                <a:lnTo>
                  <a:pt x="8472" y="72"/>
                </a:lnTo>
                <a:lnTo>
                  <a:pt x="8260" y="72"/>
                </a:lnTo>
                <a:lnTo>
                  <a:pt x="8048" y="72"/>
                </a:lnTo>
                <a:lnTo>
                  <a:pt x="7840" y="72"/>
                </a:lnTo>
                <a:lnTo>
                  <a:pt x="7628" y="72"/>
                </a:lnTo>
                <a:lnTo>
                  <a:pt x="7416" y="72"/>
                </a:lnTo>
                <a:lnTo>
                  <a:pt x="7204" y="72"/>
                </a:lnTo>
                <a:lnTo>
                  <a:pt x="6996" y="72"/>
                </a:lnTo>
                <a:lnTo>
                  <a:pt x="6784" y="72"/>
                </a:lnTo>
                <a:lnTo>
                  <a:pt x="6572" y="72"/>
                </a:lnTo>
                <a:lnTo>
                  <a:pt x="6364" y="72"/>
                </a:lnTo>
                <a:lnTo>
                  <a:pt x="6152" y="72"/>
                </a:lnTo>
                <a:lnTo>
                  <a:pt x="5940" y="72"/>
                </a:lnTo>
                <a:lnTo>
                  <a:pt x="5728" y="72"/>
                </a:lnTo>
                <a:lnTo>
                  <a:pt x="5520" y="72"/>
                </a:lnTo>
                <a:lnTo>
                  <a:pt x="5308" y="72"/>
                </a:lnTo>
                <a:lnTo>
                  <a:pt x="5096" y="72"/>
                </a:lnTo>
                <a:lnTo>
                  <a:pt x="4888" y="72"/>
                </a:lnTo>
                <a:lnTo>
                  <a:pt x="4676" y="72"/>
                </a:lnTo>
                <a:lnTo>
                  <a:pt x="4464" y="72"/>
                </a:lnTo>
                <a:lnTo>
                  <a:pt x="4252" y="72"/>
                </a:lnTo>
                <a:lnTo>
                  <a:pt x="4044" y="72"/>
                </a:lnTo>
                <a:lnTo>
                  <a:pt x="3832" y="72"/>
                </a:lnTo>
                <a:lnTo>
                  <a:pt x="3620" y="72"/>
                </a:lnTo>
                <a:lnTo>
                  <a:pt x="3412" y="72"/>
                </a:lnTo>
                <a:lnTo>
                  <a:pt x="3200" y="72"/>
                </a:lnTo>
                <a:lnTo>
                  <a:pt x="2988" y="72"/>
                </a:lnTo>
                <a:lnTo>
                  <a:pt x="2776" y="72"/>
                </a:lnTo>
                <a:lnTo>
                  <a:pt x="2568" y="72"/>
                </a:lnTo>
                <a:lnTo>
                  <a:pt x="2356" y="72"/>
                </a:lnTo>
                <a:lnTo>
                  <a:pt x="2144" y="72"/>
                </a:lnTo>
                <a:lnTo>
                  <a:pt x="1936" y="72"/>
                </a:lnTo>
                <a:lnTo>
                  <a:pt x="1724" y="72"/>
                </a:lnTo>
                <a:lnTo>
                  <a:pt x="1512" y="72"/>
                </a:lnTo>
                <a:lnTo>
                  <a:pt x="1300" y="72"/>
                </a:lnTo>
                <a:lnTo>
                  <a:pt x="1092" y="72"/>
                </a:lnTo>
                <a:lnTo>
                  <a:pt x="880" y="72"/>
                </a:lnTo>
                <a:lnTo>
                  <a:pt x="668" y="72"/>
                </a:lnTo>
                <a:lnTo>
                  <a:pt x="460" y="72"/>
                </a:lnTo>
                <a:lnTo>
                  <a:pt x="248" y="72"/>
                </a:lnTo>
                <a:lnTo>
                  <a:pt x="36" y="72"/>
                </a:lnTo>
                <a:cubicBezTo>
                  <a:pt x="17" y="72"/>
                  <a:pt x="0" y="56"/>
                  <a:pt x="0" y="36"/>
                </a:cubicBezTo>
                <a:cubicBezTo>
                  <a:pt x="0" y="17"/>
                  <a:pt x="17" y="0"/>
                  <a:pt x="36" y="0"/>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9"/>
          <p:cNvSpPr>
            <a:spLocks noChangeArrowheads="1"/>
          </p:cNvSpPr>
          <p:nvPr/>
        </p:nvSpPr>
        <p:spPr bwMode="auto">
          <a:xfrm>
            <a:off x="482986" y="3542665"/>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92</a:t>
            </a:r>
            <a:endParaRPr kumimoji="0" lang="en-US" alt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0"/>
          <p:cNvSpPr>
            <a:spLocks noChangeArrowheads="1"/>
          </p:cNvSpPr>
          <p:nvPr/>
        </p:nvSpPr>
        <p:spPr bwMode="auto">
          <a:xfrm>
            <a:off x="404439" y="3029903"/>
            <a:ext cx="2356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1"/>
          <p:cNvSpPr>
            <a:spLocks noChangeArrowheads="1"/>
          </p:cNvSpPr>
          <p:nvPr/>
        </p:nvSpPr>
        <p:spPr bwMode="auto">
          <a:xfrm>
            <a:off x="404439" y="2517140"/>
            <a:ext cx="2356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108</a:t>
            </a:r>
            <a:endParaRPr kumimoji="0" lang="en-US" alt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2"/>
          <p:cNvSpPr>
            <a:spLocks noChangeArrowheads="1"/>
          </p:cNvSpPr>
          <p:nvPr/>
        </p:nvSpPr>
        <p:spPr bwMode="auto">
          <a:xfrm>
            <a:off x="404439" y="2004378"/>
            <a:ext cx="2356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116</a:t>
            </a:r>
            <a:endParaRPr kumimoji="0" lang="en-US" alt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3"/>
          <p:cNvSpPr>
            <a:spLocks noChangeArrowheads="1"/>
          </p:cNvSpPr>
          <p:nvPr/>
        </p:nvSpPr>
        <p:spPr bwMode="auto">
          <a:xfrm>
            <a:off x="404439" y="1491615"/>
            <a:ext cx="2356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124</a:t>
            </a:r>
            <a:endParaRPr kumimoji="0" lang="en-US" alt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777688" name="Freeform 47"/>
          <p:cNvSpPr>
            <a:spLocks noEditPoints="1"/>
          </p:cNvSpPr>
          <p:nvPr/>
        </p:nvSpPr>
        <p:spPr bwMode="auto">
          <a:xfrm>
            <a:off x="762000" y="4041776"/>
            <a:ext cx="7780337" cy="1541463"/>
          </a:xfrm>
          <a:custGeom>
            <a:avLst/>
            <a:gdLst>
              <a:gd name="T0" fmla="*/ 0 w 4901"/>
              <a:gd name="T1" fmla="*/ 970 h 971"/>
              <a:gd name="T2" fmla="*/ 4901 w 4901"/>
              <a:gd name="T3" fmla="*/ 970 h 971"/>
              <a:gd name="T4" fmla="*/ 4901 w 4901"/>
              <a:gd name="T5" fmla="*/ 971 h 971"/>
              <a:gd name="T6" fmla="*/ 0 w 4901"/>
              <a:gd name="T7" fmla="*/ 971 h 971"/>
              <a:gd name="T8" fmla="*/ 0 w 4901"/>
              <a:gd name="T9" fmla="*/ 970 h 971"/>
              <a:gd name="T10" fmla="*/ 0 w 4901"/>
              <a:gd name="T11" fmla="*/ 647 h 971"/>
              <a:gd name="T12" fmla="*/ 4901 w 4901"/>
              <a:gd name="T13" fmla="*/ 647 h 971"/>
              <a:gd name="T14" fmla="*/ 4901 w 4901"/>
              <a:gd name="T15" fmla="*/ 647 h 971"/>
              <a:gd name="T16" fmla="*/ 0 w 4901"/>
              <a:gd name="T17" fmla="*/ 647 h 971"/>
              <a:gd name="T18" fmla="*/ 0 w 4901"/>
              <a:gd name="T19" fmla="*/ 647 h 971"/>
              <a:gd name="T20" fmla="*/ 0 w 4901"/>
              <a:gd name="T21" fmla="*/ 323 h 971"/>
              <a:gd name="T22" fmla="*/ 4901 w 4901"/>
              <a:gd name="T23" fmla="*/ 323 h 971"/>
              <a:gd name="T24" fmla="*/ 4901 w 4901"/>
              <a:gd name="T25" fmla="*/ 324 h 971"/>
              <a:gd name="T26" fmla="*/ 0 w 4901"/>
              <a:gd name="T27" fmla="*/ 324 h 971"/>
              <a:gd name="T28" fmla="*/ 0 w 4901"/>
              <a:gd name="T29" fmla="*/ 323 h 971"/>
              <a:gd name="T30" fmla="*/ 0 w 4901"/>
              <a:gd name="T31" fmla="*/ 0 h 971"/>
              <a:gd name="T32" fmla="*/ 4901 w 4901"/>
              <a:gd name="T33" fmla="*/ 0 h 971"/>
              <a:gd name="T34" fmla="*/ 4901 w 4901"/>
              <a:gd name="T35" fmla="*/ 1 h 971"/>
              <a:gd name="T36" fmla="*/ 0 w 4901"/>
              <a:gd name="T37" fmla="*/ 1 h 971"/>
              <a:gd name="T38" fmla="*/ 0 w 4901"/>
              <a:gd name="T39"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1" h="971">
                <a:moveTo>
                  <a:pt x="0" y="970"/>
                </a:moveTo>
                <a:lnTo>
                  <a:pt x="4901" y="970"/>
                </a:lnTo>
                <a:lnTo>
                  <a:pt x="4901" y="971"/>
                </a:lnTo>
                <a:lnTo>
                  <a:pt x="0" y="971"/>
                </a:lnTo>
                <a:lnTo>
                  <a:pt x="0" y="970"/>
                </a:lnTo>
                <a:close/>
                <a:moveTo>
                  <a:pt x="0" y="647"/>
                </a:moveTo>
                <a:lnTo>
                  <a:pt x="4901" y="647"/>
                </a:lnTo>
                <a:lnTo>
                  <a:pt x="4901" y="647"/>
                </a:lnTo>
                <a:lnTo>
                  <a:pt x="0" y="647"/>
                </a:lnTo>
                <a:lnTo>
                  <a:pt x="0" y="647"/>
                </a:lnTo>
                <a:close/>
                <a:moveTo>
                  <a:pt x="0" y="323"/>
                </a:moveTo>
                <a:lnTo>
                  <a:pt x="4901" y="323"/>
                </a:lnTo>
                <a:lnTo>
                  <a:pt x="4901" y="324"/>
                </a:lnTo>
                <a:lnTo>
                  <a:pt x="0" y="324"/>
                </a:lnTo>
                <a:lnTo>
                  <a:pt x="0" y="323"/>
                </a:lnTo>
                <a:close/>
                <a:moveTo>
                  <a:pt x="0" y="0"/>
                </a:moveTo>
                <a:lnTo>
                  <a:pt x="4901" y="0"/>
                </a:lnTo>
                <a:lnTo>
                  <a:pt x="4901" y="1"/>
                </a:lnTo>
                <a:lnTo>
                  <a:pt x="0" y="1"/>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777689" name="Freeform 48"/>
          <p:cNvSpPr>
            <a:spLocks noEditPoints="1"/>
          </p:cNvSpPr>
          <p:nvPr/>
        </p:nvSpPr>
        <p:spPr bwMode="auto">
          <a:xfrm>
            <a:off x="757238" y="4040188"/>
            <a:ext cx="7789862" cy="2057400"/>
          </a:xfrm>
          <a:custGeom>
            <a:avLst/>
            <a:gdLst>
              <a:gd name="T0" fmla="*/ 0 w 25332"/>
              <a:gd name="T1" fmla="*/ 12 h 8132"/>
              <a:gd name="T2" fmla="*/ 12 w 25332"/>
              <a:gd name="T3" fmla="*/ 0 h 8132"/>
              <a:gd name="T4" fmla="*/ 25320 w 25332"/>
              <a:gd name="T5" fmla="*/ 0 h 8132"/>
              <a:gd name="T6" fmla="*/ 25332 w 25332"/>
              <a:gd name="T7" fmla="*/ 12 h 8132"/>
              <a:gd name="T8" fmla="*/ 25332 w 25332"/>
              <a:gd name="T9" fmla="*/ 8120 h 8132"/>
              <a:gd name="T10" fmla="*/ 25320 w 25332"/>
              <a:gd name="T11" fmla="*/ 8132 h 8132"/>
              <a:gd name="T12" fmla="*/ 12 w 25332"/>
              <a:gd name="T13" fmla="*/ 8132 h 8132"/>
              <a:gd name="T14" fmla="*/ 0 w 25332"/>
              <a:gd name="T15" fmla="*/ 8120 h 8132"/>
              <a:gd name="T16" fmla="*/ 0 w 25332"/>
              <a:gd name="T17" fmla="*/ 12 h 8132"/>
              <a:gd name="T18" fmla="*/ 24 w 25332"/>
              <a:gd name="T19" fmla="*/ 8120 h 8132"/>
              <a:gd name="T20" fmla="*/ 12 w 25332"/>
              <a:gd name="T21" fmla="*/ 8108 h 8132"/>
              <a:gd name="T22" fmla="*/ 25320 w 25332"/>
              <a:gd name="T23" fmla="*/ 8108 h 8132"/>
              <a:gd name="T24" fmla="*/ 25308 w 25332"/>
              <a:gd name="T25" fmla="*/ 8120 h 8132"/>
              <a:gd name="T26" fmla="*/ 25308 w 25332"/>
              <a:gd name="T27" fmla="*/ 12 h 8132"/>
              <a:gd name="T28" fmla="*/ 25320 w 25332"/>
              <a:gd name="T29" fmla="*/ 24 h 8132"/>
              <a:gd name="T30" fmla="*/ 12 w 25332"/>
              <a:gd name="T31" fmla="*/ 24 h 8132"/>
              <a:gd name="T32" fmla="*/ 24 w 25332"/>
              <a:gd name="T33" fmla="*/ 12 h 8132"/>
              <a:gd name="T34" fmla="*/ 24 w 25332"/>
              <a:gd name="T35" fmla="*/ 8120 h 8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332" h="8132">
                <a:moveTo>
                  <a:pt x="0" y="12"/>
                </a:moveTo>
                <a:cubicBezTo>
                  <a:pt x="0" y="6"/>
                  <a:pt x="6" y="0"/>
                  <a:pt x="12" y="0"/>
                </a:cubicBezTo>
                <a:lnTo>
                  <a:pt x="25320" y="0"/>
                </a:lnTo>
                <a:cubicBezTo>
                  <a:pt x="25327" y="0"/>
                  <a:pt x="25332" y="6"/>
                  <a:pt x="25332" y="12"/>
                </a:cubicBezTo>
                <a:lnTo>
                  <a:pt x="25332" y="8120"/>
                </a:lnTo>
                <a:cubicBezTo>
                  <a:pt x="25332" y="8127"/>
                  <a:pt x="25327" y="8132"/>
                  <a:pt x="25320" y="8132"/>
                </a:cubicBezTo>
                <a:lnTo>
                  <a:pt x="12" y="8132"/>
                </a:lnTo>
                <a:cubicBezTo>
                  <a:pt x="6" y="8132"/>
                  <a:pt x="0" y="8127"/>
                  <a:pt x="0" y="8120"/>
                </a:cubicBezTo>
                <a:lnTo>
                  <a:pt x="0" y="12"/>
                </a:lnTo>
                <a:close/>
                <a:moveTo>
                  <a:pt x="24" y="8120"/>
                </a:moveTo>
                <a:lnTo>
                  <a:pt x="12" y="8108"/>
                </a:lnTo>
                <a:lnTo>
                  <a:pt x="25320" y="8108"/>
                </a:lnTo>
                <a:lnTo>
                  <a:pt x="25308" y="8120"/>
                </a:lnTo>
                <a:lnTo>
                  <a:pt x="25308" y="12"/>
                </a:lnTo>
                <a:lnTo>
                  <a:pt x="25320" y="24"/>
                </a:lnTo>
                <a:lnTo>
                  <a:pt x="12" y="24"/>
                </a:lnTo>
                <a:lnTo>
                  <a:pt x="24" y="12"/>
                </a:lnTo>
                <a:lnTo>
                  <a:pt x="24" y="812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777690" name="Rectangle 49"/>
          <p:cNvSpPr>
            <a:spLocks noChangeArrowheads="1"/>
          </p:cNvSpPr>
          <p:nvPr/>
        </p:nvSpPr>
        <p:spPr bwMode="auto">
          <a:xfrm>
            <a:off x="757238" y="4043363"/>
            <a:ext cx="7937" cy="2051050"/>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777691" name="Freeform 50"/>
          <p:cNvSpPr>
            <a:spLocks noEditPoints="1"/>
          </p:cNvSpPr>
          <p:nvPr/>
        </p:nvSpPr>
        <p:spPr bwMode="auto">
          <a:xfrm>
            <a:off x="717550" y="4040188"/>
            <a:ext cx="42862" cy="2057400"/>
          </a:xfrm>
          <a:custGeom>
            <a:avLst/>
            <a:gdLst>
              <a:gd name="T0" fmla="*/ 0 w 27"/>
              <a:gd name="T1" fmla="*/ 1293 h 1296"/>
              <a:gd name="T2" fmla="*/ 27 w 27"/>
              <a:gd name="T3" fmla="*/ 1293 h 1296"/>
              <a:gd name="T4" fmla="*/ 27 w 27"/>
              <a:gd name="T5" fmla="*/ 1296 h 1296"/>
              <a:gd name="T6" fmla="*/ 0 w 27"/>
              <a:gd name="T7" fmla="*/ 1296 h 1296"/>
              <a:gd name="T8" fmla="*/ 0 w 27"/>
              <a:gd name="T9" fmla="*/ 1293 h 1296"/>
              <a:gd name="T10" fmla="*/ 0 w 27"/>
              <a:gd name="T11" fmla="*/ 969 h 1296"/>
              <a:gd name="T12" fmla="*/ 27 w 27"/>
              <a:gd name="T13" fmla="*/ 969 h 1296"/>
              <a:gd name="T14" fmla="*/ 27 w 27"/>
              <a:gd name="T15" fmla="*/ 973 h 1296"/>
              <a:gd name="T16" fmla="*/ 0 w 27"/>
              <a:gd name="T17" fmla="*/ 973 h 1296"/>
              <a:gd name="T18" fmla="*/ 0 w 27"/>
              <a:gd name="T19" fmla="*/ 969 h 1296"/>
              <a:gd name="T20" fmla="*/ 0 w 27"/>
              <a:gd name="T21" fmla="*/ 646 h 1296"/>
              <a:gd name="T22" fmla="*/ 27 w 27"/>
              <a:gd name="T23" fmla="*/ 646 h 1296"/>
              <a:gd name="T24" fmla="*/ 27 w 27"/>
              <a:gd name="T25" fmla="*/ 650 h 1296"/>
              <a:gd name="T26" fmla="*/ 0 w 27"/>
              <a:gd name="T27" fmla="*/ 650 h 1296"/>
              <a:gd name="T28" fmla="*/ 0 w 27"/>
              <a:gd name="T29" fmla="*/ 646 h 1296"/>
              <a:gd name="T30" fmla="*/ 0 w 27"/>
              <a:gd name="T31" fmla="*/ 323 h 1296"/>
              <a:gd name="T32" fmla="*/ 27 w 27"/>
              <a:gd name="T33" fmla="*/ 323 h 1296"/>
              <a:gd name="T34" fmla="*/ 27 w 27"/>
              <a:gd name="T35" fmla="*/ 327 h 1296"/>
              <a:gd name="T36" fmla="*/ 0 w 27"/>
              <a:gd name="T37" fmla="*/ 327 h 1296"/>
              <a:gd name="T38" fmla="*/ 0 w 27"/>
              <a:gd name="T39" fmla="*/ 323 h 1296"/>
              <a:gd name="T40" fmla="*/ 0 w 27"/>
              <a:gd name="T41" fmla="*/ 0 h 1296"/>
              <a:gd name="T42" fmla="*/ 27 w 27"/>
              <a:gd name="T43" fmla="*/ 0 h 1296"/>
              <a:gd name="T44" fmla="*/ 27 w 27"/>
              <a:gd name="T45" fmla="*/ 4 h 1296"/>
              <a:gd name="T46" fmla="*/ 0 w 27"/>
              <a:gd name="T47" fmla="*/ 4 h 1296"/>
              <a:gd name="T48" fmla="*/ 0 w 27"/>
              <a:gd name="T49"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1296">
                <a:moveTo>
                  <a:pt x="0" y="1293"/>
                </a:moveTo>
                <a:lnTo>
                  <a:pt x="27" y="1293"/>
                </a:lnTo>
                <a:lnTo>
                  <a:pt x="27" y="1296"/>
                </a:lnTo>
                <a:lnTo>
                  <a:pt x="0" y="1296"/>
                </a:lnTo>
                <a:lnTo>
                  <a:pt x="0" y="1293"/>
                </a:lnTo>
                <a:close/>
                <a:moveTo>
                  <a:pt x="0" y="969"/>
                </a:moveTo>
                <a:lnTo>
                  <a:pt x="27" y="969"/>
                </a:lnTo>
                <a:lnTo>
                  <a:pt x="27" y="973"/>
                </a:lnTo>
                <a:lnTo>
                  <a:pt x="0" y="973"/>
                </a:lnTo>
                <a:lnTo>
                  <a:pt x="0" y="969"/>
                </a:lnTo>
                <a:close/>
                <a:moveTo>
                  <a:pt x="0" y="646"/>
                </a:moveTo>
                <a:lnTo>
                  <a:pt x="27" y="646"/>
                </a:lnTo>
                <a:lnTo>
                  <a:pt x="27" y="650"/>
                </a:lnTo>
                <a:lnTo>
                  <a:pt x="0" y="650"/>
                </a:lnTo>
                <a:lnTo>
                  <a:pt x="0" y="646"/>
                </a:lnTo>
                <a:close/>
                <a:moveTo>
                  <a:pt x="0" y="323"/>
                </a:moveTo>
                <a:lnTo>
                  <a:pt x="27" y="323"/>
                </a:lnTo>
                <a:lnTo>
                  <a:pt x="27" y="327"/>
                </a:lnTo>
                <a:lnTo>
                  <a:pt x="0" y="327"/>
                </a:lnTo>
                <a:lnTo>
                  <a:pt x="0" y="323"/>
                </a:lnTo>
                <a:close/>
                <a:moveTo>
                  <a:pt x="0" y="0"/>
                </a:moveTo>
                <a:lnTo>
                  <a:pt x="27" y="0"/>
                </a:lnTo>
                <a:lnTo>
                  <a:pt x="27" y="4"/>
                </a:lnTo>
                <a:lnTo>
                  <a:pt x="0" y="4"/>
                </a:lnTo>
                <a:lnTo>
                  <a:pt x="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777692" name="Rectangle 51"/>
          <p:cNvSpPr>
            <a:spLocks noChangeArrowheads="1"/>
          </p:cNvSpPr>
          <p:nvPr/>
        </p:nvSpPr>
        <p:spPr bwMode="auto">
          <a:xfrm>
            <a:off x="760413" y="6092826"/>
            <a:ext cx="7783512" cy="4763"/>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777693" name="Freeform 52"/>
          <p:cNvSpPr>
            <a:spLocks noEditPoints="1"/>
          </p:cNvSpPr>
          <p:nvPr/>
        </p:nvSpPr>
        <p:spPr bwMode="auto">
          <a:xfrm>
            <a:off x="757238" y="6094413"/>
            <a:ext cx="7789862" cy="36513"/>
          </a:xfrm>
          <a:custGeom>
            <a:avLst/>
            <a:gdLst>
              <a:gd name="T0" fmla="*/ 250 w 4907"/>
              <a:gd name="T1" fmla="*/ 17 h 23"/>
              <a:gd name="T2" fmla="*/ 245 w 4907"/>
              <a:gd name="T3" fmla="*/ 0 h 23"/>
              <a:gd name="T4" fmla="*/ 740 w 4907"/>
              <a:gd name="T5" fmla="*/ 0 h 23"/>
              <a:gd name="T6" fmla="*/ 735 w 4907"/>
              <a:gd name="T7" fmla="*/ 17 h 23"/>
              <a:gd name="T8" fmla="*/ 740 w 4907"/>
              <a:gd name="T9" fmla="*/ 0 h 23"/>
              <a:gd name="T10" fmla="*/ 1230 w 4907"/>
              <a:gd name="T11" fmla="*/ 17 h 23"/>
              <a:gd name="T12" fmla="*/ 1226 w 4907"/>
              <a:gd name="T13" fmla="*/ 0 h 23"/>
              <a:gd name="T14" fmla="*/ 1720 w 4907"/>
              <a:gd name="T15" fmla="*/ 0 h 23"/>
              <a:gd name="T16" fmla="*/ 1716 w 4907"/>
              <a:gd name="T17" fmla="*/ 17 h 23"/>
              <a:gd name="T18" fmla="*/ 1720 w 4907"/>
              <a:gd name="T19" fmla="*/ 0 h 23"/>
              <a:gd name="T20" fmla="*/ 2211 w 4907"/>
              <a:gd name="T21" fmla="*/ 17 h 23"/>
              <a:gd name="T22" fmla="*/ 2206 w 4907"/>
              <a:gd name="T23" fmla="*/ 0 h 23"/>
              <a:gd name="T24" fmla="*/ 2701 w 4907"/>
              <a:gd name="T25" fmla="*/ 0 h 23"/>
              <a:gd name="T26" fmla="*/ 2696 w 4907"/>
              <a:gd name="T27" fmla="*/ 17 h 23"/>
              <a:gd name="T28" fmla="*/ 2701 w 4907"/>
              <a:gd name="T29" fmla="*/ 0 h 23"/>
              <a:gd name="T30" fmla="*/ 3191 w 4907"/>
              <a:gd name="T31" fmla="*/ 17 h 23"/>
              <a:gd name="T32" fmla="*/ 3186 w 4907"/>
              <a:gd name="T33" fmla="*/ 0 h 23"/>
              <a:gd name="T34" fmla="*/ 3681 w 4907"/>
              <a:gd name="T35" fmla="*/ 0 h 23"/>
              <a:gd name="T36" fmla="*/ 3677 w 4907"/>
              <a:gd name="T37" fmla="*/ 17 h 23"/>
              <a:gd name="T38" fmla="*/ 3681 w 4907"/>
              <a:gd name="T39" fmla="*/ 0 h 23"/>
              <a:gd name="T40" fmla="*/ 4172 w 4907"/>
              <a:gd name="T41" fmla="*/ 17 h 23"/>
              <a:gd name="T42" fmla="*/ 4167 w 4907"/>
              <a:gd name="T43" fmla="*/ 0 h 23"/>
              <a:gd name="T44" fmla="*/ 4661 w 4907"/>
              <a:gd name="T45" fmla="*/ 0 h 23"/>
              <a:gd name="T46" fmla="*/ 4657 w 4907"/>
              <a:gd name="T47" fmla="*/ 17 h 23"/>
              <a:gd name="T48" fmla="*/ 4661 w 4907"/>
              <a:gd name="T49" fmla="*/ 0 h 23"/>
              <a:gd name="T50" fmla="*/ 4907 w 4907"/>
              <a:gd name="T51" fmla="*/ 17 h 23"/>
              <a:gd name="T52" fmla="*/ 4902 w 4907"/>
              <a:gd name="T53" fmla="*/ 0 h 23"/>
              <a:gd name="T54" fmla="*/ 5 w 4907"/>
              <a:gd name="T55" fmla="*/ 0 h 23"/>
              <a:gd name="T56" fmla="*/ 0 w 4907"/>
              <a:gd name="T57" fmla="*/ 23 h 23"/>
              <a:gd name="T58" fmla="*/ 5 w 4907"/>
              <a:gd name="T59" fmla="*/ 0 h 23"/>
              <a:gd name="T60" fmla="*/ 495 w 4907"/>
              <a:gd name="T61" fmla="*/ 23 h 23"/>
              <a:gd name="T62" fmla="*/ 490 w 4907"/>
              <a:gd name="T63" fmla="*/ 0 h 23"/>
              <a:gd name="T64" fmla="*/ 985 w 4907"/>
              <a:gd name="T65" fmla="*/ 0 h 23"/>
              <a:gd name="T66" fmla="*/ 980 w 4907"/>
              <a:gd name="T67" fmla="*/ 23 h 23"/>
              <a:gd name="T68" fmla="*/ 985 w 4907"/>
              <a:gd name="T69" fmla="*/ 0 h 23"/>
              <a:gd name="T70" fmla="*/ 1475 w 4907"/>
              <a:gd name="T71" fmla="*/ 23 h 23"/>
              <a:gd name="T72" fmla="*/ 1471 w 4907"/>
              <a:gd name="T73" fmla="*/ 0 h 23"/>
              <a:gd name="T74" fmla="*/ 1966 w 4907"/>
              <a:gd name="T75" fmla="*/ 0 h 23"/>
              <a:gd name="T76" fmla="*/ 1961 w 4907"/>
              <a:gd name="T77" fmla="*/ 23 h 23"/>
              <a:gd name="T78" fmla="*/ 1966 w 4907"/>
              <a:gd name="T79" fmla="*/ 0 h 23"/>
              <a:gd name="T80" fmla="*/ 2455 w 4907"/>
              <a:gd name="T81" fmla="*/ 23 h 23"/>
              <a:gd name="T82" fmla="*/ 2451 w 4907"/>
              <a:gd name="T83" fmla="*/ 0 h 23"/>
              <a:gd name="T84" fmla="*/ 2946 w 4907"/>
              <a:gd name="T85" fmla="*/ 0 h 23"/>
              <a:gd name="T86" fmla="*/ 2941 w 4907"/>
              <a:gd name="T87" fmla="*/ 23 h 23"/>
              <a:gd name="T88" fmla="*/ 2946 w 4907"/>
              <a:gd name="T89" fmla="*/ 0 h 23"/>
              <a:gd name="T90" fmla="*/ 3436 w 4907"/>
              <a:gd name="T91" fmla="*/ 23 h 23"/>
              <a:gd name="T92" fmla="*/ 3432 w 4907"/>
              <a:gd name="T93" fmla="*/ 0 h 23"/>
              <a:gd name="T94" fmla="*/ 3926 w 4907"/>
              <a:gd name="T95" fmla="*/ 0 h 23"/>
              <a:gd name="T96" fmla="*/ 3921 w 4907"/>
              <a:gd name="T97" fmla="*/ 23 h 23"/>
              <a:gd name="T98" fmla="*/ 3926 w 4907"/>
              <a:gd name="T99" fmla="*/ 0 h 23"/>
              <a:gd name="T100" fmla="*/ 4417 w 4907"/>
              <a:gd name="T101" fmla="*/ 23 h 23"/>
              <a:gd name="T102" fmla="*/ 4412 w 4907"/>
              <a:gd name="T103" fmla="*/ 0 h 23"/>
              <a:gd name="T104" fmla="*/ 4907 w 4907"/>
              <a:gd name="T105" fmla="*/ 0 h 23"/>
              <a:gd name="T106" fmla="*/ 4902 w 4907"/>
              <a:gd name="T107" fmla="*/ 23 h 23"/>
              <a:gd name="T108" fmla="*/ 4907 w 4907"/>
              <a:gd name="T10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07" h="23">
                <a:moveTo>
                  <a:pt x="250" y="0"/>
                </a:moveTo>
                <a:lnTo>
                  <a:pt x="250" y="17"/>
                </a:lnTo>
                <a:lnTo>
                  <a:pt x="245" y="17"/>
                </a:lnTo>
                <a:lnTo>
                  <a:pt x="245" y="0"/>
                </a:lnTo>
                <a:lnTo>
                  <a:pt x="250" y="0"/>
                </a:lnTo>
                <a:close/>
                <a:moveTo>
                  <a:pt x="740" y="0"/>
                </a:moveTo>
                <a:lnTo>
                  <a:pt x="740" y="17"/>
                </a:lnTo>
                <a:lnTo>
                  <a:pt x="735" y="17"/>
                </a:lnTo>
                <a:lnTo>
                  <a:pt x="735" y="0"/>
                </a:lnTo>
                <a:lnTo>
                  <a:pt x="740" y="0"/>
                </a:lnTo>
                <a:close/>
                <a:moveTo>
                  <a:pt x="1230" y="0"/>
                </a:moveTo>
                <a:lnTo>
                  <a:pt x="1230" y="17"/>
                </a:lnTo>
                <a:lnTo>
                  <a:pt x="1226" y="17"/>
                </a:lnTo>
                <a:lnTo>
                  <a:pt x="1226" y="0"/>
                </a:lnTo>
                <a:lnTo>
                  <a:pt x="1230" y="0"/>
                </a:lnTo>
                <a:close/>
                <a:moveTo>
                  <a:pt x="1720" y="0"/>
                </a:moveTo>
                <a:lnTo>
                  <a:pt x="1720" y="17"/>
                </a:lnTo>
                <a:lnTo>
                  <a:pt x="1716" y="17"/>
                </a:lnTo>
                <a:lnTo>
                  <a:pt x="1716" y="0"/>
                </a:lnTo>
                <a:lnTo>
                  <a:pt x="1720" y="0"/>
                </a:lnTo>
                <a:close/>
                <a:moveTo>
                  <a:pt x="2211" y="0"/>
                </a:moveTo>
                <a:lnTo>
                  <a:pt x="2211" y="17"/>
                </a:lnTo>
                <a:lnTo>
                  <a:pt x="2206" y="17"/>
                </a:lnTo>
                <a:lnTo>
                  <a:pt x="2206" y="0"/>
                </a:lnTo>
                <a:lnTo>
                  <a:pt x="2211" y="0"/>
                </a:lnTo>
                <a:close/>
                <a:moveTo>
                  <a:pt x="2701" y="0"/>
                </a:moveTo>
                <a:lnTo>
                  <a:pt x="2701" y="17"/>
                </a:lnTo>
                <a:lnTo>
                  <a:pt x="2696" y="17"/>
                </a:lnTo>
                <a:lnTo>
                  <a:pt x="2696" y="0"/>
                </a:lnTo>
                <a:lnTo>
                  <a:pt x="2701" y="0"/>
                </a:lnTo>
                <a:close/>
                <a:moveTo>
                  <a:pt x="3191" y="0"/>
                </a:moveTo>
                <a:lnTo>
                  <a:pt x="3191" y="17"/>
                </a:lnTo>
                <a:lnTo>
                  <a:pt x="3186" y="17"/>
                </a:lnTo>
                <a:lnTo>
                  <a:pt x="3186" y="0"/>
                </a:lnTo>
                <a:lnTo>
                  <a:pt x="3191" y="0"/>
                </a:lnTo>
                <a:close/>
                <a:moveTo>
                  <a:pt x="3681" y="0"/>
                </a:moveTo>
                <a:lnTo>
                  <a:pt x="3681" y="17"/>
                </a:lnTo>
                <a:lnTo>
                  <a:pt x="3677" y="17"/>
                </a:lnTo>
                <a:lnTo>
                  <a:pt x="3677" y="0"/>
                </a:lnTo>
                <a:lnTo>
                  <a:pt x="3681" y="0"/>
                </a:lnTo>
                <a:close/>
                <a:moveTo>
                  <a:pt x="4172" y="0"/>
                </a:moveTo>
                <a:lnTo>
                  <a:pt x="4172" y="17"/>
                </a:lnTo>
                <a:lnTo>
                  <a:pt x="4167" y="17"/>
                </a:lnTo>
                <a:lnTo>
                  <a:pt x="4167" y="0"/>
                </a:lnTo>
                <a:lnTo>
                  <a:pt x="4172" y="0"/>
                </a:lnTo>
                <a:close/>
                <a:moveTo>
                  <a:pt x="4661" y="0"/>
                </a:moveTo>
                <a:lnTo>
                  <a:pt x="4661" y="17"/>
                </a:lnTo>
                <a:lnTo>
                  <a:pt x="4657" y="17"/>
                </a:lnTo>
                <a:lnTo>
                  <a:pt x="4657" y="0"/>
                </a:lnTo>
                <a:lnTo>
                  <a:pt x="4661" y="0"/>
                </a:lnTo>
                <a:close/>
                <a:moveTo>
                  <a:pt x="4907" y="0"/>
                </a:moveTo>
                <a:lnTo>
                  <a:pt x="4907" y="17"/>
                </a:lnTo>
                <a:lnTo>
                  <a:pt x="4902" y="17"/>
                </a:lnTo>
                <a:lnTo>
                  <a:pt x="4902" y="0"/>
                </a:lnTo>
                <a:lnTo>
                  <a:pt x="4907" y="0"/>
                </a:lnTo>
                <a:close/>
                <a:moveTo>
                  <a:pt x="5" y="0"/>
                </a:moveTo>
                <a:lnTo>
                  <a:pt x="5" y="23"/>
                </a:lnTo>
                <a:lnTo>
                  <a:pt x="0" y="23"/>
                </a:lnTo>
                <a:lnTo>
                  <a:pt x="0" y="0"/>
                </a:lnTo>
                <a:lnTo>
                  <a:pt x="5" y="0"/>
                </a:lnTo>
                <a:close/>
                <a:moveTo>
                  <a:pt x="495" y="0"/>
                </a:moveTo>
                <a:lnTo>
                  <a:pt x="495" y="23"/>
                </a:lnTo>
                <a:lnTo>
                  <a:pt x="490" y="23"/>
                </a:lnTo>
                <a:lnTo>
                  <a:pt x="490" y="0"/>
                </a:lnTo>
                <a:lnTo>
                  <a:pt x="495" y="0"/>
                </a:lnTo>
                <a:close/>
                <a:moveTo>
                  <a:pt x="985" y="0"/>
                </a:moveTo>
                <a:lnTo>
                  <a:pt x="985" y="23"/>
                </a:lnTo>
                <a:lnTo>
                  <a:pt x="980" y="23"/>
                </a:lnTo>
                <a:lnTo>
                  <a:pt x="980" y="0"/>
                </a:lnTo>
                <a:lnTo>
                  <a:pt x="985" y="0"/>
                </a:lnTo>
                <a:close/>
                <a:moveTo>
                  <a:pt x="1475" y="0"/>
                </a:moveTo>
                <a:lnTo>
                  <a:pt x="1475" y="23"/>
                </a:lnTo>
                <a:lnTo>
                  <a:pt x="1471" y="23"/>
                </a:lnTo>
                <a:lnTo>
                  <a:pt x="1471" y="0"/>
                </a:lnTo>
                <a:lnTo>
                  <a:pt x="1475" y="0"/>
                </a:lnTo>
                <a:close/>
                <a:moveTo>
                  <a:pt x="1966" y="0"/>
                </a:moveTo>
                <a:lnTo>
                  <a:pt x="1966" y="23"/>
                </a:lnTo>
                <a:lnTo>
                  <a:pt x="1961" y="23"/>
                </a:lnTo>
                <a:lnTo>
                  <a:pt x="1961" y="0"/>
                </a:lnTo>
                <a:lnTo>
                  <a:pt x="1966" y="0"/>
                </a:lnTo>
                <a:close/>
                <a:moveTo>
                  <a:pt x="2455" y="0"/>
                </a:moveTo>
                <a:lnTo>
                  <a:pt x="2455" y="23"/>
                </a:lnTo>
                <a:lnTo>
                  <a:pt x="2451" y="23"/>
                </a:lnTo>
                <a:lnTo>
                  <a:pt x="2451" y="0"/>
                </a:lnTo>
                <a:lnTo>
                  <a:pt x="2455" y="0"/>
                </a:lnTo>
                <a:close/>
                <a:moveTo>
                  <a:pt x="2946" y="0"/>
                </a:moveTo>
                <a:lnTo>
                  <a:pt x="2946" y="23"/>
                </a:lnTo>
                <a:lnTo>
                  <a:pt x="2941" y="23"/>
                </a:lnTo>
                <a:lnTo>
                  <a:pt x="2941" y="0"/>
                </a:lnTo>
                <a:lnTo>
                  <a:pt x="2946" y="0"/>
                </a:lnTo>
                <a:close/>
                <a:moveTo>
                  <a:pt x="3436" y="0"/>
                </a:moveTo>
                <a:lnTo>
                  <a:pt x="3436" y="23"/>
                </a:lnTo>
                <a:lnTo>
                  <a:pt x="3432" y="23"/>
                </a:lnTo>
                <a:lnTo>
                  <a:pt x="3432" y="0"/>
                </a:lnTo>
                <a:lnTo>
                  <a:pt x="3436" y="0"/>
                </a:lnTo>
                <a:close/>
                <a:moveTo>
                  <a:pt x="3926" y="0"/>
                </a:moveTo>
                <a:lnTo>
                  <a:pt x="3926" y="23"/>
                </a:lnTo>
                <a:lnTo>
                  <a:pt x="3921" y="23"/>
                </a:lnTo>
                <a:lnTo>
                  <a:pt x="3921" y="0"/>
                </a:lnTo>
                <a:lnTo>
                  <a:pt x="3926" y="0"/>
                </a:lnTo>
                <a:close/>
                <a:moveTo>
                  <a:pt x="4417" y="0"/>
                </a:moveTo>
                <a:lnTo>
                  <a:pt x="4417" y="23"/>
                </a:lnTo>
                <a:lnTo>
                  <a:pt x="4412" y="23"/>
                </a:lnTo>
                <a:lnTo>
                  <a:pt x="4412" y="0"/>
                </a:lnTo>
                <a:lnTo>
                  <a:pt x="4417" y="0"/>
                </a:lnTo>
                <a:close/>
                <a:moveTo>
                  <a:pt x="4907" y="0"/>
                </a:moveTo>
                <a:lnTo>
                  <a:pt x="4907" y="23"/>
                </a:lnTo>
                <a:lnTo>
                  <a:pt x="4902" y="23"/>
                </a:lnTo>
                <a:lnTo>
                  <a:pt x="4902" y="0"/>
                </a:lnTo>
                <a:lnTo>
                  <a:pt x="4907"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6"/>
          <p:cNvSpPr>
            <a:spLocks/>
          </p:cNvSpPr>
          <p:nvPr/>
        </p:nvSpPr>
        <p:spPr bwMode="auto">
          <a:xfrm>
            <a:off x="749300" y="4546601"/>
            <a:ext cx="7805737" cy="19050"/>
          </a:xfrm>
          <a:custGeom>
            <a:avLst/>
            <a:gdLst>
              <a:gd name="T0" fmla="*/ 668 w 25380"/>
              <a:gd name="T1" fmla="*/ 0 h 72"/>
              <a:gd name="T2" fmla="*/ 1512 w 25380"/>
              <a:gd name="T3" fmla="*/ 0 h 72"/>
              <a:gd name="T4" fmla="*/ 2356 w 25380"/>
              <a:gd name="T5" fmla="*/ 0 h 72"/>
              <a:gd name="T6" fmla="*/ 3200 w 25380"/>
              <a:gd name="T7" fmla="*/ 0 h 72"/>
              <a:gd name="T8" fmla="*/ 4044 w 25380"/>
              <a:gd name="T9" fmla="*/ 0 h 72"/>
              <a:gd name="T10" fmla="*/ 4888 w 25380"/>
              <a:gd name="T11" fmla="*/ 0 h 72"/>
              <a:gd name="T12" fmla="*/ 5732 w 25380"/>
              <a:gd name="T13" fmla="*/ 0 h 72"/>
              <a:gd name="T14" fmla="*/ 6572 w 25380"/>
              <a:gd name="T15" fmla="*/ 0 h 72"/>
              <a:gd name="T16" fmla="*/ 7416 w 25380"/>
              <a:gd name="T17" fmla="*/ 0 h 72"/>
              <a:gd name="T18" fmla="*/ 8260 w 25380"/>
              <a:gd name="T19" fmla="*/ 0 h 72"/>
              <a:gd name="T20" fmla="*/ 9104 w 25380"/>
              <a:gd name="T21" fmla="*/ 0 h 72"/>
              <a:gd name="T22" fmla="*/ 9948 w 25380"/>
              <a:gd name="T23" fmla="*/ 0 h 72"/>
              <a:gd name="T24" fmla="*/ 10792 w 25380"/>
              <a:gd name="T25" fmla="*/ 0 h 72"/>
              <a:gd name="T26" fmla="*/ 11636 w 25380"/>
              <a:gd name="T27" fmla="*/ 0 h 72"/>
              <a:gd name="T28" fmla="*/ 12480 w 25380"/>
              <a:gd name="T29" fmla="*/ 0 h 72"/>
              <a:gd name="T30" fmla="*/ 13324 w 25380"/>
              <a:gd name="T31" fmla="*/ 0 h 72"/>
              <a:gd name="T32" fmla="*/ 14164 w 25380"/>
              <a:gd name="T33" fmla="*/ 0 h 72"/>
              <a:gd name="T34" fmla="*/ 15008 w 25380"/>
              <a:gd name="T35" fmla="*/ 0 h 72"/>
              <a:gd name="T36" fmla="*/ 15852 w 25380"/>
              <a:gd name="T37" fmla="*/ 0 h 72"/>
              <a:gd name="T38" fmla="*/ 16696 w 25380"/>
              <a:gd name="T39" fmla="*/ 0 h 72"/>
              <a:gd name="T40" fmla="*/ 17540 w 25380"/>
              <a:gd name="T41" fmla="*/ 0 h 72"/>
              <a:gd name="T42" fmla="*/ 18384 w 25380"/>
              <a:gd name="T43" fmla="*/ 0 h 72"/>
              <a:gd name="T44" fmla="*/ 19228 w 25380"/>
              <a:gd name="T45" fmla="*/ 0 h 72"/>
              <a:gd name="T46" fmla="*/ 20072 w 25380"/>
              <a:gd name="T47" fmla="*/ 0 h 72"/>
              <a:gd name="T48" fmla="*/ 20912 w 25380"/>
              <a:gd name="T49" fmla="*/ 0 h 72"/>
              <a:gd name="T50" fmla="*/ 21756 w 25380"/>
              <a:gd name="T51" fmla="*/ 0 h 72"/>
              <a:gd name="T52" fmla="*/ 22600 w 25380"/>
              <a:gd name="T53" fmla="*/ 0 h 72"/>
              <a:gd name="T54" fmla="*/ 23444 w 25380"/>
              <a:gd name="T55" fmla="*/ 0 h 72"/>
              <a:gd name="T56" fmla="*/ 24288 w 25380"/>
              <a:gd name="T57" fmla="*/ 0 h 72"/>
              <a:gd name="T58" fmla="*/ 25132 w 25380"/>
              <a:gd name="T59" fmla="*/ 0 h 72"/>
              <a:gd name="T60" fmla="*/ 25132 w 25380"/>
              <a:gd name="T61" fmla="*/ 72 h 72"/>
              <a:gd name="T62" fmla="*/ 24288 w 25380"/>
              <a:gd name="T63" fmla="*/ 72 h 72"/>
              <a:gd name="T64" fmla="*/ 23444 w 25380"/>
              <a:gd name="T65" fmla="*/ 72 h 72"/>
              <a:gd name="T66" fmla="*/ 22600 w 25380"/>
              <a:gd name="T67" fmla="*/ 72 h 72"/>
              <a:gd name="T68" fmla="*/ 21756 w 25380"/>
              <a:gd name="T69" fmla="*/ 72 h 72"/>
              <a:gd name="T70" fmla="*/ 20912 w 25380"/>
              <a:gd name="T71" fmla="*/ 72 h 72"/>
              <a:gd name="T72" fmla="*/ 20072 w 25380"/>
              <a:gd name="T73" fmla="*/ 72 h 72"/>
              <a:gd name="T74" fmla="*/ 19228 w 25380"/>
              <a:gd name="T75" fmla="*/ 72 h 72"/>
              <a:gd name="T76" fmla="*/ 18384 w 25380"/>
              <a:gd name="T77" fmla="*/ 72 h 72"/>
              <a:gd name="T78" fmla="*/ 17540 w 25380"/>
              <a:gd name="T79" fmla="*/ 72 h 72"/>
              <a:gd name="T80" fmla="*/ 16696 w 25380"/>
              <a:gd name="T81" fmla="*/ 72 h 72"/>
              <a:gd name="T82" fmla="*/ 15852 w 25380"/>
              <a:gd name="T83" fmla="*/ 72 h 72"/>
              <a:gd name="T84" fmla="*/ 15008 w 25380"/>
              <a:gd name="T85" fmla="*/ 72 h 72"/>
              <a:gd name="T86" fmla="*/ 14164 w 25380"/>
              <a:gd name="T87" fmla="*/ 72 h 72"/>
              <a:gd name="T88" fmla="*/ 13324 w 25380"/>
              <a:gd name="T89" fmla="*/ 72 h 72"/>
              <a:gd name="T90" fmla="*/ 12480 w 25380"/>
              <a:gd name="T91" fmla="*/ 72 h 72"/>
              <a:gd name="T92" fmla="*/ 11636 w 25380"/>
              <a:gd name="T93" fmla="*/ 72 h 72"/>
              <a:gd name="T94" fmla="*/ 10792 w 25380"/>
              <a:gd name="T95" fmla="*/ 72 h 72"/>
              <a:gd name="T96" fmla="*/ 9948 w 25380"/>
              <a:gd name="T97" fmla="*/ 72 h 72"/>
              <a:gd name="T98" fmla="*/ 9104 w 25380"/>
              <a:gd name="T99" fmla="*/ 72 h 72"/>
              <a:gd name="T100" fmla="*/ 8260 w 25380"/>
              <a:gd name="T101" fmla="*/ 72 h 72"/>
              <a:gd name="T102" fmla="*/ 7416 w 25380"/>
              <a:gd name="T103" fmla="*/ 72 h 72"/>
              <a:gd name="T104" fmla="*/ 6572 w 25380"/>
              <a:gd name="T105" fmla="*/ 72 h 72"/>
              <a:gd name="T106" fmla="*/ 5732 w 25380"/>
              <a:gd name="T107" fmla="*/ 72 h 72"/>
              <a:gd name="T108" fmla="*/ 4888 w 25380"/>
              <a:gd name="T109" fmla="*/ 72 h 72"/>
              <a:gd name="T110" fmla="*/ 4044 w 25380"/>
              <a:gd name="T111" fmla="*/ 72 h 72"/>
              <a:gd name="T112" fmla="*/ 3200 w 25380"/>
              <a:gd name="T113" fmla="*/ 72 h 72"/>
              <a:gd name="T114" fmla="*/ 2356 w 25380"/>
              <a:gd name="T115" fmla="*/ 72 h 72"/>
              <a:gd name="T116" fmla="*/ 1512 w 25380"/>
              <a:gd name="T117" fmla="*/ 72 h 72"/>
              <a:gd name="T118" fmla="*/ 668 w 25380"/>
              <a:gd name="T119" fmla="*/ 72 h 72"/>
              <a:gd name="T120" fmla="*/ 0 w 25380"/>
              <a:gd name="T1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80" h="72">
                <a:moveTo>
                  <a:pt x="36" y="0"/>
                </a:moveTo>
                <a:lnTo>
                  <a:pt x="248" y="0"/>
                </a:lnTo>
                <a:lnTo>
                  <a:pt x="460" y="0"/>
                </a:lnTo>
                <a:lnTo>
                  <a:pt x="668" y="0"/>
                </a:lnTo>
                <a:lnTo>
                  <a:pt x="880" y="0"/>
                </a:lnTo>
                <a:lnTo>
                  <a:pt x="1092" y="0"/>
                </a:lnTo>
                <a:lnTo>
                  <a:pt x="1300" y="0"/>
                </a:lnTo>
                <a:lnTo>
                  <a:pt x="1512" y="0"/>
                </a:lnTo>
                <a:lnTo>
                  <a:pt x="1724" y="0"/>
                </a:lnTo>
                <a:lnTo>
                  <a:pt x="1936" y="0"/>
                </a:lnTo>
                <a:lnTo>
                  <a:pt x="2144" y="0"/>
                </a:lnTo>
                <a:lnTo>
                  <a:pt x="2356" y="0"/>
                </a:lnTo>
                <a:lnTo>
                  <a:pt x="2568" y="0"/>
                </a:lnTo>
                <a:lnTo>
                  <a:pt x="2780" y="0"/>
                </a:lnTo>
                <a:lnTo>
                  <a:pt x="2988" y="0"/>
                </a:lnTo>
                <a:lnTo>
                  <a:pt x="3200" y="0"/>
                </a:lnTo>
                <a:lnTo>
                  <a:pt x="3412" y="0"/>
                </a:lnTo>
                <a:lnTo>
                  <a:pt x="3620" y="0"/>
                </a:lnTo>
                <a:lnTo>
                  <a:pt x="3832" y="0"/>
                </a:lnTo>
                <a:lnTo>
                  <a:pt x="4044" y="0"/>
                </a:lnTo>
                <a:lnTo>
                  <a:pt x="4256" y="0"/>
                </a:lnTo>
                <a:lnTo>
                  <a:pt x="4464" y="0"/>
                </a:lnTo>
                <a:lnTo>
                  <a:pt x="4676" y="0"/>
                </a:lnTo>
                <a:lnTo>
                  <a:pt x="4888" y="0"/>
                </a:lnTo>
                <a:lnTo>
                  <a:pt x="5096" y="0"/>
                </a:lnTo>
                <a:lnTo>
                  <a:pt x="5308" y="0"/>
                </a:lnTo>
                <a:lnTo>
                  <a:pt x="5520" y="0"/>
                </a:lnTo>
                <a:lnTo>
                  <a:pt x="5732" y="0"/>
                </a:lnTo>
                <a:lnTo>
                  <a:pt x="5940" y="0"/>
                </a:lnTo>
                <a:lnTo>
                  <a:pt x="6152" y="0"/>
                </a:lnTo>
                <a:lnTo>
                  <a:pt x="6364" y="0"/>
                </a:lnTo>
                <a:lnTo>
                  <a:pt x="6572" y="0"/>
                </a:lnTo>
                <a:lnTo>
                  <a:pt x="6784" y="0"/>
                </a:lnTo>
                <a:lnTo>
                  <a:pt x="6996" y="0"/>
                </a:lnTo>
                <a:lnTo>
                  <a:pt x="7208" y="0"/>
                </a:lnTo>
                <a:lnTo>
                  <a:pt x="7416" y="0"/>
                </a:lnTo>
                <a:lnTo>
                  <a:pt x="7628" y="0"/>
                </a:lnTo>
                <a:lnTo>
                  <a:pt x="7840" y="0"/>
                </a:lnTo>
                <a:lnTo>
                  <a:pt x="8052" y="0"/>
                </a:lnTo>
                <a:lnTo>
                  <a:pt x="8260" y="0"/>
                </a:lnTo>
                <a:lnTo>
                  <a:pt x="8472" y="0"/>
                </a:lnTo>
                <a:lnTo>
                  <a:pt x="8684" y="0"/>
                </a:lnTo>
                <a:lnTo>
                  <a:pt x="8892" y="0"/>
                </a:lnTo>
                <a:lnTo>
                  <a:pt x="9104" y="0"/>
                </a:lnTo>
                <a:lnTo>
                  <a:pt x="9316" y="0"/>
                </a:lnTo>
                <a:lnTo>
                  <a:pt x="9528" y="0"/>
                </a:lnTo>
                <a:lnTo>
                  <a:pt x="9736" y="0"/>
                </a:lnTo>
                <a:lnTo>
                  <a:pt x="9948" y="0"/>
                </a:lnTo>
                <a:lnTo>
                  <a:pt x="10160" y="0"/>
                </a:lnTo>
                <a:lnTo>
                  <a:pt x="10368" y="0"/>
                </a:lnTo>
                <a:lnTo>
                  <a:pt x="10580" y="0"/>
                </a:lnTo>
                <a:lnTo>
                  <a:pt x="10792" y="0"/>
                </a:lnTo>
                <a:lnTo>
                  <a:pt x="11004" y="0"/>
                </a:lnTo>
                <a:lnTo>
                  <a:pt x="11212" y="0"/>
                </a:lnTo>
                <a:lnTo>
                  <a:pt x="11424" y="0"/>
                </a:lnTo>
                <a:lnTo>
                  <a:pt x="11636" y="0"/>
                </a:lnTo>
                <a:lnTo>
                  <a:pt x="11844" y="0"/>
                </a:lnTo>
                <a:lnTo>
                  <a:pt x="12056" y="0"/>
                </a:lnTo>
                <a:lnTo>
                  <a:pt x="12268" y="0"/>
                </a:lnTo>
                <a:lnTo>
                  <a:pt x="12480" y="0"/>
                </a:lnTo>
                <a:lnTo>
                  <a:pt x="12688" y="0"/>
                </a:lnTo>
                <a:lnTo>
                  <a:pt x="12900" y="0"/>
                </a:lnTo>
                <a:lnTo>
                  <a:pt x="13112" y="0"/>
                </a:lnTo>
                <a:lnTo>
                  <a:pt x="13324" y="0"/>
                </a:lnTo>
                <a:lnTo>
                  <a:pt x="13532" y="0"/>
                </a:lnTo>
                <a:lnTo>
                  <a:pt x="13744" y="0"/>
                </a:lnTo>
                <a:lnTo>
                  <a:pt x="13956" y="0"/>
                </a:lnTo>
                <a:lnTo>
                  <a:pt x="14164" y="0"/>
                </a:lnTo>
                <a:lnTo>
                  <a:pt x="14376" y="0"/>
                </a:lnTo>
                <a:lnTo>
                  <a:pt x="14588" y="0"/>
                </a:lnTo>
                <a:lnTo>
                  <a:pt x="14800" y="0"/>
                </a:lnTo>
                <a:lnTo>
                  <a:pt x="15008" y="0"/>
                </a:lnTo>
                <a:lnTo>
                  <a:pt x="15220" y="0"/>
                </a:lnTo>
                <a:lnTo>
                  <a:pt x="15432" y="0"/>
                </a:lnTo>
                <a:lnTo>
                  <a:pt x="15640" y="0"/>
                </a:lnTo>
                <a:lnTo>
                  <a:pt x="15852" y="0"/>
                </a:lnTo>
                <a:lnTo>
                  <a:pt x="16064" y="0"/>
                </a:lnTo>
                <a:lnTo>
                  <a:pt x="16276" y="0"/>
                </a:lnTo>
                <a:lnTo>
                  <a:pt x="16484" y="0"/>
                </a:lnTo>
                <a:lnTo>
                  <a:pt x="16696" y="0"/>
                </a:lnTo>
                <a:lnTo>
                  <a:pt x="16908" y="0"/>
                </a:lnTo>
                <a:lnTo>
                  <a:pt x="17120" y="0"/>
                </a:lnTo>
                <a:lnTo>
                  <a:pt x="17328" y="0"/>
                </a:lnTo>
                <a:lnTo>
                  <a:pt x="17540" y="0"/>
                </a:lnTo>
                <a:lnTo>
                  <a:pt x="17752" y="0"/>
                </a:lnTo>
                <a:lnTo>
                  <a:pt x="17960" y="0"/>
                </a:lnTo>
                <a:lnTo>
                  <a:pt x="18172" y="0"/>
                </a:lnTo>
                <a:lnTo>
                  <a:pt x="18384" y="0"/>
                </a:lnTo>
                <a:lnTo>
                  <a:pt x="18596" y="0"/>
                </a:lnTo>
                <a:lnTo>
                  <a:pt x="18804" y="0"/>
                </a:lnTo>
                <a:lnTo>
                  <a:pt x="19016" y="0"/>
                </a:lnTo>
                <a:lnTo>
                  <a:pt x="19228" y="0"/>
                </a:lnTo>
                <a:lnTo>
                  <a:pt x="19436" y="0"/>
                </a:lnTo>
                <a:lnTo>
                  <a:pt x="19648" y="0"/>
                </a:lnTo>
                <a:lnTo>
                  <a:pt x="19860" y="0"/>
                </a:lnTo>
                <a:lnTo>
                  <a:pt x="20072" y="0"/>
                </a:lnTo>
                <a:lnTo>
                  <a:pt x="20280" y="0"/>
                </a:lnTo>
                <a:lnTo>
                  <a:pt x="20492" y="0"/>
                </a:lnTo>
                <a:lnTo>
                  <a:pt x="20704" y="0"/>
                </a:lnTo>
                <a:lnTo>
                  <a:pt x="20912" y="0"/>
                </a:lnTo>
                <a:lnTo>
                  <a:pt x="21124" y="0"/>
                </a:lnTo>
                <a:lnTo>
                  <a:pt x="21336" y="0"/>
                </a:lnTo>
                <a:lnTo>
                  <a:pt x="21548" y="0"/>
                </a:lnTo>
                <a:lnTo>
                  <a:pt x="21756" y="0"/>
                </a:lnTo>
                <a:lnTo>
                  <a:pt x="21968" y="0"/>
                </a:lnTo>
                <a:lnTo>
                  <a:pt x="22180" y="0"/>
                </a:lnTo>
                <a:lnTo>
                  <a:pt x="22392" y="0"/>
                </a:lnTo>
                <a:lnTo>
                  <a:pt x="22600" y="0"/>
                </a:lnTo>
                <a:lnTo>
                  <a:pt x="22812" y="0"/>
                </a:lnTo>
                <a:lnTo>
                  <a:pt x="23024" y="0"/>
                </a:lnTo>
                <a:lnTo>
                  <a:pt x="23232" y="0"/>
                </a:lnTo>
                <a:lnTo>
                  <a:pt x="23444" y="0"/>
                </a:lnTo>
                <a:lnTo>
                  <a:pt x="23656" y="0"/>
                </a:lnTo>
                <a:lnTo>
                  <a:pt x="23868" y="0"/>
                </a:lnTo>
                <a:lnTo>
                  <a:pt x="24076" y="0"/>
                </a:lnTo>
                <a:lnTo>
                  <a:pt x="24288" y="0"/>
                </a:lnTo>
                <a:lnTo>
                  <a:pt x="24500" y="0"/>
                </a:lnTo>
                <a:lnTo>
                  <a:pt x="24708" y="0"/>
                </a:lnTo>
                <a:lnTo>
                  <a:pt x="24920" y="0"/>
                </a:lnTo>
                <a:lnTo>
                  <a:pt x="25132" y="0"/>
                </a:lnTo>
                <a:lnTo>
                  <a:pt x="25344" y="0"/>
                </a:lnTo>
                <a:cubicBezTo>
                  <a:pt x="25364" y="0"/>
                  <a:pt x="25380" y="17"/>
                  <a:pt x="25380" y="36"/>
                </a:cubicBezTo>
                <a:cubicBezTo>
                  <a:pt x="25380" y="56"/>
                  <a:pt x="25364" y="72"/>
                  <a:pt x="25344" y="72"/>
                </a:cubicBezTo>
                <a:lnTo>
                  <a:pt x="25132" y="72"/>
                </a:lnTo>
                <a:lnTo>
                  <a:pt x="24920" y="72"/>
                </a:lnTo>
                <a:lnTo>
                  <a:pt x="24708" y="72"/>
                </a:lnTo>
                <a:lnTo>
                  <a:pt x="24500" y="72"/>
                </a:lnTo>
                <a:lnTo>
                  <a:pt x="24288" y="72"/>
                </a:lnTo>
                <a:lnTo>
                  <a:pt x="24076" y="72"/>
                </a:lnTo>
                <a:lnTo>
                  <a:pt x="23868" y="72"/>
                </a:lnTo>
                <a:lnTo>
                  <a:pt x="23656" y="72"/>
                </a:lnTo>
                <a:lnTo>
                  <a:pt x="23444" y="72"/>
                </a:lnTo>
                <a:lnTo>
                  <a:pt x="23232" y="72"/>
                </a:lnTo>
                <a:lnTo>
                  <a:pt x="23024" y="72"/>
                </a:lnTo>
                <a:lnTo>
                  <a:pt x="22812" y="72"/>
                </a:lnTo>
                <a:lnTo>
                  <a:pt x="22600" y="72"/>
                </a:lnTo>
                <a:lnTo>
                  <a:pt x="22392" y="72"/>
                </a:lnTo>
                <a:lnTo>
                  <a:pt x="22180" y="72"/>
                </a:lnTo>
                <a:lnTo>
                  <a:pt x="21968" y="72"/>
                </a:lnTo>
                <a:lnTo>
                  <a:pt x="21756" y="72"/>
                </a:lnTo>
                <a:lnTo>
                  <a:pt x="21548" y="72"/>
                </a:lnTo>
                <a:lnTo>
                  <a:pt x="21336" y="72"/>
                </a:lnTo>
                <a:lnTo>
                  <a:pt x="21124" y="72"/>
                </a:lnTo>
                <a:lnTo>
                  <a:pt x="20912" y="72"/>
                </a:lnTo>
                <a:lnTo>
                  <a:pt x="20704" y="72"/>
                </a:lnTo>
                <a:lnTo>
                  <a:pt x="20492" y="72"/>
                </a:lnTo>
                <a:lnTo>
                  <a:pt x="20280" y="72"/>
                </a:lnTo>
                <a:lnTo>
                  <a:pt x="20072" y="72"/>
                </a:lnTo>
                <a:lnTo>
                  <a:pt x="19860" y="72"/>
                </a:lnTo>
                <a:lnTo>
                  <a:pt x="19648" y="72"/>
                </a:lnTo>
                <a:lnTo>
                  <a:pt x="19436" y="72"/>
                </a:lnTo>
                <a:lnTo>
                  <a:pt x="19228" y="72"/>
                </a:lnTo>
                <a:lnTo>
                  <a:pt x="19016" y="72"/>
                </a:lnTo>
                <a:lnTo>
                  <a:pt x="18804" y="72"/>
                </a:lnTo>
                <a:lnTo>
                  <a:pt x="18596" y="72"/>
                </a:lnTo>
                <a:lnTo>
                  <a:pt x="18384" y="72"/>
                </a:lnTo>
                <a:lnTo>
                  <a:pt x="18172" y="72"/>
                </a:lnTo>
                <a:lnTo>
                  <a:pt x="17960" y="72"/>
                </a:lnTo>
                <a:lnTo>
                  <a:pt x="17752" y="72"/>
                </a:lnTo>
                <a:lnTo>
                  <a:pt x="17540" y="72"/>
                </a:lnTo>
                <a:lnTo>
                  <a:pt x="17328" y="72"/>
                </a:lnTo>
                <a:lnTo>
                  <a:pt x="17120" y="72"/>
                </a:lnTo>
                <a:lnTo>
                  <a:pt x="16908" y="72"/>
                </a:lnTo>
                <a:lnTo>
                  <a:pt x="16696" y="72"/>
                </a:lnTo>
                <a:lnTo>
                  <a:pt x="16484" y="72"/>
                </a:lnTo>
                <a:lnTo>
                  <a:pt x="16276" y="72"/>
                </a:lnTo>
                <a:lnTo>
                  <a:pt x="16064" y="72"/>
                </a:lnTo>
                <a:lnTo>
                  <a:pt x="15852" y="72"/>
                </a:lnTo>
                <a:lnTo>
                  <a:pt x="15640" y="72"/>
                </a:lnTo>
                <a:lnTo>
                  <a:pt x="15432" y="72"/>
                </a:lnTo>
                <a:lnTo>
                  <a:pt x="15220" y="72"/>
                </a:lnTo>
                <a:lnTo>
                  <a:pt x="15008" y="72"/>
                </a:lnTo>
                <a:lnTo>
                  <a:pt x="14800" y="72"/>
                </a:lnTo>
                <a:lnTo>
                  <a:pt x="14588" y="72"/>
                </a:lnTo>
                <a:lnTo>
                  <a:pt x="14376" y="72"/>
                </a:lnTo>
                <a:lnTo>
                  <a:pt x="14164" y="72"/>
                </a:lnTo>
                <a:lnTo>
                  <a:pt x="13956" y="72"/>
                </a:lnTo>
                <a:lnTo>
                  <a:pt x="13744" y="72"/>
                </a:lnTo>
                <a:lnTo>
                  <a:pt x="13532" y="72"/>
                </a:lnTo>
                <a:lnTo>
                  <a:pt x="13324" y="72"/>
                </a:lnTo>
                <a:lnTo>
                  <a:pt x="13112" y="72"/>
                </a:lnTo>
                <a:lnTo>
                  <a:pt x="12900" y="72"/>
                </a:lnTo>
                <a:lnTo>
                  <a:pt x="12688" y="72"/>
                </a:lnTo>
                <a:lnTo>
                  <a:pt x="12480" y="72"/>
                </a:lnTo>
                <a:lnTo>
                  <a:pt x="12268" y="72"/>
                </a:lnTo>
                <a:lnTo>
                  <a:pt x="12056" y="72"/>
                </a:lnTo>
                <a:lnTo>
                  <a:pt x="11844" y="72"/>
                </a:lnTo>
                <a:lnTo>
                  <a:pt x="11636" y="72"/>
                </a:lnTo>
                <a:lnTo>
                  <a:pt x="11424" y="72"/>
                </a:lnTo>
                <a:lnTo>
                  <a:pt x="11212" y="72"/>
                </a:lnTo>
                <a:lnTo>
                  <a:pt x="11004" y="72"/>
                </a:lnTo>
                <a:lnTo>
                  <a:pt x="10792" y="72"/>
                </a:lnTo>
                <a:lnTo>
                  <a:pt x="10580" y="72"/>
                </a:lnTo>
                <a:lnTo>
                  <a:pt x="10368" y="72"/>
                </a:lnTo>
                <a:lnTo>
                  <a:pt x="10160" y="72"/>
                </a:lnTo>
                <a:lnTo>
                  <a:pt x="9948" y="72"/>
                </a:lnTo>
                <a:lnTo>
                  <a:pt x="9736" y="72"/>
                </a:lnTo>
                <a:lnTo>
                  <a:pt x="9528" y="72"/>
                </a:lnTo>
                <a:lnTo>
                  <a:pt x="9316" y="72"/>
                </a:lnTo>
                <a:lnTo>
                  <a:pt x="9104" y="72"/>
                </a:lnTo>
                <a:lnTo>
                  <a:pt x="8892" y="72"/>
                </a:lnTo>
                <a:lnTo>
                  <a:pt x="8684" y="72"/>
                </a:lnTo>
                <a:lnTo>
                  <a:pt x="8472" y="72"/>
                </a:lnTo>
                <a:lnTo>
                  <a:pt x="8260" y="72"/>
                </a:lnTo>
                <a:lnTo>
                  <a:pt x="8052" y="72"/>
                </a:lnTo>
                <a:lnTo>
                  <a:pt x="7840" y="72"/>
                </a:lnTo>
                <a:lnTo>
                  <a:pt x="7628" y="72"/>
                </a:lnTo>
                <a:lnTo>
                  <a:pt x="7416" y="72"/>
                </a:lnTo>
                <a:lnTo>
                  <a:pt x="7208" y="72"/>
                </a:lnTo>
                <a:lnTo>
                  <a:pt x="6996" y="72"/>
                </a:lnTo>
                <a:lnTo>
                  <a:pt x="6784" y="72"/>
                </a:lnTo>
                <a:lnTo>
                  <a:pt x="6572" y="72"/>
                </a:lnTo>
                <a:lnTo>
                  <a:pt x="6364" y="72"/>
                </a:lnTo>
                <a:lnTo>
                  <a:pt x="6152" y="72"/>
                </a:lnTo>
                <a:lnTo>
                  <a:pt x="5940" y="72"/>
                </a:lnTo>
                <a:lnTo>
                  <a:pt x="5732" y="72"/>
                </a:lnTo>
                <a:lnTo>
                  <a:pt x="5520" y="72"/>
                </a:lnTo>
                <a:lnTo>
                  <a:pt x="5308" y="72"/>
                </a:lnTo>
                <a:lnTo>
                  <a:pt x="5096" y="72"/>
                </a:lnTo>
                <a:lnTo>
                  <a:pt x="4888" y="72"/>
                </a:lnTo>
                <a:lnTo>
                  <a:pt x="4676" y="72"/>
                </a:lnTo>
                <a:lnTo>
                  <a:pt x="4464" y="72"/>
                </a:lnTo>
                <a:lnTo>
                  <a:pt x="4256" y="72"/>
                </a:lnTo>
                <a:lnTo>
                  <a:pt x="4044" y="72"/>
                </a:lnTo>
                <a:lnTo>
                  <a:pt x="3832" y="72"/>
                </a:lnTo>
                <a:lnTo>
                  <a:pt x="3620" y="72"/>
                </a:lnTo>
                <a:lnTo>
                  <a:pt x="3412" y="72"/>
                </a:lnTo>
                <a:lnTo>
                  <a:pt x="3200" y="72"/>
                </a:lnTo>
                <a:lnTo>
                  <a:pt x="2988" y="72"/>
                </a:lnTo>
                <a:lnTo>
                  <a:pt x="2780" y="72"/>
                </a:lnTo>
                <a:lnTo>
                  <a:pt x="2568" y="72"/>
                </a:lnTo>
                <a:lnTo>
                  <a:pt x="2356" y="72"/>
                </a:lnTo>
                <a:lnTo>
                  <a:pt x="2144" y="72"/>
                </a:lnTo>
                <a:lnTo>
                  <a:pt x="1936" y="72"/>
                </a:lnTo>
                <a:lnTo>
                  <a:pt x="1724" y="72"/>
                </a:lnTo>
                <a:lnTo>
                  <a:pt x="1512" y="72"/>
                </a:lnTo>
                <a:lnTo>
                  <a:pt x="1300" y="72"/>
                </a:lnTo>
                <a:lnTo>
                  <a:pt x="1092" y="72"/>
                </a:lnTo>
                <a:lnTo>
                  <a:pt x="880" y="72"/>
                </a:lnTo>
                <a:lnTo>
                  <a:pt x="668" y="72"/>
                </a:lnTo>
                <a:lnTo>
                  <a:pt x="460" y="72"/>
                </a:lnTo>
                <a:lnTo>
                  <a:pt x="248" y="72"/>
                </a:lnTo>
                <a:lnTo>
                  <a:pt x="36" y="72"/>
                </a:lnTo>
                <a:cubicBezTo>
                  <a:pt x="17" y="72"/>
                  <a:pt x="0" y="56"/>
                  <a:pt x="0" y="36"/>
                </a:cubicBezTo>
                <a:cubicBezTo>
                  <a:pt x="0" y="17"/>
                  <a:pt x="17" y="0"/>
                  <a:pt x="36" y="0"/>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57"/>
          <p:cNvSpPr>
            <a:spLocks noChangeArrowheads="1"/>
          </p:cNvSpPr>
          <p:nvPr/>
        </p:nvSpPr>
        <p:spPr bwMode="auto">
          <a:xfrm>
            <a:off x="482986" y="6011228"/>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94</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58"/>
          <p:cNvSpPr>
            <a:spLocks noChangeArrowheads="1"/>
          </p:cNvSpPr>
          <p:nvPr/>
        </p:nvSpPr>
        <p:spPr bwMode="auto">
          <a:xfrm>
            <a:off x="482986" y="5498466"/>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96</a:t>
            </a:r>
            <a:endParaRPr kumimoji="0" lang="en-US" alt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59"/>
          <p:cNvSpPr>
            <a:spLocks noChangeArrowheads="1"/>
          </p:cNvSpPr>
          <p:nvPr/>
        </p:nvSpPr>
        <p:spPr bwMode="auto">
          <a:xfrm>
            <a:off x="482986" y="4985703"/>
            <a:ext cx="1570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98</a:t>
            </a:r>
            <a:endParaRPr kumimoji="0" lang="en-US" alt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60"/>
          <p:cNvSpPr>
            <a:spLocks noChangeArrowheads="1"/>
          </p:cNvSpPr>
          <p:nvPr/>
        </p:nvSpPr>
        <p:spPr bwMode="auto">
          <a:xfrm>
            <a:off x="404439" y="4472941"/>
            <a:ext cx="2356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61"/>
          <p:cNvSpPr>
            <a:spLocks noChangeArrowheads="1"/>
          </p:cNvSpPr>
          <p:nvPr/>
        </p:nvSpPr>
        <p:spPr bwMode="auto">
          <a:xfrm>
            <a:off x="404439" y="3960178"/>
            <a:ext cx="2356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Arial" pitchFamily="34" charset="0"/>
                <a:cs typeface="Arial" pitchFamily="34" charset="0"/>
              </a:rPr>
              <a:t>102</a:t>
            </a:r>
            <a:endParaRPr kumimoji="0" lang="en-US" altLang="en-US" sz="110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24"/>
          <p:cNvSpPr>
            <a:spLocks noChangeArrowheads="1"/>
          </p:cNvSpPr>
          <p:nvPr/>
        </p:nvSpPr>
        <p:spPr bwMode="auto">
          <a:xfrm>
            <a:off x="5509694" y="2215826"/>
            <a:ext cx="706924" cy="256480"/>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algn="ctr" fontAlgn="base">
              <a:lnSpc>
                <a:spcPts val="1000"/>
              </a:lnSpc>
              <a:spcBef>
                <a:spcPct val="0"/>
              </a:spcBef>
              <a:spcAft>
                <a:spcPct val="0"/>
              </a:spcAft>
            </a:pPr>
            <a:r>
              <a:rPr lang="en-US" sz="1100" b="1" dirty="0" smtClean="0">
                <a:solidFill>
                  <a:prstClr val="white">
                    <a:lumMod val="65000"/>
                  </a:prstClr>
                </a:solidFill>
              </a:rPr>
              <a:t> 90-91</a:t>
            </a:r>
            <a:br>
              <a:rPr lang="en-US" sz="1100" b="1" dirty="0" smtClean="0">
                <a:solidFill>
                  <a:prstClr val="white">
                    <a:lumMod val="65000"/>
                  </a:prstClr>
                </a:solidFill>
              </a:rPr>
            </a:br>
            <a:r>
              <a:rPr lang="en-US" sz="1100" b="1" dirty="0" smtClean="0">
                <a:solidFill>
                  <a:prstClr val="white">
                    <a:lumMod val="65000"/>
                  </a:prstClr>
                </a:solidFill>
              </a:rPr>
              <a:t>R</a:t>
            </a:r>
            <a:r>
              <a:rPr lang="en-US" sz="1100" b="1" dirty="0" smtClean="0">
                <a:solidFill>
                  <a:srgbClr val="A6A6A6"/>
                </a:solidFill>
              </a:rPr>
              <a:t>ec</a:t>
            </a:r>
            <a:r>
              <a:rPr lang="en-US" sz="1100" b="1" dirty="0" smtClean="0">
                <a:solidFill>
                  <a:prstClr val="white">
                    <a:lumMod val="65000"/>
                  </a:prstClr>
                </a:solidFill>
              </a:rPr>
              <a:t>ession</a:t>
            </a:r>
            <a:endParaRPr lang="en-US" sz="1100" dirty="0" smtClean="0">
              <a:solidFill>
                <a:prstClr val="white">
                  <a:lumMod val="65000"/>
                </a:prstClr>
              </a:solidFill>
            </a:endParaRPr>
          </a:p>
        </p:txBody>
      </p:sp>
      <p:sp>
        <p:nvSpPr>
          <p:cNvPr id="158" name="Rectangle 24"/>
          <p:cNvSpPr>
            <a:spLocks noChangeArrowheads="1"/>
          </p:cNvSpPr>
          <p:nvPr/>
        </p:nvSpPr>
        <p:spPr bwMode="auto">
          <a:xfrm>
            <a:off x="6115959" y="2553480"/>
            <a:ext cx="860813" cy="256480"/>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algn="ctr" fontAlgn="base">
              <a:lnSpc>
                <a:spcPts val="1000"/>
              </a:lnSpc>
              <a:spcBef>
                <a:spcPct val="0"/>
              </a:spcBef>
              <a:spcAft>
                <a:spcPct val="0"/>
              </a:spcAft>
            </a:pPr>
            <a:r>
              <a:rPr lang="en-US" sz="1100" b="1" dirty="0" smtClean="0">
                <a:solidFill>
                  <a:srgbClr val="7F7F7F"/>
                </a:solidFill>
              </a:rPr>
              <a:t>200</a:t>
            </a:r>
            <a:r>
              <a:rPr lang="en-US" sz="1100" b="1" dirty="0" smtClean="0">
                <a:solidFill>
                  <a:srgbClr val="000000">
                    <a:lumMod val="50000"/>
                    <a:lumOff val="50000"/>
                  </a:srgbClr>
                </a:solidFill>
              </a:rPr>
              <a:t>1</a:t>
            </a:r>
            <a:br>
              <a:rPr lang="en-US" sz="1100" b="1" dirty="0" smtClean="0">
                <a:solidFill>
                  <a:srgbClr val="000000">
                    <a:lumMod val="50000"/>
                    <a:lumOff val="50000"/>
                  </a:srgbClr>
                </a:solidFill>
              </a:rPr>
            </a:br>
            <a:r>
              <a:rPr lang="en-US" sz="1100" b="1" dirty="0" smtClean="0">
                <a:solidFill>
                  <a:srgbClr val="000000">
                    <a:lumMod val="50000"/>
                    <a:lumOff val="50000"/>
                  </a:srgbClr>
                </a:solidFill>
              </a:rPr>
              <a:t>  Recession  </a:t>
            </a:r>
            <a:endParaRPr lang="en-US" sz="1100" dirty="0" smtClean="0">
              <a:solidFill>
                <a:srgbClr val="000000">
                  <a:lumMod val="50000"/>
                  <a:lumOff val="50000"/>
                </a:srgbClr>
              </a:solidFill>
            </a:endParaRPr>
          </a:p>
        </p:txBody>
      </p:sp>
      <p:sp>
        <p:nvSpPr>
          <p:cNvPr id="159" name="Rectangle 24"/>
          <p:cNvSpPr>
            <a:spLocks noChangeArrowheads="1"/>
          </p:cNvSpPr>
          <p:nvPr/>
        </p:nvSpPr>
        <p:spPr bwMode="auto">
          <a:xfrm>
            <a:off x="5669522" y="3249797"/>
            <a:ext cx="860813" cy="256480"/>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fontAlgn="base">
              <a:lnSpc>
                <a:spcPts val="1000"/>
              </a:lnSpc>
              <a:spcBef>
                <a:spcPct val="0"/>
              </a:spcBef>
              <a:spcAft>
                <a:spcPct val="0"/>
              </a:spcAft>
            </a:pPr>
            <a:r>
              <a:rPr lang="en-US" sz="1100" b="1" dirty="0" smtClean="0">
                <a:solidFill>
                  <a:srgbClr val="8E2929"/>
                </a:solidFill>
              </a:rPr>
              <a:t>       Great</a:t>
            </a:r>
            <a:br>
              <a:rPr lang="en-US" sz="1100" b="1" dirty="0" smtClean="0">
                <a:solidFill>
                  <a:srgbClr val="8E2929"/>
                </a:solidFill>
              </a:rPr>
            </a:br>
            <a:r>
              <a:rPr lang="en-US" sz="1100" b="1" dirty="0" smtClean="0">
                <a:solidFill>
                  <a:srgbClr val="8E2929"/>
                </a:solidFill>
              </a:rPr>
              <a:t>  Recession  </a:t>
            </a:r>
            <a:endParaRPr lang="en-US" sz="1100" dirty="0" smtClean="0">
              <a:solidFill>
                <a:srgbClr val="8E2929"/>
              </a:solidFill>
            </a:endParaRPr>
          </a:p>
        </p:txBody>
      </p:sp>
      <p:sp>
        <p:nvSpPr>
          <p:cNvPr id="160" name="TextBox 159"/>
          <p:cNvSpPr txBox="1"/>
          <p:nvPr/>
        </p:nvSpPr>
        <p:spPr>
          <a:xfrm>
            <a:off x="792480" y="1587961"/>
            <a:ext cx="7734300" cy="369332"/>
          </a:xfrm>
          <a:prstGeom prst="rect">
            <a:avLst/>
          </a:prstGeom>
          <a:noFill/>
        </p:spPr>
        <p:txBody>
          <a:bodyPr wrap="square" rtlCol="0">
            <a:spAutoFit/>
          </a:bodyPr>
          <a:lstStyle/>
          <a:p>
            <a:pPr algn="ctr"/>
            <a:r>
              <a:rPr lang="en-US" b="1" dirty="0" smtClean="0">
                <a:solidFill>
                  <a:srgbClr val="000000"/>
                </a:solidFill>
                <a:cs typeface="Arial" pitchFamily="34" charset="0"/>
              </a:rPr>
              <a:t>U.S.</a:t>
            </a:r>
            <a:endParaRPr lang="en-US" b="1" dirty="0">
              <a:solidFill>
                <a:srgbClr val="000000"/>
              </a:solidFill>
              <a:cs typeface="Arial" pitchFamily="34" charset="0"/>
            </a:endParaRPr>
          </a:p>
        </p:txBody>
      </p:sp>
      <p:sp>
        <p:nvSpPr>
          <p:cNvPr id="161" name="TextBox 160"/>
          <p:cNvSpPr txBox="1"/>
          <p:nvPr/>
        </p:nvSpPr>
        <p:spPr>
          <a:xfrm>
            <a:off x="792480" y="4056841"/>
            <a:ext cx="7734300" cy="369332"/>
          </a:xfrm>
          <a:prstGeom prst="rect">
            <a:avLst/>
          </a:prstGeom>
          <a:noFill/>
        </p:spPr>
        <p:txBody>
          <a:bodyPr wrap="square" rtlCol="0">
            <a:spAutoFit/>
          </a:bodyPr>
          <a:lstStyle/>
          <a:p>
            <a:pPr algn="ctr"/>
            <a:r>
              <a:rPr lang="en-US" b="1" dirty="0" smtClean="0">
                <a:solidFill>
                  <a:srgbClr val="000000"/>
                </a:solidFill>
                <a:cs typeface="Arial" pitchFamily="34" charset="0"/>
              </a:rPr>
              <a:t>Buffalo</a:t>
            </a:r>
            <a:endParaRPr lang="en-US" b="1" dirty="0">
              <a:solidFill>
                <a:srgbClr val="000000"/>
              </a:solidFill>
              <a:cs typeface="Arial" pitchFamily="34" charset="0"/>
            </a:endParaRPr>
          </a:p>
        </p:txBody>
      </p:sp>
      <p:sp>
        <p:nvSpPr>
          <p:cNvPr id="162" name="Rectangle 24"/>
          <p:cNvSpPr>
            <a:spLocks noChangeArrowheads="1"/>
          </p:cNvSpPr>
          <p:nvPr/>
        </p:nvSpPr>
        <p:spPr bwMode="auto">
          <a:xfrm>
            <a:off x="4241726" y="5673782"/>
            <a:ext cx="706924" cy="256480"/>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algn="ctr" fontAlgn="base">
              <a:lnSpc>
                <a:spcPts val="1000"/>
              </a:lnSpc>
              <a:spcBef>
                <a:spcPct val="0"/>
              </a:spcBef>
              <a:spcAft>
                <a:spcPct val="0"/>
              </a:spcAft>
            </a:pPr>
            <a:r>
              <a:rPr lang="en-US" sz="1100" b="1" dirty="0" smtClean="0">
                <a:solidFill>
                  <a:prstClr val="white">
                    <a:lumMod val="65000"/>
                  </a:prstClr>
                </a:solidFill>
              </a:rPr>
              <a:t> 90</a:t>
            </a:r>
            <a:r>
              <a:rPr lang="en-US" sz="1100" b="1" dirty="0" smtClean="0">
                <a:solidFill>
                  <a:srgbClr val="A6A6A6"/>
                </a:solidFill>
              </a:rPr>
              <a:t>-9</a:t>
            </a:r>
            <a:r>
              <a:rPr lang="en-US" sz="1100" b="1" dirty="0" smtClean="0">
                <a:solidFill>
                  <a:prstClr val="white">
                    <a:lumMod val="65000"/>
                  </a:prstClr>
                </a:solidFill>
              </a:rPr>
              <a:t>1</a:t>
            </a:r>
            <a:br>
              <a:rPr lang="en-US" sz="1100" b="1" dirty="0" smtClean="0">
                <a:solidFill>
                  <a:prstClr val="white">
                    <a:lumMod val="65000"/>
                  </a:prstClr>
                </a:solidFill>
              </a:rPr>
            </a:br>
            <a:r>
              <a:rPr lang="en-US" sz="1100" b="1" dirty="0" smtClean="0">
                <a:solidFill>
                  <a:prstClr val="white">
                    <a:lumMod val="65000"/>
                  </a:prstClr>
                </a:solidFill>
              </a:rPr>
              <a:t>R</a:t>
            </a:r>
            <a:r>
              <a:rPr lang="en-US" sz="1100" b="1" dirty="0" smtClean="0">
                <a:solidFill>
                  <a:srgbClr val="A6A6A6"/>
                </a:solidFill>
              </a:rPr>
              <a:t>ec</a:t>
            </a:r>
            <a:r>
              <a:rPr lang="en-US" sz="1100" b="1" dirty="0" smtClean="0">
                <a:solidFill>
                  <a:prstClr val="white">
                    <a:lumMod val="65000"/>
                  </a:prstClr>
                </a:solidFill>
              </a:rPr>
              <a:t>ession</a:t>
            </a:r>
            <a:endParaRPr lang="en-US" sz="1100" dirty="0" smtClean="0">
              <a:solidFill>
                <a:prstClr val="white">
                  <a:lumMod val="65000"/>
                </a:prstClr>
              </a:solidFill>
            </a:endParaRPr>
          </a:p>
        </p:txBody>
      </p:sp>
      <p:sp>
        <p:nvSpPr>
          <p:cNvPr id="163" name="Rectangle 24"/>
          <p:cNvSpPr>
            <a:spLocks noChangeArrowheads="1"/>
          </p:cNvSpPr>
          <p:nvPr/>
        </p:nvSpPr>
        <p:spPr bwMode="auto">
          <a:xfrm>
            <a:off x="4934859" y="5356116"/>
            <a:ext cx="860813" cy="256480"/>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algn="ctr" fontAlgn="base">
              <a:lnSpc>
                <a:spcPts val="1000"/>
              </a:lnSpc>
              <a:spcBef>
                <a:spcPct val="0"/>
              </a:spcBef>
              <a:spcAft>
                <a:spcPct val="0"/>
              </a:spcAft>
            </a:pPr>
            <a:r>
              <a:rPr lang="en-US" sz="1100" b="1" dirty="0" smtClean="0">
                <a:solidFill>
                  <a:srgbClr val="7F7F7F"/>
                </a:solidFill>
              </a:rPr>
              <a:t>200</a:t>
            </a:r>
            <a:r>
              <a:rPr lang="en-US" sz="1100" b="1" dirty="0" smtClean="0">
                <a:solidFill>
                  <a:srgbClr val="000000">
                    <a:lumMod val="50000"/>
                    <a:lumOff val="50000"/>
                  </a:srgbClr>
                </a:solidFill>
              </a:rPr>
              <a:t>1</a:t>
            </a:r>
            <a:br>
              <a:rPr lang="en-US" sz="1100" b="1" dirty="0" smtClean="0">
                <a:solidFill>
                  <a:srgbClr val="000000">
                    <a:lumMod val="50000"/>
                    <a:lumOff val="50000"/>
                  </a:srgbClr>
                </a:solidFill>
              </a:rPr>
            </a:br>
            <a:r>
              <a:rPr lang="en-US" sz="1100" b="1" dirty="0" smtClean="0">
                <a:solidFill>
                  <a:srgbClr val="000000">
                    <a:lumMod val="50000"/>
                    <a:lumOff val="50000"/>
                  </a:srgbClr>
                </a:solidFill>
              </a:rPr>
              <a:t>  Rec</a:t>
            </a:r>
            <a:r>
              <a:rPr lang="en-US" sz="1100" b="1" dirty="0" smtClean="0">
                <a:solidFill>
                  <a:srgbClr val="7F7F7F"/>
                </a:solidFill>
              </a:rPr>
              <a:t>es</a:t>
            </a:r>
            <a:r>
              <a:rPr lang="en-US" sz="1100" b="1" dirty="0" smtClean="0">
                <a:solidFill>
                  <a:srgbClr val="000000">
                    <a:lumMod val="50000"/>
                    <a:lumOff val="50000"/>
                  </a:srgbClr>
                </a:solidFill>
              </a:rPr>
              <a:t>sion  </a:t>
            </a:r>
            <a:endParaRPr lang="en-US" sz="1100" dirty="0" smtClean="0">
              <a:solidFill>
                <a:srgbClr val="000000">
                  <a:lumMod val="50000"/>
                  <a:lumOff val="50000"/>
                </a:srgbClr>
              </a:solidFill>
            </a:endParaRPr>
          </a:p>
        </p:txBody>
      </p:sp>
      <p:sp>
        <p:nvSpPr>
          <p:cNvPr id="164" name="Rectangle 24"/>
          <p:cNvSpPr>
            <a:spLocks noChangeArrowheads="1"/>
          </p:cNvSpPr>
          <p:nvPr/>
        </p:nvSpPr>
        <p:spPr bwMode="auto">
          <a:xfrm>
            <a:off x="3410954" y="4659497"/>
            <a:ext cx="860813" cy="256480"/>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fontAlgn="base">
              <a:lnSpc>
                <a:spcPts val="1000"/>
              </a:lnSpc>
              <a:spcBef>
                <a:spcPct val="0"/>
              </a:spcBef>
              <a:spcAft>
                <a:spcPct val="0"/>
              </a:spcAft>
            </a:pPr>
            <a:r>
              <a:rPr lang="en-US" sz="1100" b="1" dirty="0" smtClean="0">
                <a:solidFill>
                  <a:srgbClr val="8E2929"/>
                </a:solidFill>
              </a:rPr>
              <a:t>       Great</a:t>
            </a:r>
            <a:br>
              <a:rPr lang="en-US" sz="1100" b="1" dirty="0" smtClean="0">
                <a:solidFill>
                  <a:srgbClr val="8E2929"/>
                </a:solidFill>
              </a:rPr>
            </a:br>
            <a:r>
              <a:rPr lang="en-US" sz="1100" b="1" dirty="0" smtClean="0">
                <a:solidFill>
                  <a:srgbClr val="8E2929"/>
                </a:solidFill>
              </a:rPr>
              <a:t>  Recession  </a:t>
            </a:r>
            <a:endParaRPr lang="en-US" sz="1100" dirty="0" smtClean="0">
              <a:solidFill>
                <a:srgbClr val="8E2929"/>
              </a:solidFill>
            </a:endParaRPr>
          </a:p>
        </p:txBody>
      </p:sp>
      <p:sp>
        <p:nvSpPr>
          <p:cNvPr id="13" name="Freeform 15"/>
          <p:cNvSpPr>
            <a:spLocks/>
          </p:cNvSpPr>
          <p:nvPr/>
        </p:nvSpPr>
        <p:spPr bwMode="auto">
          <a:xfrm>
            <a:off x="749300" y="1995488"/>
            <a:ext cx="7740650" cy="1233488"/>
          </a:xfrm>
          <a:custGeom>
            <a:avLst/>
            <a:gdLst>
              <a:gd name="T0" fmla="*/ 659 w 25168"/>
              <a:gd name="T1" fmla="*/ 4729 h 4876"/>
              <a:gd name="T2" fmla="*/ 1297 w 25168"/>
              <a:gd name="T3" fmla="*/ 4616 h 4876"/>
              <a:gd name="T4" fmla="*/ 1935 w 25168"/>
              <a:gd name="T5" fmla="*/ 4431 h 4876"/>
              <a:gd name="T6" fmla="*/ 2785 w 25168"/>
              <a:gd name="T7" fmla="*/ 4389 h 4876"/>
              <a:gd name="T8" fmla="*/ 3627 w 25168"/>
              <a:gd name="T9" fmla="*/ 4532 h 4876"/>
              <a:gd name="T10" fmla="*/ 4258 w 25168"/>
              <a:gd name="T11" fmla="*/ 4640 h 4876"/>
              <a:gd name="T12" fmla="*/ 5092 w 25168"/>
              <a:gd name="T13" fmla="*/ 4732 h 4876"/>
              <a:gd name="T14" fmla="*/ 5940 w 25168"/>
              <a:gd name="T15" fmla="*/ 4727 h 4876"/>
              <a:gd name="T16" fmla="*/ 6994 w 25168"/>
              <a:gd name="T17" fmla="*/ 4728 h 4876"/>
              <a:gd name="T18" fmla="*/ 8043 w 25168"/>
              <a:gd name="T19" fmla="*/ 4596 h 4876"/>
              <a:gd name="T20" fmla="*/ 8884 w 25168"/>
              <a:gd name="T21" fmla="*/ 4468 h 4876"/>
              <a:gd name="T22" fmla="*/ 9513 w 25168"/>
              <a:gd name="T23" fmla="*/ 4353 h 4876"/>
              <a:gd name="T24" fmla="*/ 10362 w 25168"/>
              <a:gd name="T25" fmla="*/ 4108 h 4876"/>
              <a:gd name="T26" fmla="*/ 11413 w 25168"/>
              <a:gd name="T27" fmla="*/ 3817 h 4876"/>
              <a:gd name="T28" fmla="*/ 12256 w 25168"/>
              <a:gd name="T29" fmla="*/ 3522 h 4876"/>
              <a:gd name="T30" fmla="*/ 13307 w 25168"/>
              <a:gd name="T31" fmla="*/ 3138 h 4876"/>
              <a:gd name="T32" fmla="*/ 13942 w 25168"/>
              <a:gd name="T33" fmla="*/ 2929 h 4876"/>
              <a:gd name="T34" fmla="*/ 14797 w 25168"/>
              <a:gd name="T35" fmla="*/ 2715 h 4876"/>
              <a:gd name="T36" fmla="*/ 15419 w 25168"/>
              <a:gd name="T37" fmla="*/ 2645 h 4876"/>
              <a:gd name="T38" fmla="*/ 16480 w 25168"/>
              <a:gd name="T39" fmla="*/ 2432 h 4876"/>
              <a:gd name="T40" fmla="*/ 17322 w 25168"/>
              <a:gd name="T41" fmla="*/ 2236 h 4876"/>
              <a:gd name="T42" fmla="*/ 18166 w 25168"/>
              <a:gd name="T43" fmla="*/ 1996 h 4876"/>
              <a:gd name="T44" fmla="*/ 19215 w 25168"/>
              <a:gd name="T45" fmla="*/ 1725 h 4876"/>
              <a:gd name="T46" fmla="*/ 20270 w 25168"/>
              <a:gd name="T47" fmla="*/ 1393 h 4876"/>
              <a:gd name="T48" fmla="*/ 20895 w 25168"/>
              <a:gd name="T49" fmla="*/ 1216 h 4876"/>
              <a:gd name="T50" fmla="*/ 21961 w 25168"/>
              <a:gd name="T51" fmla="*/ 884 h 4876"/>
              <a:gd name="T52" fmla="*/ 22800 w 25168"/>
              <a:gd name="T53" fmla="*/ 641 h 4876"/>
              <a:gd name="T54" fmla="*/ 23645 w 25168"/>
              <a:gd name="T55" fmla="*/ 436 h 4876"/>
              <a:gd name="T56" fmla="*/ 24270 w 25168"/>
              <a:gd name="T57" fmla="*/ 262 h 4876"/>
              <a:gd name="T58" fmla="*/ 24907 w 25168"/>
              <a:gd name="T59" fmla="*/ 58 h 4876"/>
              <a:gd name="T60" fmla="*/ 24722 w 25168"/>
              <a:gd name="T61" fmla="*/ 209 h 4876"/>
              <a:gd name="T62" fmla="*/ 24289 w 25168"/>
              <a:gd name="T63" fmla="*/ 331 h 4876"/>
              <a:gd name="T64" fmla="*/ 23453 w 25168"/>
              <a:gd name="T65" fmla="*/ 550 h 4876"/>
              <a:gd name="T66" fmla="*/ 22609 w 25168"/>
              <a:gd name="T67" fmla="*/ 762 h 4876"/>
              <a:gd name="T68" fmla="*/ 21767 w 25168"/>
              <a:gd name="T69" fmla="*/ 998 h 4876"/>
              <a:gd name="T70" fmla="*/ 20718 w 25168"/>
              <a:gd name="T71" fmla="*/ 1395 h 4876"/>
              <a:gd name="T72" fmla="*/ 20078 w 25168"/>
              <a:gd name="T73" fmla="*/ 1526 h 4876"/>
              <a:gd name="T74" fmla="*/ 19023 w 25168"/>
              <a:gd name="T75" fmla="*/ 1851 h 4876"/>
              <a:gd name="T76" fmla="*/ 17970 w 25168"/>
              <a:gd name="T77" fmla="*/ 2106 h 4876"/>
              <a:gd name="T78" fmla="*/ 17127 w 25168"/>
              <a:gd name="T79" fmla="*/ 2342 h 4876"/>
              <a:gd name="T80" fmla="*/ 16279 w 25168"/>
              <a:gd name="T81" fmla="*/ 2531 h 4876"/>
              <a:gd name="T82" fmla="*/ 15433 w 25168"/>
              <a:gd name="T83" fmla="*/ 2715 h 4876"/>
              <a:gd name="T84" fmla="*/ 14803 w 25168"/>
              <a:gd name="T85" fmla="*/ 2787 h 4876"/>
              <a:gd name="T86" fmla="*/ 13759 w 25168"/>
              <a:gd name="T87" fmla="*/ 3060 h 4876"/>
              <a:gd name="T88" fmla="*/ 13123 w 25168"/>
              <a:gd name="T89" fmla="*/ 3290 h 4876"/>
              <a:gd name="T90" fmla="*/ 12073 w 25168"/>
              <a:gd name="T91" fmla="*/ 3668 h 4876"/>
              <a:gd name="T92" fmla="*/ 11222 w 25168"/>
              <a:gd name="T93" fmla="*/ 3958 h 4876"/>
              <a:gd name="T94" fmla="*/ 10380 w 25168"/>
              <a:gd name="T95" fmla="*/ 4178 h 4876"/>
              <a:gd name="T96" fmla="*/ 9522 w 25168"/>
              <a:gd name="T97" fmla="*/ 4423 h 4876"/>
              <a:gd name="T98" fmla="*/ 8690 w 25168"/>
              <a:gd name="T99" fmla="*/ 4587 h 4876"/>
              <a:gd name="T100" fmla="*/ 7843 w 25168"/>
              <a:gd name="T101" fmla="*/ 4699 h 4876"/>
              <a:gd name="T102" fmla="*/ 6782 w 25168"/>
              <a:gd name="T103" fmla="*/ 4811 h 4876"/>
              <a:gd name="T104" fmla="*/ 5730 w 25168"/>
              <a:gd name="T105" fmla="*/ 4803 h 4876"/>
              <a:gd name="T106" fmla="*/ 4893 w 25168"/>
              <a:gd name="T107" fmla="*/ 4827 h 4876"/>
              <a:gd name="T108" fmla="*/ 4241 w 25168"/>
              <a:gd name="T109" fmla="*/ 4710 h 4876"/>
              <a:gd name="T110" fmla="*/ 3406 w 25168"/>
              <a:gd name="T111" fmla="*/ 4567 h 4876"/>
              <a:gd name="T112" fmla="*/ 2775 w 25168"/>
              <a:gd name="T113" fmla="*/ 4459 h 4876"/>
              <a:gd name="T114" fmla="*/ 1944 w 25168"/>
              <a:gd name="T115" fmla="*/ 4503 h 4876"/>
              <a:gd name="T116" fmla="*/ 1096 w 25168"/>
              <a:gd name="T117" fmla="*/ 4707 h 4876"/>
              <a:gd name="T118" fmla="*/ 470 w 25168"/>
              <a:gd name="T119" fmla="*/ 4854 h 4876"/>
              <a:gd name="T120" fmla="*/ 35 w 25168"/>
              <a:gd name="T121" fmla="*/ 4803 h 4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68" h="4876">
                <a:moveTo>
                  <a:pt x="35" y="4803"/>
                </a:moveTo>
                <a:lnTo>
                  <a:pt x="247" y="4795"/>
                </a:lnTo>
                <a:lnTo>
                  <a:pt x="458" y="4784"/>
                </a:lnTo>
                <a:lnTo>
                  <a:pt x="451" y="4785"/>
                </a:lnTo>
                <a:lnTo>
                  <a:pt x="659" y="4729"/>
                </a:lnTo>
                <a:lnTo>
                  <a:pt x="876" y="4700"/>
                </a:lnTo>
                <a:lnTo>
                  <a:pt x="870" y="4701"/>
                </a:lnTo>
                <a:lnTo>
                  <a:pt x="1082" y="4637"/>
                </a:lnTo>
                <a:cubicBezTo>
                  <a:pt x="1084" y="4636"/>
                  <a:pt x="1087" y="4636"/>
                  <a:pt x="1089" y="4636"/>
                </a:cubicBezTo>
                <a:lnTo>
                  <a:pt x="1297" y="4616"/>
                </a:lnTo>
                <a:lnTo>
                  <a:pt x="1288" y="4618"/>
                </a:lnTo>
                <a:lnTo>
                  <a:pt x="1500" y="4538"/>
                </a:lnTo>
                <a:lnTo>
                  <a:pt x="1715" y="4481"/>
                </a:lnTo>
                <a:lnTo>
                  <a:pt x="1929" y="4432"/>
                </a:lnTo>
                <a:cubicBezTo>
                  <a:pt x="1931" y="4432"/>
                  <a:pt x="1933" y="4432"/>
                  <a:pt x="1935" y="4431"/>
                </a:cubicBezTo>
                <a:lnTo>
                  <a:pt x="2143" y="4423"/>
                </a:lnTo>
                <a:lnTo>
                  <a:pt x="2350" y="4388"/>
                </a:lnTo>
                <a:lnTo>
                  <a:pt x="2567" y="4379"/>
                </a:lnTo>
                <a:lnTo>
                  <a:pt x="2778" y="4387"/>
                </a:lnTo>
                <a:cubicBezTo>
                  <a:pt x="2780" y="4388"/>
                  <a:pt x="2783" y="4388"/>
                  <a:pt x="2785" y="4389"/>
                </a:cubicBezTo>
                <a:lnTo>
                  <a:pt x="2997" y="4441"/>
                </a:lnTo>
                <a:lnTo>
                  <a:pt x="2992" y="4440"/>
                </a:lnTo>
                <a:lnTo>
                  <a:pt x="3204" y="4460"/>
                </a:lnTo>
                <a:lnTo>
                  <a:pt x="3418" y="4496"/>
                </a:lnTo>
                <a:lnTo>
                  <a:pt x="3627" y="4532"/>
                </a:lnTo>
                <a:lnTo>
                  <a:pt x="3835" y="4544"/>
                </a:lnTo>
                <a:lnTo>
                  <a:pt x="4049" y="4572"/>
                </a:lnTo>
                <a:cubicBezTo>
                  <a:pt x="4051" y="4572"/>
                  <a:pt x="4054" y="4573"/>
                  <a:pt x="4056" y="4573"/>
                </a:cubicBezTo>
                <a:lnTo>
                  <a:pt x="4264" y="4641"/>
                </a:lnTo>
                <a:lnTo>
                  <a:pt x="4258" y="4640"/>
                </a:lnTo>
                <a:lnTo>
                  <a:pt x="4470" y="4676"/>
                </a:lnTo>
                <a:lnTo>
                  <a:pt x="4685" y="4729"/>
                </a:lnTo>
                <a:lnTo>
                  <a:pt x="4893" y="4756"/>
                </a:lnTo>
                <a:lnTo>
                  <a:pt x="4884" y="4756"/>
                </a:lnTo>
                <a:lnTo>
                  <a:pt x="5092" y="4732"/>
                </a:lnTo>
                <a:cubicBezTo>
                  <a:pt x="5094" y="4731"/>
                  <a:pt x="5096" y="4731"/>
                  <a:pt x="5099" y="4732"/>
                </a:cubicBezTo>
                <a:lnTo>
                  <a:pt x="5311" y="4744"/>
                </a:lnTo>
                <a:lnTo>
                  <a:pt x="5520" y="4739"/>
                </a:lnTo>
                <a:lnTo>
                  <a:pt x="5727" y="4731"/>
                </a:lnTo>
                <a:lnTo>
                  <a:pt x="5940" y="4727"/>
                </a:lnTo>
                <a:lnTo>
                  <a:pt x="6155" y="4744"/>
                </a:lnTo>
                <a:lnTo>
                  <a:pt x="6363" y="4735"/>
                </a:lnTo>
                <a:lnTo>
                  <a:pt x="6570" y="4724"/>
                </a:lnTo>
                <a:lnTo>
                  <a:pt x="6787" y="4740"/>
                </a:lnTo>
                <a:lnTo>
                  <a:pt x="6994" y="4728"/>
                </a:lnTo>
                <a:lnTo>
                  <a:pt x="7198" y="4688"/>
                </a:lnTo>
                <a:lnTo>
                  <a:pt x="7412" y="4660"/>
                </a:lnTo>
                <a:lnTo>
                  <a:pt x="7626" y="4644"/>
                </a:lnTo>
                <a:lnTo>
                  <a:pt x="7838" y="4628"/>
                </a:lnTo>
                <a:lnTo>
                  <a:pt x="8043" y="4596"/>
                </a:lnTo>
                <a:lnTo>
                  <a:pt x="8259" y="4587"/>
                </a:lnTo>
                <a:lnTo>
                  <a:pt x="8254" y="4588"/>
                </a:lnTo>
                <a:lnTo>
                  <a:pt x="8466" y="4548"/>
                </a:lnTo>
                <a:lnTo>
                  <a:pt x="8679" y="4516"/>
                </a:lnTo>
                <a:lnTo>
                  <a:pt x="8884" y="4468"/>
                </a:lnTo>
                <a:lnTo>
                  <a:pt x="9093" y="4397"/>
                </a:lnTo>
                <a:lnTo>
                  <a:pt x="9307" y="4341"/>
                </a:lnTo>
                <a:cubicBezTo>
                  <a:pt x="9311" y="4340"/>
                  <a:pt x="9315" y="4339"/>
                  <a:pt x="9319" y="4340"/>
                </a:cubicBezTo>
                <a:lnTo>
                  <a:pt x="9527" y="4352"/>
                </a:lnTo>
                <a:lnTo>
                  <a:pt x="9513" y="4353"/>
                </a:lnTo>
                <a:lnTo>
                  <a:pt x="9725" y="4281"/>
                </a:lnTo>
                <a:lnTo>
                  <a:pt x="9938" y="4217"/>
                </a:lnTo>
                <a:lnTo>
                  <a:pt x="10154" y="4176"/>
                </a:lnTo>
                <a:lnTo>
                  <a:pt x="10357" y="4109"/>
                </a:lnTo>
                <a:cubicBezTo>
                  <a:pt x="10359" y="4109"/>
                  <a:pt x="10361" y="4108"/>
                  <a:pt x="10362" y="4108"/>
                </a:cubicBezTo>
                <a:lnTo>
                  <a:pt x="10574" y="4072"/>
                </a:lnTo>
                <a:lnTo>
                  <a:pt x="10783" y="4017"/>
                </a:lnTo>
                <a:lnTo>
                  <a:pt x="10989" y="3949"/>
                </a:lnTo>
                <a:lnTo>
                  <a:pt x="11203" y="3889"/>
                </a:lnTo>
                <a:lnTo>
                  <a:pt x="11413" y="3817"/>
                </a:lnTo>
                <a:lnTo>
                  <a:pt x="11626" y="3753"/>
                </a:lnTo>
                <a:lnTo>
                  <a:pt x="11837" y="3708"/>
                </a:lnTo>
                <a:lnTo>
                  <a:pt x="11828" y="3711"/>
                </a:lnTo>
                <a:lnTo>
                  <a:pt x="12040" y="3603"/>
                </a:lnTo>
                <a:lnTo>
                  <a:pt x="12256" y="3522"/>
                </a:lnTo>
                <a:lnTo>
                  <a:pt x="12464" y="3446"/>
                </a:lnTo>
                <a:lnTo>
                  <a:pt x="12677" y="3373"/>
                </a:lnTo>
                <a:lnTo>
                  <a:pt x="12887" y="3286"/>
                </a:lnTo>
                <a:lnTo>
                  <a:pt x="13102" y="3221"/>
                </a:lnTo>
                <a:lnTo>
                  <a:pt x="13307" y="3138"/>
                </a:lnTo>
                <a:cubicBezTo>
                  <a:pt x="13309" y="3137"/>
                  <a:pt x="13311" y="3137"/>
                  <a:pt x="13313" y="3136"/>
                </a:cubicBezTo>
                <a:lnTo>
                  <a:pt x="13525" y="3088"/>
                </a:lnTo>
                <a:lnTo>
                  <a:pt x="13518" y="3091"/>
                </a:lnTo>
                <a:lnTo>
                  <a:pt x="13730" y="2995"/>
                </a:lnTo>
                <a:lnTo>
                  <a:pt x="13942" y="2929"/>
                </a:lnTo>
                <a:lnTo>
                  <a:pt x="14152" y="2854"/>
                </a:lnTo>
                <a:lnTo>
                  <a:pt x="14369" y="2804"/>
                </a:lnTo>
                <a:lnTo>
                  <a:pt x="14581" y="2756"/>
                </a:lnTo>
                <a:lnTo>
                  <a:pt x="14790" y="2716"/>
                </a:lnTo>
                <a:cubicBezTo>
                  <a:pt x="14792" y="2716"/>
                  <a:pt x="14795" y="2715"/>
                  <a:pt x="14797" y="2715"/>
                </a:cubicBezTo>
                <a:lnTo>
                  <a:pt x="15009" y="2719"/>
                </a:lnTo>
                <a:lnTo>
                  <a:pt x="15000" y="2721"/>
                </a:lnTo>
                <a:lnTo>
                  <a:pt x="15212" y="2669"/>
                </a:lnTo>
                <a:lnTo>
                  <a:pt x="15424" y="2644"/>
                </a:lnTo>
                <a:lnTo>
                  <a:pt x="15419" y="2645"/>
                </a:lnTo>
                <a:lnTo>
                  <a:pt x="15631" y="2589"/>
                </a:lnTo>
                <a:lnTo>
                  <a:pt x="15843" y="2533"/>
                </a:lnTo>
                <a:lnTo>
                  <a:pt x="16058" y="2496"/>
                </a:lnTo>
                <a:lnTo>
                  <a:pt x="16266" y="2460"/>
                </a:lnTo>
                <a:lnTo>
                  <a:pt x="16480" y="2432"/>
                </a:lnTo>
                <a:lnTo>
                  <a:pt x="16696" y="2431"/>
                </a:lnTo>
                <a:lnTo>
                  <a:pt x="16681" y="2435"/>
                </a:lnTo>
                <a:lnTo>
                  <a:pt x="16889" y="2339"/>
                </a:lnTo>
                <a:lnTo>
                  <a:pt x="17106" y="2273"/>
                </a:lnTo>
                <a:lnTo>
                  <a:pt x="17322" y="2236"/>
                </a:lnTo>
                <a:lnTo>
                  <a:pt x="17316" y="2238"/>
                </a:lnTo>
                <a:lnTo>
                  <a:pt x="17528" y="2162"/>
                </a:lnTo>
                <a:lnTo>
                  <a:pt x="17738" y="2097"/>
                </a:lnTo>
                <a:lnTo>
                  <a:pt x="17951" y="2037"/>
                </a:lnTo>
                <a:lnTo>
                  <a:pt x="18166" y="1996"/>
                </a:lnTo>
                <a:lnTo>
                  <a:pt x="18372" y="1945"/>
                </a:lnTo>
                <a:lnTo>
                  <a:pt x="18583" y="1889"/>
                </a:lnTo>
                <a:lnTo>
                  <a:pt x="18793" y="1821"/>
                </a:lnTo>
                <a:lnTo>
                  <a:pt x="19010" y="1780"/>
                </a:lnTo>
                <a:lnTo>
                  <a:pt x="19215" y="1725"/>
                </a:lnTo>
                <a:lnTo>
                  <a:pt x="19425" y="1657"/>
                </a:lnTo>
                <a:lnTo>
                  <a:pt x="19636" y="1582"/>
                </a:lnTo>
                <a:lnTo>
                  <a:pt x="19846" y="1517"/>
                </a:lnTo>
                <a:lnTo>
                  <a:pt x="20059" y="1457"/>
                </a:lnTo>
                <a:lnTo>
                  <a:pt x="20270" y="1393"/>
                </a:lnTo>
                <a:lnTo>
                  <a:pt x="20481" y="1325"/>
                </a:lnTo>
                <a:cubicBezTo>
                  <a:pt x="20485" y="1324"/>
                  <a:pt x="20489" y="1323"/>
                  <a:pt x="20493" y="1323"/>
                </a:cubicBezTo>
                <a:lnTo>
                  <a:pt x="20701" y="1327"/>
                </a:lnTo>
                <a:lnTo>
                  <a:pt x="20683" y="1332"/>
                </a:lnTo>
                <a:lnTo>
                  <a:pt x="20895" y="1216"/>
                </a:lnTo>
                <a:lnTo>
                  <a:pt x="21112" y="1134"/>
                </a:lnTo>
                <a:lnTo>
                  <a:pt x="21321" y="1065"/>
                </a:lnTo>
                <a:lnTo>
                  <a:pt x="21533" y="993"/>
                </a:lnTo>
                <a:lnTo>
                  <a:pt x="21746" y="929"/>
                </a:lnTo>
                <a:lnTo>
                  <a:pt x="21961" y="884"/>
                </a:lnTo>
                <a:lnTo>
                  <a:pt x="22170" y="848"/>
                </a:lnTo>
                <a:lnTo>
                  <a:pt x="22378" y="785"/>
                </a:lnTo>
                <a:lnTo>
                  <a:pt x="22586" y="694"/>
                </a:lnTo>
                <a:cubicBezTo>
                  <a:pt x="22588" y="694"/>
                  <a:pt x="22590" y="693"/>
                  <a:pt x="22592" y="693"/>
                </a:cubicBezTo>
                <a:lnTo>
                  <a:pt x="22800" y="641"/>
                </a:lnTo>
                <a:lnTo>
                  <a:pt x="23016" y="612"/>
                </a:lnTo>
                <a:lnTo>
                  <a:pt x="23008" y="614"/>
                </a:lnTo>
                <a:lnTo>
                  <a:pt x="23220" y="534"/>
                </a:lnTo>
                <a:lnTo>
                  <a:pt x="23436" y="481"/>
                </a:lnTo>
                <a:lnTo>
                  <a:pt x="23645" y="436"/>
                </a:lnTo>
                <a:lnTo>
                  <a:pt x="23853" y="369"/>
                </a:lnTo>
                <a:lnTo>
                  <a:pt x="24064" y="290"/>
                </a:lnTo>
                <a:cubicBezTo>
                  <a:pt x="24066" y="289"/>
                  <a:pt x="24069" y="288"/>
                  <a:pt x="24072" y="288"/>
                </a:cubicBezTo>
                <a:lnTo>
                  <a:pt x="24280" y="260"/>
                </a:lnTo>
                <a:lnTo>
                  <a:pt x="24270" y="262"/>
                </a:lnTo>
                <a:lnTo>
                  <a:pt x="24482" y="170"/>
                </a:lnTo>
                <a:cubicBezTo>
                  <a:pt x="24485" y="169"/>
                  <a:pt x="24488" y="168"/>
                  <a:pt x="24492" y="168"/>
                </a:cubicBezTo>
                <a:lnTo>
                  <a:pt x="24704" y="140"/>
                </a:lnTo>
                <a:lnTo>
                  <a:pt x="24695" y="142"/>
                </a:lnTo>
                <a:lnTo>
                  <a:pt x="24907" y="58"/>
                </a:lnTo>
                <a:lnTo>
                  <a:pt x="25120" y="5"/>
                </a:lnTo>
                <a:cubicBezTo>
                  <a:pt x="25139" y="0"/>
                  <a:pt x="25159" y="11"/>
                  <a:pt x="25163" y="31"/>
                </a:cubicBezTo>
                <a:cubicBezTo>
                  <a:pt x="25168" y="50"/>
                  <a:pt x="25156" y="70"/>
                  <a:pt x="25137" y="74"/>
                </a:cubicBezTo>
                <a:lnTo>
                  <a:pt x="24934" y="125"/>
                </a:lnTo>
                <a:lnTo>
                  <a:pt x="24722" y="209"/>
                </a:lnTo>
                <a:cubicBezTo>
                  <a:pt x="24719" y="210"/>
                  <a:pt x="24716" y="211"/>
                  <a:pt x="24713" y="211"/>
                </a:cubicBezTo>
                <a:lnTo>
                  <a:pt x="24501" y="239"/>
                </a:lnTo>
                <a:lnTo>
                  <a:pt x="24511" y="236"/>
                </a:lnTo>
                <a:lnTo>
                  <a:pt x="24299" y="328"/>
                </a:lnTo>
                <a:cubicBezTo>
                  <a:pt x="24296" y="330"/>
                  <a:pt x="24293" y="331"/>
                  <a:pt x="24289" y="331"/>
                </a:cubicBezTo>
                <a:lnTo>
                  <a:pt x="24081" y="359"/>
                </a:lnTo>
                <a:lnTo>
                  <a:pt x="24089" y="357"/>
                </a:lnTo>
                <a:lnTo>
                  <a:pt x="23875" y="438"/>
                </a:lnTo>
                <a:lnTo>
                  <a:pt x="23660" y="507"/>
                </a:lnTo>
                <a:lnTo>
                  <a:pt x="23453" y="550"/>
                </a:lnTo>
                <a:lnTo>
                  <a:pt x="23245" y="601"/>
                </a:lnTo>
                <a:lnTo>
                  <a:pt x="23033" y="681"/>
                </a:lnTo>
                <a:cubicBezTo>
                  <a:pt x="23031" y="682"/>
                  <a:pt x="23028" y="683"/>
                  <a:pt x="23025" y="683"/>
                </a:cubicBezTo>
                <a:lnTo>
                  <a:pt x="22817" y="710"/>
                </a:lnTo>
                <a:lnTo>
                  <a:pt x="22609" y="762"/>
                </a:lnTo>
                <a:lnTo>
                  <a:pt x="22615" y="760"/>
                </a:lnTo>
                <a:lnTo>
                  <a:pt x="22399" y="854"/>
                </a:lnTo>
                <a:lnTo>
                  <a:pt x="22183" y="919"/>
                </a:lnTo>
                <a:lnTo>
                  <a:pt x="21976" y="955"/>
                </a:lnTo>
                <a:lnTo>
                  <a:pt x="21767" y="998"/>
                </a:lnTo>
                <a:lnTo>
                  <a:pt x="21556" y="1062"/>
                </a:lnTo>
                <a:lnTo>
                  <a:pt x="21344" y="1134"/>
                </a:lnTo>
                <a:lnTo>
                  <a:pt x="21137" y="1201"/>
                </a:lnTo>
                <a:lnTo>
                  <a:pt x="20930" y="1279"/>
                </a:lnTo>
                <a:lnTo>
                  <a:pt x="20718" y="1395"/>
                </a:lnTo>
                <a:cubicBezTo>
                  <a:pt x="20712" y="1398"/>
                  <a:pt x="20706" y="1400"/>
                  <a:pt x="20700" y="1399"/>
                </a:cubicBezTo>
                <a:lnTo>
                  <a:pt x="20492" y="1395"/>
                </a:lnTo>
                <a:lnTo>
                  <a:pt x="20503" y="1394"/>
                </a:lnTo>
                <a:lnTo>
                  <a:pt x="20291" y="1462"/>
                </a:lnTo>
                <a:lnTo>
                  <a:pt x="20078" y="1526"/>
                </a:lnTo>
                <a:lnTo>
                  <a:pt x="19867" y="1586"/>
                </a:lnTo>
                <a:lnTo>
                  <a:pt x="19661" y="1649"/>
                </a:lnTo>
                <a:lnTo>
                  <a:pt x="19447" y="1726"/>
                </a:lnTo>
                <a:lnTo>
                  <a:pt x="19234" y="1794"/>
                </a:lnTo>
                <a:lnTo>
                  <a:pt x="19023" y="1851"/>
                </a:lnTo>
                <a:lnTo>
                  <a:pt x="18815" y="1890"/>
                </a:lnTo>
                <a:lnTo>
                  <a:pt x="18602" y="1958"/>
                </a:lnTo>
                <a:lnTo>
                  <a:pt x="18389" y="2014"/>
                </a:lnTo>
                <a:lnTo>
                  <a:pt x="18179" y="2067"/>
                </a:lnTo>
                <a:lnTo>
                  <a:pt x="17970" y="2106"/>
                </a:lnTo>
                <a:lnTo>
                  <a:pt x="17759" y="2166"/>
                </a:lnTo>
                <a:lnTo>
                  <a:pt x="17553" y="2229"/>
                </a:lnTo>
                <a:lnTo>
                  <a:pt x="17341" y="2305"/>
                </a:lnTo>
                <a:cubicBezTo>
                  <a:pt x="17339" y="2306"/>
                  <a:pt x="17337" y="2307"/>
                  <a:pt x="17334" y="2307"/>
                </a:cubicBezTo>
                <a:lnTo>
                  <a:pt x="17127" y="2342"/>
                </a:lnTo>
                <a:lnTo>
                  <a:pt x="16920" y="2404"/>
                </a:lnTo>
                <a:lnTo>
                  <a:pt x="16712" y="2500"/>
                </a:lnTo>
                <a:cubicBezTo>
                  <a:pt x="16707" y="2502"/>
                  <a:pt x="16702" y="2503"/>
                  <a:pt x="16696" y="2503"/>
                </a:cubicBezTo>
                <a:lnTo>
                  <a:pt x="16489" y="2503"/>
                </a:lnTo>
                <a:lnTo>
                  <a:pt x="16279" y="2531"/>
                </a:lnTo>
                <a:lnTo>
                  <a:pt x="16070" y="2567"/>
                </a:lnTo>
                <a:lnTo>
                  <a:pt x="15862" y="2602"/>
                </a:lnTo>
                <a:lnTo>
                  <a:pt x="15650" y="2658"/>
                </a:lnTo>
                <a:lnTo>
                  <a:pt x="15438" y="2714"/>
                </a:lnTo>
                <a:cubicBezTo>
                  <a:pt x="15436" y="2715"/>
                  <a:pt x="15434" y="2715"/>
                  <a:pt x="15433" y="2715"/>
                </a:cubicBezTo>
                <a:lnTo>
                  <a:pt x="15229" y="2738"/>
                </a:lnTo>
                <a:lnTo>
                  <a:pt x="15017" y="2790"/>
                </a:lnTo>
                <a:cubicBezTo>
                  <a:pt x="15014" y="2791"/>
                  <a:pt x="15011" y="2792"/>
                  <a:pt x="15008" y="2791"/>
                </a:cubicBezTo>
                <a:lnTo>
                  <a:pt x="14796" y="2787"/>
                </a:lnTo>
                <a:lnTo>
                  <a:pt x="14803" y="2787"/>
                </a:lnTo>
                <a:lnTo>
                  <a:pt x="14596" y="2827"/>
                </a:lnTo>
                <a:lnTo>
                  <a:pt x="14384" y="2875"/>
                </a:lnTo>
                <a:lnTo>
                  <a:pt x="14177" y="2921"/>
                </a:lnTo>
                <a:lnTo>
                  <a:pt x="13963" y="2998"/>
                </a:lnTo>
                <a:lnTo>
                  <a:pt x="13759" y="3060"/>
                </a:lnTo>
                <a:lnTo>
                  <a:pt x="13547" y="3156"/>
                </a:lnTo>
                <a:cubicBezTo>
                  <a:pt x="13545" y="3157"/>
                  <a:pt x="13543" y="3158"/>
                  <a:pt x="13540" y="3159"/>
                </a:cubicBezTo>
                <a:lnTo>
                  <a:pt x="13328" y="3207"/>
                </a:lnTo>
                <a:lnTo>
                  <a:pt x="13334" y="3205"/>
                </a:lnTo>
                <a:lnTo>
                  <a:pt x="13123" y="3290"/>
                </a:lnTo>
                <a:lnTo>
                  <a:pt x="12914" y="3353"/>
                </a:lnTo>
                <a:lnTo>
                  <a:pt x="12700" y="3442"/>
                </a:lnTo>
                <a:lnTo>
                  <a:pt x="12489" y="3513"/>
                </a:lnTo>
                <a:lnTo>
                  <a:pt x="12281" y="3589"/>
                </a:lnTo>
                <a:lnTo>
                  <a:pt x="12073" y="3668"/>
                </a:lnTo>
                <a:lnTo>
                  <a:pt x="11861" y="3776"/>
                </a:lnTo>
                <a:cubicBezTo>
                  <a:pt x="11858" y="3777"/>
                  <a:pt x="11855" y="3778"/>
                  <a:pt x="11852" y="3779"/>
                </a:cubicBezTo>
                <a:lnTo>
                  <a:pt x="11647" y="3822"/>
                </a:lnTo>
                <a:lnTo>
                  <a:pt x="11436" y="3886"/>
                </a:lnTo>
                <a:lnTo>
                  <a:pt x="11222" y="3958"/>
                </a:lnTo>
                <a:lnTo>
                  <a:pt x="11012" y="4018"/>
                </a:lnTo>
                <a:lnTo>
                  <a:pt x="10802" y="4086"/>
                </a:lnTo>
                <a:lnTo>
                  <a:pt x="10586" y="4143"/>
                </a:lnTo>
                <a:lnTo>
                  <a:pt x="10374" y="4179"/>
                </a:lnTo>
                <a:lnTo>
                  <a:pt x="10380" y="4178"/>
                </a:lnTo>
                <a:lnTo>
                  <a:pt x="10167" y="4247"/>
                </a:lnTo>
                <a:lnTo>
                  <a:pt x="9959" y="4286"/>
                </a:lnTo>
                <a:lnTo>
                  <a:pt x="9748" y="4350"/>
                </a:lnTo>
                <a:lnTo>
                  <a:pt x="9536" y="4422"/>
                </a:lnTo>
                <a:cubicBezTo>
                  <a:pt x="9532" y="4423"/>
                  <a:pt x="9527" y="4424"/>
                  <a:pt x="9522" y="4423"/>
                </a:cubicBezTo>
                <a:lnTo>
                  <a:pt x="9314" y="4411"/>
                </a:lnTo>
                <a:lnTo>
                  <a:pt x="9326" y="4410"/>
                </a:lnTo>
                <a:lnTo>
                  <a:pt x="9116" y="4466"/>
                </a:lnTo>
                <a:lnTo>
                  <a:pt x="8901" y="4539"/>
                </a:lnTo>
                <a:lnTo>
                  <a:pt x="8690" y="4587"/>
                </a:lnTo>
                <a:lnTo>
                  <a:pt x="8479" y="4619"/>
                </a:lnTo>
                <a:lnTo>
                  <a:pt x="8267" y="4659"/>
                </a:lnTo>
                <a:cubicBezTo>
                  <a:pt x="8265" y="4659"/>
                  <a:pt x="8264" y="4659"/>
                  <a:pt x="8262" y="4659"/>
                </a:cubicBezTo>
                <a:lnTo>
                  <a:pt x="8054" y="4667"/>
                </a:lnTo>
                <a:lnTo>
                  <a:pt x="7843" y="4699"/>
                </a:lnTo>
                <a:lnTo>
                  <a:pt x="7631" y="4715"/>
                </a:lnTo>
                <a:lnTo>
                  <a:pt x="7421" y="4731"/>
                </a:lnTo>
                <a:lnTo>
                  <a:pt x="7211" y="4759"/>
                </a:lnTo>
                <a:lnTo>
                  <a:pt x="6999" y="4799"/>
                </a:lnTo>
                <a:lnTo>
                  <a:pt x="6782" y="4811"/>
                </a:lnTo>
                <a:lnTo>
                  <a:pt x="6575" y="4795"/>
                </a:lnTo>
                <a:lnTo>
                  <a:pt x="6366" y="4807"/>
                </a:lnTo>
                <a:lnTo>
                  <a:pt x="6150" y="4815"/>
                </a:lnTo>
                <a:lnTo>
                  <a:pt x="5941" y="4799"/>
                </a:lnTo>
                <a:lnTo>
                  <a:pt x="5730" y="4803"/>
                </a:lnTo>
                <a:lnTo>
                  <a:pt x="5521" y="4811"/>
                </a:lnTo>
                <a:lnTo>
                  <a:pt x="5306" y="4815"/>
                </a:lnTo>
                <a:lnTo>
                  <a:pt x="5094" y="4803"/>
                </a:lnTo>
                <a:lnTo>
                  <a:pt x="5101" y="4803"/>
                </a:lnTo>
                <a:lnTo>
                  <a:pt x="4893" y="4827"/>
                </a:lnTo>
                <a:cubicBezTo>
                  <a:pt x="4890" y="4828"/>
                  <a:pt x="4887" y="4828"/>
                  <a:pt x="4884" y="4827"/>
                </a:cubicBezTo>
                <a:lnTo>
                  <a:pt x="4668" y="4798"/>
                </a:lnTo>
                <a:lnTo>
                  <a:pt x="4458" y="4747"/>
                </a:lnTo>
                <a:lnTo>
                  <a:pt x="4246" y="4711"/>
                </a:lnTo>
                <a:cubicBezTo>
                  <a:pt x="4245" y="4711"/>
                  <a:pt x="4243" y="4710"/>
                  <a:pt x="4241" y="4710"/>
                </a:cubicBezTo>
                <a:lnTo>
                  <a:pt x="4033" y="4642"/>
                </a:lnTo>
                <a:lnTo>
                  <a:pt x="4040" y="4643"/>
                </a:lnTo>
                <a:lnTo>
                  <a:pt x="3830" y="4615"/>
                </a:lnTo>
                <a:lnTo>
                  <a:pt x="3614" y="4603"/>
                </a:lnTo>
                <a:lnTo>
                  <a:pt x="3406" y="4567"/>
                </a:lnTo>
                <a:lnTo>
                  <a:pt x="3197" y="4531"/>
                </a:lnTo>
                <a:lnTo>
                  <a:pt x="2985" y="4511"/>
                </a:lnTo>
                <a:cubicBezTo>
                  <a:pt x="2983" y="4511"/>
                  <a:pt x="2982" y="4511"/>
                  <a:pt x="2980" y="4510"/>
                </a:cubicBezTo>
                <a:lnTo>
                  <a:pt x="2768" y="4458"/>
                </a:lnTo>
                <a:lnTo>
                  <a:pt x="2775" y="4459"/>
                </a:lnTo>
                <a:lnTo>
                  <a:pt x="2570" y="4451"/>
                </a:lnTo>
                <a:lnTo>
                  <a:pt x="2362" y="4459"/>
                </a:lnTo>
                <a:lnTo>
                  <a:pt x="2146" y="4495"/>
                </a:lnTo>
                <a:lnTo>
                  <a:pt x="1938" y="4503"/>
                </a:lnTo>
                <a:lnTo>
                  <a:pt x="1944" y="4503"/>
                </a:lnTo>
                <a:lnTo>
                  <a:pt x="1734" y="4550"/>
                </a:lnTo>
                <a:lnTo>
                  <a:pt x="1525" y="4605"/>
                </a:lnTo>
                <a:lnTo>
                  <a:pt x="1313" y="4685"/>
                </a:lnTo>
                <a:cubicBezTo>
                  <a:pt x="1310" y="4686"/>
                  <a:pt x="1307" y="4687"/>
                  <a:pt x="1304" y="4687"/>
                </a:cubicBezTo>
                <a:lnTo>
                  <a:pt x="1096" y="4707"/>
                </a:lnTo>
                <a:lnTo>
                  <a:pt x="1103" y="4706"/>
                </a:lnTo>
                <a:lnTo>
                  <a:pt x="891" y="4770"/>
                </a:lnTo>
                <a:cubicBezTo>
                  <a:pt x="889" y="4770"/>
                  <a:pt x="887" y="4771"/>
                  <a:pt x="885" y="4771"/>
                </a:cubicBezTo>
                <a:lnTo>
                  <a:pt x="678" y="4798"/>
                </a:lnTo>
                <a:lnTo>
                  <a:pt x="470" y="4854"/>
                </a:lnTo>
                <a:cubicBezTo>
                  <a:pt x="467" y="4855"/>
                  <a:pt x="465" y="4855"/>
                  <a:pt x="463" y="4855"/>
                </a:cubicBezTo>
                <a:lnTo>
                  <a:pt x="250" y="4867"/>
                </a:lnTo>
                <a:lnTo>
                  <a:pt x="38" y="4875"/>
                </a:lnTo>
                <a:cubicBezTo>
                  <a:pt x="18" y="4876"/>
                  <a:pt x="1" y="4861"/>
                  <a:pt x="0" y="4841"/>
                </a:cubicBezTo>
                <a:cubicBezTo>
                  <a:pt x="0" y="4821"/>
                  <a:pt x="15" y="4804"/>
                  <a:pt x="35" y="4803"/>
                </a:cubicBezTo>
                <a:close/>
              </a:path>
            </a:pathLst>
          </a:custGeom>
          <a:solidFill>
            <a:srgbClr val="A6A6A6"/>
          </a:solidFill>
          <a:ln w="25400" cap="flat">
            <a:solidFill>
              <a:srgbClr val="A6A6A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p:nvSpPr>
        <p:spPr bwMode="auto">
          <a:xfrm>
            <a:off x="749300" y="2830513"/>
            <a:ext cx="7740650" cy="436563"/>
          </a:xfrm>
          <a:custGeom>
            <a:avLst/>
            <a:gdLst>
              <a:gd name="T0" fmla="*/ 665 w 25169"/>
              <a:gd name="T1" fmla="*/ 1205 h 1725"/>
              <a:gd name="T2" fmla="*/ 1096 w 25169"/>
              <a:gd name="T3" fmla="*/ 1180 h 1725"/>
              <a:gd name="T4" fmla="*/ 1934 w 25169"/>
              <a:gd name="T5" fmla="*/ 1117 h 1725"/>
              <a:gd name="T6" fmla="*/ 2782 w 25169"/>
              <a:gd name="T7" fmla="*/ 1084 h 1725"/>
              <a:gd name="T8" fmla="*/ 3421 w 25169"/>
              <a:gd name="T9" fmla="*/ 1169 h 1725"/>
              <a:gd name="T10" fmla="*/ 4478 w 25169"/>
              <a:gd name="T11" fmla="*/ 1386 h 1725"/>
              <a:gd name="T12" fmla="*/ 5527 w 25169"/>
              <a:gd name="T13" fmla="*/ 1489 h 1725"/>
              <a:gd name="T14" fmla="*/ 6579 w 25169"/>
              <a:gd name="T15" fmla="*/ 1509 h 1725"/>
              <a:gd name="T16" fmla="*/ 7214 w 25169"/>
              <a:gd name="T17" fmla="*/ 1513 h 1725"/>
              <a:gd name="T18" fmla="*/ 7851 w 25169"/>
              <a:gd name="T19" fmla="*/ 1565 h 1725"/>
              <a:gd name="T20" fmla="*/ 8688 w 25169"/>
              <a:gd name="T21" fmla="*/ 1568 h 1725"/>
              <a:gd name="T22" fmla="*/ 9528 w 25169"/>
              <a:gd name="T23" fmla="*/ 1512 h 1725"/>
              <a:gd name="T24" fmla="*/ 10362 w 25169"/>
              <a:gd name="T25" fmla="*/ 1390 h 1725"/>
              <a:gd name="T26" fmla="*/ 11214 w 25169"/>
              <a:gd name="T27" fmla="*/ 1257 h 1725"/>
              <a:gd name="T28" fmla="*/ 11846 w 25169"/>
              <a:gd name="T29" fmla="*/ 1137 h 1725"/>
              <a:gd name="T30" fmla="*/ 12900 w 25169"/>
              <a:gd name="T31" fmla="*/ 1005 h 1725"/>
              <a:gd name="T32" fmla="*/ 13529 w 25169"/>
              <a:gd name="T33" fmla="*/ 853 h 1725"/>
              <a:gd name="T34" fmla="*/ 14378 w 25169"/>
              <a:gd name="T35" fmla="*/ 717 h 1725"/>
              <a:gd name="T36" fmla="*/ 15215 w 25169"/>
              <a:gd name="T37" fmla="*/ 510 h 1725"/>
              <a:gd name="T38" fmla="*/ 16270 w 25169"/>
              <a:gd name="T39" fmla="*/ 361 h 1725"/>
              <a:gd name="T40" fmla="*/ 17114 w 25169"/>
              <a:gd name="T41" fmla="*/ 253 h 1725"/>
              <a:gd name="T42" fmla="*/ 18174 w 25169"/>
              <a:gd name="T43" fmla="*/ 109 h 1725"/>
              <a:gd name="T44" fmla="*/ 19226 w 25169"/>
              <a:gd name="T45" fmla="*/ 61 h 1725"/>
              <a:gd name="T46" fmla="*/ 20287 w 25169"/>
              <a:gd name="T47" fmla="*/ 17 h 1725"/>
              <a:gd name="T48" fmla="*/ 21343 w 25169"/>
              <a:gd name="T49" fmla="*/ 177 h 1725"/>
              <a:gd name="T50" fmla="*/ 21993 w 25169"/>
              <a:gd name="T51" fmla="*/ 411 h 1725"/>
              <a:gd name="T52" fmla="*/ 23046 w 25169"/>
              <a:gd name="T53" fmla="*/ 1131 h 1725"/>
              <a:gd name="T54" fmla="*/ 23879 w 25169"/>
              <a:gd name="T55" fmla="*/ 1478 h 1725"/>
              <a:gd name="T56" fmla="*/ 24713 w 25169"/>
              <a:gd name="T57" fmla="*/ 1600 h 1725"/>
              <a:gd name="T58" fmla="*/ 25168 w 25169"/>
              <a:gd name="T59" fmla="*/ 1684 h 1725"/>
              <a:gd name="T60" fmla="*/ 24712 w 25169"/>
              <a:gd name="T61" fmla="*/ 1672 h 1725"/>
              <a:gd name="T62" fmla="*/ 23858 w 25169"/>
              <a:gd name="T63" fmla="*/ 1547 h 1725"/>
              <a:gd name="T64" fmla="*/ 23003 w 25169"/>
              <a:gd name="T65" fmla="*/ 1189 h 1725"/>
              <a:gd name="T66" fmla="*/ 21952 w 25169"/>
              <a:gd name="T67" fmla="*/ 470 h 1725"/>
              <a:gd name="T68" fmla="*/ 21330 w 25169"/>
              <a:gd name="T69" fmla="*/ 248 h 1725"/>
              <a:gd name="T70" fmla="*/ 20282 w 25169"/>
              <a:gd name="T71" fmla="*/ 88 h 1725"/>
              <a:gd name="T72" fmla="*/ 19231 w 25169"/>
              <a:gd name="T73" fmla="*/ 132 h 1725"/>
              <a:gd name="T74" fmla="*/ 18179 w 25169"/>
              <a:gd name="T75" fmla="*/ 180 h 1725"/>
              <a:gd name="T76" fmla="*/ 17127 w 25169"/>
              <a:gd name="T77" fmla="*/ 324 h 1725"/>
              <a:gd name="T78" fmla="*/ 16283 w 25169"/>
              <a:gd name="T79" fmla="*/ 432 h 1725"/>
              <a:gd name="T80" fmla="*/ 15234 w 25169"/>
              <a:gd name="T81" fmla="*/ 579 h 1725"/>
              <a:gd name="T82" fmla="*/ 14383 w 25169"/>
              <a:gd name="T83" fmla="*/ 788 h 1725"/>
              <a:gd name="T84" fmla="*/ 13544 w 25169"/>
              <a:gd name="T85" fmla="*/ 924 h 1725"/>
              <a:gd name="T86" fmla="*/ 12909 w 25169"/>
              <a:gd name="T87" fmla="*/ 1076 h 1725"/>
              <a:gd name="T88" fmla="*/ 11851 w 25169"/>
              <a:gd name="T89" fmla="*/ 1208 h 1725"/>
              <a:gd name="T90" fmla="*/ 11219 w 25169"/>
              <a:gd name="T91" fmla="*/ 1328 h 1725"/>
              <a:gd name="T92" fmla="*/ 10383 w 25169"/>
              <a:gd name="T93" fmla="*/ 1459 h 1725"/>
              <a:gd name="T94" fmla="*/ 9529 w 25169"/>
              <a:gd name="T95" fmla="*/ 1584 h 1725"/>
              <a:gd name="T96" fmla="*/ 8689 w 25169"/>
              <a:gd name="T97" fmla="*/ 1640 h 1725"/>
              <a:gd name="T98" fmla="*/ 7838 w 25169"/>
              <a:gd name="T99" fmla="*/ 1636 h 1725"/>
              <a:gd name="T100" fmla="*/ 7203 w 25169"/>
              <a:gd name="T101" fmla="*/ 1584 h 1725"/>
              <a:gd name="T102" fmla="*/ 6574 w 25169"/>
              <a:gd name="T103" fmla="*/ 1580 h 1725"/>
              <a:gd name="T104" fmla="*/ 5522 w 25169"/>
              <a:gd name="T105" fmla="*/ 1560 h 1725"/>
              <a:gd name="T106" fmla="*/ 4459 w 25169"/>
              <a:gd name="T107" fmla="*/ 1455 h 1725"/>
              <a:gd name="T108" fmla="*/ 3412 w 25169"/>
              <a:gd name="T109" fmla="*/ 1240 h 1725"/>
              <a:gd name="T110" fmla="*/ 2779 w 25169"/>
              <a:gd name="T111" fmla="*/ 1156 h 1725"/>
              <a:gd name="T112" fmla="*/ 1947 w 25169"/>
              <a:gd name="T113" fmla="*/ 1188 h 1725"/>
              <a:gd name="T114" fmla="*/ 1096 w 25169"/>
              <a:gd name="T115" fmla="*/ 1252 h 1725"/>
              <a:gd name="T116" fmla="*/ 680 w 25169"/>
              <a:gd name="T117" fmla="*/ 1276 h 1725"/>
              <a:gd name="T118" fmla="*/ 7 w 25169"/>
              <a:gd name="T119" fmla="*/ 1443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169" h="1725">
                <a:moveTo>
                  <a:pt x="26" y="1395"/>
                </a:moveTo>
                <a:lnTo>
                  <a:pt x="238" y="1303"/>
                </a:lnTo>
                <a:cubicBezTo>
                  <a:pt x="240" y="1303"/>
                  <a:pt x="242" y="1302"/>
                  <a:pt x="244" y="1302"/>
                </a:cubicBezTo>
                <a:lnTo>
                  <a:pt x="456" y="1250"/>
                </a:lnTo>
                <a:lnTo>
                  <a:pt x="665" y="1205"/>
                </a:lnTo>
                <a:cubicBezTo>
                  <a:pt x="668" y="1205"/>
                  <a:pt x="671" y="1204"/>
                  <a:pt x="674" y="1204"/>
                </a:cubicBezTo>
                <a:lnTo>
                  <a:pt x="886" y="1212"/>
                </a:lnTo>
                <a:lnTo>
                  <a:pt x="879" y="1213"/>
                </a:lnTo>
                <a:lnTo>
                  <a:pt x="1091" y="1181"/>
                </a:lnTo>
                <a:cubicBezTo>
                  <a:pt x="1093" y="1181"/>
                  <a:pt x="1095" y="1180"/>
                  <a:pt x="1096" y="1180"/>
                </a:cubicBezTo>
                <a:lnTo>
                  <a:pt x="1304" y="1180"/>
                </a:lnTo>
                <a:lnTo>
                  <a:pt x="1512" y="1157"/>
                </a:lnTo>
                <a:lnTo>
                  <a:pt x="1728" y="1156"/>
                </a:lnTo>
                <a:lnTo>
                  <a:pt x="1722" y="1157"/>
                </a:lnTo>
                <a:lnTo>
                  <a:pt x="1934" y="1117"/>
                </a:lnTo>
                <a:lnTo>
                  <a:pt x="2144" y="1089"/>
                </a:lnTo>
                <a:cubicBezTo>
                  <a:pt x="2145" y="1089"/>
                  <a:pt x="2147" y="1088"/>
                  <a:pt x="2149" y="1088"/>
                </a:cubicBezTo>
                <a:lnTo>
                  <a:pt x="2361" y="1092"/>
                </a:lnTo>
                <a:lnTo>
                  <a:pt x="2570" y="1077"/>
                </a:lnTo>
                <a:lnTo>
                  <a:pt x="2782" y="1084"/>
                </a:lnTo>
                <a:cubicBezTo>
                  <a:pt x="2784" y="1085"/>
                  <a:pt x="2787" y="1085"/>
                  <a:pt x="2789" y="1086"/>
                </a:cubicBezTo>
                <a:lnTo>
                  <a:pt x="3001" y="1138"/>
                </a:lnTo>
                <a:lnTo>
                  <a:pt x="2994" y="1136"/>
                </a:lnTo>
                <a:lnTo>
                  <a:pt x="3206" y="1144"/>
                </a:lnTo>
                <a:lnTo>
                  <a:pt x="3421" y="1169"/>
                </a:lnTo>
                <a:lnTo>
                  <a:pt x="3629" y="1193"/>
                </a:lnTo>
                <a:lnTo>
                  <a:pt x="3841" y="1221"/>
                </a:lnTo>
                <a:lnTo>
                  <a:pt x="4056" y="1265"/>
                </a:lnTo>
                <a:lnTo>
                  <a:pt x="4267" y="1330"/>
                </a:lnTo>
                <a:lnTo>
                  <a:pt x="4478" y="1386"/>
                </a:lnTo>
                <a:lnTo>
                  <a:pt x="4686" y="1417"/>
                </a:lnTo>
                <a:lnTo>
                  <a:pt x="4897" y="1445"/>
                </a:lnTo>
                <a:lnTo>
                  <a:pt x="5105" y="1469"/>
                </a:lnTo>
                <a:lnTo>
                  <a:pt x="5313" y="1472"/>
                </a:lnTo>
                <a:lnTo>
                  <a:pt x="5527" y="1489"/>
                </a:lnTo>
                <a:lnTo>
                  <a:pt x="5732" y="1488"/>
                </a:lnTo>
                <a:lnTo>
                  <a:pt x="5942" y="1477"/>
                </a:lnTo>
                <a:lnTo>
                  <a:pt x="6159" y="1493"/>
                </a:lnTo>
                <a:lnTo>
                  <a:pt x="6369" y="1496"/>
                </a:lnTo>
                <a:lnTo>
                  <a:pt x="6579" y="1509"/>
                </a:lnTo>
                <a:lnTo>
                  <a:pt x="6572" y="1509"/>
                </a:lnTo>
                <a:lnTo>
                  <a:pt x="6784" y="1485"/>
                </a:lnTo>
                <a:lnTo>
                  <a:pt x="7000" y="1480"/>
                </a:lnTo>
                <a:cubicBezTo>
                  <a:pt x="7002" y="1480"/>
                  <a:pt x="7004" y="1481"/>
                  <a:pt x="7006" y="1481"/>
                </a:cubicBezTo>
                <a:lnTo>
                  <a:pt x="7214" y="1513"/>
                </a:lnTo>
                <a:lnTo>
                  <a:pt x="7206" y="1513"/>
                </a:lnTo>
                <a:lnTo>
                  <a:pt x="7418" y="1497"/>
                </a:lnTo>
                <a:cubicBezTo>
                  <a:pt x="7420" y="1496"/>
                  <a:pt x="7423" y="1496"/>
                  <a:pt x="7425" y="1497"/>
                </a:cubicBezTo>
                <a:lnTo>
                  <a:pt x="7637" y="1525"/>
                </a:lnTo>
                <a:lnTo>
                  <a:pt x="7851" y="1565"/>
                </a:lnTo>
                <a:lnTo>
                  <a:pt x="7846" y="1564"/>
                </a:lnTo>
                <a:lnTo>
                  <a:pt x="8054" y="1572"/>
                </a:lnTo>
                <a:lnTo>
                  <a:pt x="8264" y="1572"/>
                </a:lnTo>
                <a:lnTo>
                  <a:pt x="8476" y="1572"/>
                </a:lnTo>
                <a:lnTo>
                  <a:pt x="8688" y="1568"/>
                </a:lnTo>
                <a:lnTo>
                  <a:pt x="8898" y="1576"/>
                </a:lnTo>
                <a:lnTo>
                  <a:pt x="9105" y="1557"/>
                </a:lnTo>
                <a:lnTo>
                  <a:pt x="9314" y="1517"/>
                </a:lnTo>
                <a:cubicBezTo>
                  <a:pt x="9316" y="1517"/>
                  <a:pt x="9318" y="1517"/>
                  <a:pt x="9320" y="1516"/>
                </a:cubicBezTo>
                <a:lnTo>
                  <a:pt x="9528" y="1512"/>
                </a:lnTo>
                <a:lnTo>
                  <a:pt x="9737" y="1493"/>
                </a:lnTo>
                <a:lnTo>
                  <a:pt x="9947" y="1461"/>
                </a:lnTo>
                <a:lnTo>
                  <a:pt x="10163" y="1452"/>
                </a:lnTo>
                <a:lnTo>
                  <a:pt x="10154" y="1454"/>
                </a:lnTo>
                <a:lnTo>
                  <a:pt x="10362" y="1390"/>
                </a:lnTo>
                <a:lnTo>
                  <a:pt x="10577" y="1341"/>
                </a:lnTo>
                <a:lnTo>
                  <a:pt x="10787" y="1282"/>
                </a:lnTo>
                <a:cubicBezTo>
                  <a:pt x="10789" y="1281"/>
                  <a:pt x="10792" y="1281"/>
                  <a:pt x="10794" y="1281"/>
                </a:cubicBezTo>
                <a:lnTo>
                  <a:pt x="11002" y="1269"/>
                </a:lnTo>
                <a:lnTo>
                  <a:pt x="11214" y="1257"/>
                </a:lnTo>
                <a:lnTo>
                  <a:pt x="11425" y="1237"/>
                </a:lnTo>
                <a:lnTo>
                  <a:pt x="11635" y="1205"/>
                </a:lnTo>
                <a:lnTo>
                  <a:pt x="11629" y="1206"/>
                </a:lnTo>
                <a:lnTo>
                  <a:pt x="11837" y="1138"/>
                </a:lnTo>
                <a:cubicBezTo>
                  <a:pt x="11840" y="1137"/>
                  <a:pt x="11843" y="1137"/>
                  <a:pt x="11846" y="1137"/>
                </a:cubicBezTo>
                <a:lnTo>
                  <a:pt x="12058" y="1125"/>
                </a:lnTo>
                <a:lnTo>
                  <a:pt x="12268" y="1101"/>
                </a:lnTo>
                <a:lnTo>
                  <a:pt x="12476" y="1077"/>
                </a:lnTo>
                <a:lnTo>
                  <a:pt x="12685" y="1029"/>
                </a:lnTo>
                <a:lnTo>
                  <a:pt x="12900" y="1005"/>
                </a:lnTo>
                <a:lnTo>
                  <a:pt x="12893" y="1006"/>
                </a:lnTo>
                <a:lnTo>
                  <a:pt x="13105" y="934"/>
                </a:lnTo>
                <a:cubicBezTo>
                  <a:pt x="13107" y="934"/>
                  <a:pt x="13109" y="933"/>
                  <a:pt x="13111" y="933"/>
                </a:cubicBezTo>
                <a:lnTo>
                  <a:pt x="13319" y="901"/>
                </a:lnTo>
                <a:lnTo>
                  <a:pt x="13529" y="853"/>
                </a:lnTo>
                <a:lnTo>
                  <a:pt x="13737" y="782"/>
                </a:lnTo>
                <a:cubicBezTo>
                  <a:pt x="13739" y="782"/>
                  <a:pt x="13740" y="781"/>
                  <a:pt x="13742" y="781"/>
                </a:cubicBezTo>
                <a:lnTo>
                  <a:pt x="13950" y="745"/>
                </a:lnTo>
                <a:lnTo>
                  <a:pt x="14166" y="733"/>
                </a:lnTo>
                <a:lnTo>
                  <a:pt x="14378" y="717"/>
                </a:lnTo>
                <a:lnTo>
                  <a:pt x="14370" y="718"/>
                </a:lnTo>
                <a:lnTo>
                  <a:pt x="14582" y="654"/>
                </a:lnTo>
                <a:lnTo>
                  <a:pt x="14795" y="621"/>
                </a:lnTo>
                <a:lnTo>
                  <a:pt x="15004" y="570"/>
                </a:lnTo>
                <a:lnTo>
                  <a:pt x="15215" y="510"/>
                </a:lnTo>
                <a:lnTo>
                  <a:pt x="15423" y="454"/>
                </a:lnTo>
                <a:lnTo>
                  <a:pt x="15639" y="421"/>
                </a:lnTo>
                <a:lnTo>
                  <a:pt x="15855" y="412"/>
                </a:lnTo>
                <a:lnTo>
                  <a:pt x="16066" y="401"/>
                </a:lnTo>
                <a:lnTo>
                  <a:pt x="16270" y="361"/>
                </a:lnTo>
                <a:lnTo>
                  <a:pt x="16482" y="325"/>
                </a:lnTo>
                <a:lnTo>
                  <a:pt x="16696" y="297"/>
                </a:lnTo>
                <a:lnTo>
                  <a:pt x="16908" y="292"/>
                </a:lnTo>
                <a:lnTo>
                  <a:pt x="16902" y="293"/>
                </a:lnTo>
                <a:lnTo>
                  <a:pt x="17114" y="253"/>
                </a:lnTo>
                <a:lnTo>
                  <a:pt x="17327" y="221"/>
                </a:lnTo>
                <a:lnTo>
                  <a:pt x="17537" y="177"/>
                </a:lnTo>
                <a:lnTo>
                  <a:pt x="17750" y="161"/>
                </a:lnTo>
                <a:lnTo>
                  <a:pt x="17958" y="125"/>
                </a:lnTo>
                <a:lnTo>
                  <a:pt x="18174" y="109"/>
                </a:lnTo>
                <a:lnTo>
                  <a:pt x="18380" y="81"/>
                </a:lnTo>
                <a:lnTo>
                  <a:pt x="18594" y="65"/>
                </a:lnTo>
                <a:lnTo>
                  <a:pt x="18810" y="72"/>
                </a:lnTo>
                <a:lnTo>
                  <a:pt x="19021" y="76"/>
                </a:lnTo>
                <a:lnTo>
                  <a:pt x="19226" y="61"/>
                </a:lnTo>
                <a:lnTo>
                  <a:pt x="19438" y="45"/>
                </a:lnTo>
                <a:lnTo>
                  <a:pt x="19648" y="21"/>
                </a:lnTo>
                <a:lnTo>
                  <a:pt x="19858" y="5"/>
                </a:lnTo>
                <a:lnTo>
                  <a:pt x="20072" y="0"/>
                </a:lnTo>
                <a:lnTo>
                  <a:pt x="20287" y="17"/>
                </a:lnTo>
                <a:lnTo>
                  <a:pt x="20499" y="33"/>
                </a:lnTo>
                <a:lnTo>
                  <a:pt x="20711" y="73"/>
                </a:lnTo>
                <a:lnTo>
                  <a:pt x="20922" y="105"/>
                </a:lnTo>
                <a:lnTo>
                  <a:pt x="21134" y="137"/>
                </a:lnTo>
                <a:lnTo>
                  <a:pt x="21343" y="177"/>
                </a:lnTo>
                <a:lnTo>
                  <a:pt x="21557" y="230"/>
                </a:lnTo>
                <a:cubicBezTo>
                  <a:pt x="21559" y="230"/>
                  <a:pt x="21561" y="231"/>
                  <a:pt x="21562" y="231"/>
                </a:cubicBezTo>
                <a:lnTo>
                  <a:pt x="21774" y="319"/>
                </a:lnTo>
                <a:lnTo>
                  <a:pt x="21986" y="407"/>
                </a:lnTo>
                <a:cubicBezTo>
                  <a:pt x="21989" y="408"/>
                  <a:pt x="21991" y="410"/>
                  <a:pt x="21993" y="411"/>
                </a:cubicBezTo>
                <a:lnTo>
                  <a:pt x="22201" y="559"/>
                </a:lnTo>
                <a:lnTo>
                  <a:pt x="22411" y="690"/>
                </a:lnTo>
                <a:lnTo>
                  <a:pt x="22625" y="843"/>
                </a:lnTo>
                <a:lnTo>
                  <a:pt x="22832" y="974"/>
                </a:lnTo>
                <a:lnTo>
                  <a:pt x="23046" y="1131"/>
                </a:lnTo>
                <a:lnTo>
                  <a:pt x="23255" y="1262"/>
                </a:lnTo>
                <a:lnTo>
                  <a:pt x="23247" y="1258"/>
                </a:lnTo>
                <a:lnTo>
                  <a:pt x="23459" y="1326"/>
                </a:lnTo>
                <a:lnTo>
                  <a:pt x="23670" y="1415"/>
                </a:lnTo>
                <a:lnTo>
                  <a:pt x="23879" y="1478"/>
                </a:lnTo>
                <a:lnTo>
                  <a:pt x="24087" y="1517"/>
                </a:lnTo>
                <a:lnTo>
                  <a:pt x="24296" y="1561"/>
                </a:lnTo>
                <a:lnTo>
                  <a:pt x="24506" y="1597"/>
                </a:lnTo>
                <a:lnTo>
                  <a:pt x="24501" y="1596"/>
                </a:lnTo>
                <a:lnTo>
                  <a:pt x="24713" y="1600"/>
                </a:lnTo>
                <a:cubicBezTo>
                  <a:pt x="24716" y="1601"/>
                  <a:pt x="24718" y="1601"/>
                  <a:pt x="24721" y="1602"/>
                </a:cubicBezTo>
                <a:lnTo>
                  <a:pt x="24933" y="1654"/>
                </a:lnTo>
                <a:lnTo>
                  <a:pt x="24924" y="1652"/>
                </a:lnTo>
                <a:lnTo>
                  <a:pt x="25132" y="1648"/>
                </a:lnTo>
                <a:cubicBezTo>
                  <a:pt x="25152" y="1648"/>
                  <a:pt x="25168" y="1664"/>
                  <a:pt x="25168" y="1684"/>
                </a:cubicBezTo>
                <a:cubicBezTo>
                  <a:pt x="25169" y="1704"/>
                  <a:pt x="25153" y="1720"/>
                  <a:pt x="25133" y="1720"/>
                </a:cubicBezTo>
                <a:lnTo>
                  <a:pt x="24925" y="1724"/>
                </a:lnTo>
                <a:cubicBezTo>
                  <a:pt x="24922" y="1725"/>
                  <a:pt x="24919" y="1724"/>
                  <a:pt x="24916" y="1723"/>
                </a:cubicBezTo>
                <a:lnTo>
                  <a:pt x="24704" y="1671"/>
                </a:lnTo>
                <a:lnTo>
                  <a:pt x="24712" y="1672"/>
                </a:lnTo>
                <a:lnTo>
                  <a:pt x="24500" y="1668"/>
                </a:lnTo>
                <a:cubicBezTo>
                  <a:pt x="24498" y="1668"/>
                  <a:pt x="24496" y="1668"/>
                  <a:pt x="24494" y="1668"/>
                </a:cubicBezTo>
                <a:lnTo>
                  <a:pt x="24281" y="1632"/>
                </a:lnTo>
                <a:lnTo>
                  <a:pt x="24074" y="1588"/>
                </a:lnTo>
                <a:lnTo>
                  <a:pt x="23858" y="1547"/>
                </a:lnTo>
                <a:lnTo>
                  <a:pt x="23642" y="1482"/>
                </a:lnTo>
                <a:lnTo>
                  <a:pt x="23437" y="1395"/>
                </a:lnTo>
                <a:lnTo>
                  <a:pt x="23225" y="1327"/>
                </a:lnTo>
                <a:cubicBezTo>
                  <a:pt x="23223" y="1326"/>
                  <a:pt x="23220" y="1325"/>
                  <a:pt x="23217" y="1323"/>
                </a:cubicBezTo>
                <a:lnTo>
                  <a:pt x="23003" y="1189"/>
                </a:lnTo>
                <a:lnTo>
                  <a:pt x="22793" y="1035"/>
                </a:lnTo>
                <a:lnTo>
                  <a:pt x="22583" y="902"/>
                </a:lnTo>
                <a:lnTo>
                  <a:pt x="22373" y="751"/>
                </a:lnTo>
                <a:lnTo>
                  <a:pt x="22160" y="618"/>
                </a:lnTo>
                <a:lnTo>
                  <a:pt x="21952" y="470"/>
                </a:lnTo>
                <a:lnTo>
                  <a:pt x="21959" y="474"/>
                </a:lnTo>
                <a:lnTo>
                  <a:pt x="21747" y="386"/>
                </a:lnTo>
                <a:lnTo>
                  <a:pt x="21535" y="298"/>
                </a:lnTo>
                <a:lnTo>
                  <a:pt x="21540" y="299"/>
                </a:lnTo>
                <a:lnTo>
                  <a:pt x="21330" y="248"/>
                </a:lnTo>
                <a:lnTo>
                  <a:pt x="21123" y="208"/>
                </a:lnTo>
                <a:lnTo>
                  <a:pt x="20911" y="176"/>
                </a:lnTo>
                <a:lnTo>
                  <a:pt x="20698" y="144"/>
                </a:lnTo>
                <a:lnTo>
                  <a:pt x="20494" y="104"/>
                </a:lnTo>
                <a:lnTo>
                  <a:pt x="20282" y="88"/>
                </a:lnTo>
                <a:lnTo>
                  <a:pt x="20073" y="72"/>
                </a:lnTo>
                <a:lnTo>
                  <a:pt x="19863" y="76"/>
                </a:lnTo>
                <a:lnTo>
                  <a:pt x="19657" y="92"/>
                </a:lnTo>
                <a:lnTo>
                  <a:pt x="19443" y="116"/>
                </a:lnTo>
                <a:lnTo>
                  <a:pt x="19231" y="132"/>
                </a:lnTo>
                <a:lnTo>
                  <a:pt x="19020" y="148"/>
                </a:lnTo>
                <a:lnTo>
                  <a:pt x="18807" y="144"/>
                </a:lnTo>
                <a:lnTo>
                  <a:pt x="18599" y="136"/>
                </a:lnTo>
                <a:lnTo>
                  <a:pt x="18389" y="152"/>
                </a:lnTo>
                <a:lnTo>
                  <a:pt x="18179" y="180"/>
                </a:lnTo>
                <a:lnTo>
                  <a:pt x="17970" y="196"/>
                </a:lnTo>
                <a:lnTo>
                  <a:pt x="17755" y="232"/>
                </a:lnTo>
                <a:lnTo>
                  <a:pt x="17552" y="248"/>
                </a:lnTo>
                <a:lnTo>
                  <a:pt x="17338" y="292"/>
                </a:lnTo>
                <a:lnTo>
                  <a:pt x="17127" y="324"/>
                </a:lnTo>
                <a:lnTo>
                  <a:pt x="16915" y="364"/>
                </a:lnTo>
                <a:cubicBezTo>
                  <a:pt x="16913" y="364"/>
                  <a:pt x="16911" y="364"/>
                  <a:pt x="16909" y="364"/>
                </a:cubicBezTo>
                <a:lnTo>
                  <a:pt x="16705" y="368"/>
                </a:lnTo>
                <a:lnTo>
                  <a:pt x="16494" y="396"/>
                </a:lnTo>
                <a:lnTo>
                  <a:pt x="16283" y="432"/>
                </a:lnTo>
                <a:lnTo>
                  <a:pt x="16071" y="472"/>
                </a:lnTo>
                <a:lnTo>
                  <a:pt x="15858" y="484"/>
                </a:lnTo>
                <a:lnTo>
                  <a:pt x="15650" y="492"/>
                </a:lnTo>
                <a:lnTo>
                  <a:pt x="15442" y="523"/>
                </a:lnTo>
                <a:lnTo>
                  <a:pt x="15234" y="579"/>
                </a:lnTo>
                <a:lnTo>
                  <a:pt x="15021" y="639"/>
                </a:lnTo>
                <a:lnTo>
                  <a:pt x="14806" y="692"/>
                </a:lnTo>
                <a:lnTo>
                  <a:pt x="14603" y="723"/>
                </a:lnTo>
                <a:lnTo>
                  <a:pt x="14391" y="787"/>
                </a:lnTo>
                <a:cubicBezTo>
                  <a:pt x="14388" y="788"/>
                  <a:pt x="14386" y="788"/>
                  <a:pt x="14383" y="788"/>
                </a:cubicBezTo>
                <a:lnTo>
                  <a:pt x="14171" y="804"/>
                </a:lnTo>
                <a:lnTo>
                  <a:pt x="13963" y="816"/>
                </a:lnTo>
                <a:lnTo>
                  <a:pt x="13755" y="852"/>
                </a:lnTo>
                <a:lnTo>
                  <a:pt x="13760" y="851"/>
                </a:lnTo>
                <a:lnTo>
                  <a:pt x="13544" y="924"/>
                </a:lnTo>
                <a:lnTo>
                  <a:pt x="13330" y="972"/>
                </a:lnTo>
                <a:lnTo>
                  <a:pt x="13122" y="1004"/>
                </a:lnTo>
                <a:lnTo>
                  <a:pt x="13128" y="1003"/>
                </a:lnTo>
                <a:lnTo>
                  <a:pt x="12916" y="1075"/>
                </a:lnTo>
                <a:cubicBezTo>
                  <a:pt x="12914" y="1075"/>
                  <a:pt x="12911" y="1076"/>
                  <a:pt x="12909" y="1076"/>
                </a:cubicBezTo>
                <a:lnTo>
                  <a:pt x="12700" y="1100"/>
                </a:lnTo>
                <a:lnTo>
                  <a:pt x="12485" y="1148"/>
                </a:lnTo>
                <a:lnTo>
                  <a:pt x="12277" y="1172"/>
                </a:lnTo>
                <a:lnTo>
                  <a:pt x="12063" y="1196"/>
                </a:lnTo>
                <a:lnTo>
                  <a:pt x="11851" y="1208"/>
                </a:lnTo>
                <a:lnTo>
                  <a:pt x="11860" y="1207"/>
                </a:lnTo>
                <a:lnTo>
                  <a:pt x="11652" y="1275"/>
                </a:lnTo>
                <a:cubicBezTo>
                  <a:pt x="11650" y="1275"/>
                  <a:pt x="11648" y="1276"/>
                  <a:pt x="11646" y="1276"/>
                </a:cubicBezTo>
                <a:lnTo>
                  <a:pt x="11432" y="1308"/>
                </a:lnTo>
                <a:lnTo>
                  <a:pt x="11219" y="1328"/>
                </a:lnTo>
                <a:lnTo>
                  <a:pt x="11007" y="1340"/>
                </a:lnTo>
                <a:lnTo>
                  <a:pt x="10799" y="1352"/>
                </a:lnTo>
                <a:lnTo>
                  <a:pt x="10806" y="1351"/>
                </a:lnTo>
                <a:lnTo>
                  <a:pt x="10592" y="1412"/>
                </a:lnTo>
                <a:lnTo>
                  <a:pt x="10383" y="1459"/>
                </a:lnTo>
                <a:lnTo>
                  <a:pt x="10175" y="1523"/>
                </a:lnTo>
                <a:cubicBezTo>
                  <a:pt x="10172" y="1524"/>
                  <a:pt x="10169" y="1524"/>
                  <a:pt x="10166" y="1524"/>
                </a:cubicBezTo>
                <a:lnTo>
                  <a:pt x="9958" y="1532"/>
                </a:lnTo>
                <a:lnTo>
                  <a:pt x="9744" y="1564"/>
                </a:lnTo>
                <a:lnTo>
                  <a:pt x="9529" y="1584"/>
                </a:lnTo>
                <a:lnTo>
                  <a:pt x="9321" y="1588"/>
                </a:lnTo>
                <a:lnTo>
                  <a:pt x="9327" y="1588"/>
                </a:lnTo>
                <a:lnTo>
                  <a:pt x="9112" y="1628"/>
                </a:lnTo>
                <a:lnTo>
                  <a:pt x="8895" y="1648"/>
                </a:lnTo>
                <a:lnTo>
                  <a:pt x="8689" y="1640"/>
                </a:lnTo>
                <a:lnTo>
                  <a:pt x="8476" y="1644"/>
                </a:lnTo>
                <a:lnTo>
                  <a:pt x="8264" y="1644"/>
                </a:lnTo>
                <a:lnTo>
                  <a:pt x="8051" y="1644"/>
                </a:lnTo>
                <a:lnTo>
                  <a:pt x="7843" y="1636"/>
                </a:lnTo>
                <a:cubicBezTo>
                  <a:pt x="7841" y="1636"/>
                  <a:pt x="7840" y="1636"/>
                  <a:pt x="7838" y="1636"/>
                </a:cubicBezTo>
                <a:lnTo>
                  <a:pt x="7628" y="1596"/>
                </a:lnTo>
                <a:lnTo>
                  <a:pt x="7416" y="1568"/>
                </a:lnTo>
                <a:lnTo>
                  <a:pt x="7423" y="1568"/>
                </a:lnTo>
                <a:lnTo>
                  <a:pt x="7211" y="1584"/>
                </a:lnTo>
                <a:cubicBezTo>
                  <a:pt x="7208" y="1585"/>
                  <a:pt x="7206" y="1584"/>
                  <a:pt x="7203" y="1584"/>
                </a:cubicBezTo>
                <a:lnTo>
                  <a:pt x="6995" y="1552"/>
                </a:lnTo>
                <a:lnTo>
                  <a:pt x="7001" y="1552"/>
                </a:lnTo>
                <a:lnTo>
                  <a:pt x="6793" y="1556"/>
                </a:lnTo>
                <a:lnTo>
                  <a:pt x="6581" y="1580"/>
                </a:lnTo>
                <a:cubicBezTo>
                  <a:pt x="6578" y="1580"/>
                  <a:pt x="6576" y="1581"/>
                  <a:pt x="6574" y="1580"/>
                </a:cubicBezTo>
                <a:lnTo>
                  <a:pt x="6368" y="1568"/>
                </a:lnTo>
                <a:lnTo>
                  <a:pt x="6154" y="1564"/>
                </a:lnTo>
                <a:lnTo>
                  <a:pt x="5947" y="1548"/>
                </a:lnTo>
                <a:lnTo>
                  <a:pt x="5732" y="1560"/>
                </a:lnTo>
                <a:lnTo>
                  <a:pt x="5522" y="1560"/>
                </a:lnTo>
                <a:lnTo>
                  <a:pt x="5312" y="1544"/>
                </a:lnTo>
                <a:lnTo>
                  <a:pt x="5096" y="1540"/>
                </a:lnTo>
                <a:lnTo>
                  <a:pt x="4888" y="1516"/>
                </a:lnTo>
                <a:lnTo>
                  <a:pt x="4675" y="1488"/>
                </a:lnTo>
                <a:lnTo>
                  <a:pt x="4459" y="1455"/>
                </a:lnTo>
                <a:lnTo>
                  <a:pt x="4246" y="1399"/>
                </a:lnTo>
                <a:lnTo>
                  <a:pt x="4041" y="1336"/>
                </a:lnTo>
                <a:lnTo>
                  <a:pt x="3832" y="1292"/>
                </a:lnTo>
                <a:lnTo>
                  <a:pt x="3620" y="1264"/>
                </a:lnTo>
                <a:lnTo>
                  <a:pt x="3412" y="1240"/>
                </a:lnTo>
                <a:lnTo>
                  <a:pt x="3203" y="1216"/>
                </a:lnTo>
                <a:lnTo>
                  <a:pt x="2991" y="1208"/>
                </a:lnTo>
                <a:cubicBezTo>
                  <a:pt x="2989" y="1208"/>
                  <a:pt x="2986" y="1208"/>
                  <a:pt x="2984" y="1207"/>
                </a:cubicBezTo>
                <a:lnTo>
                  <a:pt x="2772" y="1155"/>
                </a:lnTo>
                <a:lnTo>
                  <a:pt x="2779" y="1156"/>
                </a:lnTo>
                <a:lnTo>
                  <a:pt x="2575" y="1148"/>
                </a:lnTo>
                <a:lnTo>
                  <a:pt x="2360" y="1164"/>
                </a:lnTo>
                <a:lnTo>
                  <a:pt x="2148" y="1160"/>
                </a:lnTo>
                <a:lnTo>
                  <a:pt x="2153" y="1160"/>
                </a:lnTo>
                <a:lnTo>
                  <a:pt x="1947" y="1188"/>
                </a:lnTo>
                <a:lnTo>
                  <a:pt x="1735" y="1228"/>
                </a:lnTo>
                <a:cubicBezTo>
                  <a:pt x="1733" y="1228"/>
                  <a:pt x="1731" y="1228"/>
                  <a:pt x="1728" y="1228"/>
                </a:cubicBezTo>
                <a:lnTo>
                  <a:pt x="1521" y="1228"/>
                </a:lnTo>
                <a:lnTo>
                  <a:pt x="1304" y="1252"/>
                </a:lnTo>
                <a:lnTo>
                  <a:pt x="1096" y="1252"/>
                </a:lnTo>
                <a:lnTo>
                  <a:pt x="1102" y="1252"/>
                </a:lnTo>
                <a:lnTo>
                  <a:pt x="890" y="1284"/>
                </a:lnTo>
                <a:cubicBezTo>
                  <a:pt x="888" y="1284"/>
                  <a:pt x="885" y="1285"/>
                  <a:pt x="883" y="1284"/>
                </a:cubicBezTo>
                <a:lnTo>
                  <a:pt x="671" y="1276"/>
                </a:lnTo>
                <a:lnTo>
                  <a:pt x="680" y="1276"/>
                </a:lnTo>
                <a:lnTo>
                  <a:pt x="473" y="1319"/>
                </a:lnTo>
                <a:lnTo>
                  <a:pt x="261" y="1371"/>
                </a:lnTo>
                <a:lnTo>
                  <a:pt x="267" y="1369"/>
                </a:lnTo>
                <a:lnTo>
                  <a:pt x="55" y="1461"/>
                </a:lnTo>
                <a:cubicBezTo>
                  <a:pt x="37" y="1469"/>
                  <a:pt x="15" y="1461"/>
                  <a:pt x="7" y="1443"/>
                </a:cubicBezTo>
                <a:cubicBezTo>
                  <a:pt x="0" y="1425"/>
                  <a:pt x="8" y="1403"/>
                  <a:pt x="26" y="1395"/>
                </a:cubicBezTo>
                <a:close/>
              </a:path>
            </a:pathLst>
          </a:custGeom>
          <a:solidFill>
            <a:srgbClr val="7F7F7F"/>
          </a:solidFill>
          <a:ln w="25400" cap="flat">
            <a:solidFill>
              <a:srgbClr val="7F7F7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p:nvSpPr>
        <p:spPr bwMode="auto">
          <a:xfrm>
            <a:off x="749300" y="2784475"/>
            <a:ext cx="7740650" cy="741363"/>
          </a:xfrm>
          <a:custGeom>
            <a:avLst/>
            <a:gdLst>
              <a:gd name="T0" fmla="*/ 877 w 25168"/>
              <a:gd name="T1" fmla="*/ 1343 h 2931"/>
              <a:gd name="T2" fmla="*/ 1935 w 25168"/>
              <a:gd name="T3" fmla="*/ 1307 h 2931"/>
              <a:gd name="T4" fmla="*/ 2992 w 25168"/>
              <a:gd name="T5" fmla="*/ 1295 h 2931"/>
              <a:gd name="T6" fmla="*/ 4053 w 25168"/>
              <a:gd name="T7" fmla="*/ 1483 h 2931"/>
              <a:gd name="T8" fmla="*/ 4697 w 25168"/>
              <a:gd name="T9" fmla="*/ 1800 h 2931"/>
              <a:gd name="T10" fmla="*/ 5748 w 25168"/>
              <a:gd name="T11" fmla="*/ 2476 h 2931"/>
              <a:gd name="T12" fmla="*/ 6580 w 25168"/>
              <a:gd name="T13" fmla="*/ 2719 h 2931"/>
              <a:gd name="T14" fmla="*/ 7214 w 25168"/>
              <a:gd name="T15" fmla="*/ 2800 h 2931"/>
              <a:gd name="T16" fmla="*/ 7836 w 25168"/>
              <a:gd name="T17" fmla="*/ 2859 h 2931"/>
              <a:gd name="T18" fmla="*/ 8478 w 25168"/>
              <a:gd name="T19" fmla="*/ 2687 h 2931"/>
              <a:gd name="T20" fmla="*/ 9309 w 25168"/>
              <a:gd name="T21" fmla="*/ 2739 h 2931"/>
              <a:gd name="T22" fmla="*/ 10363 w 25168"/>
              <a:gd name="T23" fmla="*/ 2611 h 2931"/>
              <a:gd name="T24" fmla="*/ 10994 w 25168"/>
              <a:gd name="T25" fmla="*/ 2495 h 2931"/>
              <a:gd name="T26" fmla="*/ 11838 w 25168"/>
              <a:gd name="T27" fmla="*/ 2375 h 2931"/>
              <a:gd name="T28" fmla="*/ 12894 w 25168"/>
              <a:gd name="T29" fmla="*/ 2163 h 2931"/>
              <a:gd name="T30" fmla="*/ 13743 w 25168"/>
              <a:gd name="T31" fmla="*/ 2071 h 2931"/>
              <a:gd name="T32" fmla="*/ 14793 w 25168"/>
              <a:gd name="T33" fmla="*/ 1923 h 2931"/>
              <a:gd name="T34" fmla="*/ 15638 w 25168"/>
              <a:gd name="T35" fmla="*/ 1767 h 2931"/>
              <a:gd name="T36" fmla="*/ 16690 w 25168"/>
              <a:gd name="T37" fmla="*/ 1587 h 2931"/>
              <a:gd name="T38" fmla="*/ 17540 w 25168"/>
              <a:gd name="T39" fmla="*/ 1458 h 2931"/>
              <a:gd name="T40" fmla="*/ 18586 w 25168"/>
              <a:gd name="T41" fmla="*/ 1239 h 2931"/>
              <a:gd name="T42" fmla="*/ 19643 w 25168"/>
              <a:gd name="T43" fmla="*/ 1015 h 2931"/>
              <a:gd name="T44" fmla="*/ 20699 w 25168"/>
              <a:gd name="T45" fmla="*/ 807 h 2931"/>
              <a:gd name="T46" fmla="*/ 21538 w 25168"/>
              <a:gd name="T47" fmla="*/ 611 h 2931"/>
              <a:gd name="T48" fmla="*/ 22381 w 25168"/>
              <a:gd name="T49" fmla="*/ 456 h 2931"/>
              <a:gd name="T50" fmla="*/ 23441 w 25168"/>
              <a:gd name="T51" fmla="*/ 279 h 2931"/>
              <a:gd name="T52" fmla="*/ 24280 w 25168"/>
              <a:gd name="T53" fmla="*/ 131 h 2931"/>
              <a:gd name="T54" fmla="*/ 25165 w 25168"/>
              <a:gd name="T55" fmla="*/ 34 h 2931"/>
              <a:gd name="T56" fmla="*/ 24291 w 25168"/>
              <a:gd name="T57" fmla="*/ 202 h 2931"/>
              <a:gd name="T58" fmla="*/ 23450 w 25168"/>
              <a:gd name="T59" fmla="*/ 350 h 2931"/>
              <a:gd name="T60" fmla="*/ 22398 w 25168"/>
              <a:gd name="T61" fmla="*/ 525 h 2931"/>
              <a:gd name="T62" fmla="*/ 21553 w 25168"/>
              <a:gd name="T63" fmla="*/ 682 h 2931"/>
              <a:gd name="T64" fmla="*/ 20704 w 25168"/>
              <a:gd name="T65" fmla="*/ 878 h 2931"/>
              <a:gd name="T66" fmla="*/ 19656 w 25168"/>
              <a:gd name="T67" fmla="*/ 1086 h 2931"/>
              <a:gd name="T68" fmla="*/ 18601 w 25168"/>
              <a:gd name="T69" fmla="*/ 1310 h 2931"/>
              <a:gd name="T70" fmla="*/ 17543 w 25168"/>
              <a:gd name="T71" fmla="*/ 1530 h 2931"/>
              <a:gd name="T72" fmla="*/ 16705 w 25168"/>
              <a:gd name="T73" fmla="*/ 1658 h 2931"/>
              <a:gd name="T74" fmla="*/ 15645 w 25168"/>
              <a:gd name="T75" fmla="*/ 1838 h 2931"/>
              <a:gd name="T76" fmla="*/ 14802 w 25168"/>
              <a:gd name="T77" fmla="*/ 1994 h 2931"/>
              <a:gd name="T78" fmla="*/ 13748 w 25168"/>
              <a:gd name="T79" fmla="*/ 2142 h 2931"/>
              <a:gd name="T80" fmla="*/ 12909 w 25168"/>
              <a:gd name="T81" fmla="*/ 2234 h 2931"/>
              <a:gd name="T82" fmla="*/ 11853 w 25168"/>
              <a:gd name="T83" fmla="*/ 2446 h 2931"/>
              <a:gd name="T84" fmla="*/ 11009 w 25168"/>
              <a:gd name="T85" fmla="*/ 2566 h 2931"/>
              <a:gd name="T86" fmla="*/ 10376 w 25168"/>
              <a:gd name="T87" fmla="*/ 2682 h 2931"/>
              <a:gd name="T88" fmla="*/ 9326 w 25168"/>
              <a:gd name="T89" fmla="*/ 2810 h 2931"/>
              <a:gd name="T90" fmla="*/ 8469 w 25168"/>
              <a:gd name="T91" fmla="*/ 2758 h 2931"/>
              <a:gd name="T92" fmla="*/ 7847 w 25168"/>
              <a:gd name="T93" fmla="*/ 2930 h 2931"/>
              <a:gd name="T94" fmla="*/ 7197 w 25168"/>
              <a:gd name="T95" fmla="*/ 2869 h 2931"/>
              <a:gd name="T96" fmla="*/ 6567 w 25168"/>
              <a:gd name="T97" fmla="*/ 2790 h 2931"/>
              <a:gd name="T98" fmla="*/ 5711 w 25168"/>
              <a:gd name="T99" fmla="*/ 2537 h 2931"/>
              <a:gd name="T100" fmla="*/ 4658 w 25168"/>
              <a:gd name="T101" fmla="*/ 1861 h 2931"/>
              <a:gd name="T102" fmla="*/ 4038 w 25168"/>
              <a:gd name="T103" fmla="*/ 1554 h 2931"/>
              <a:gd name="T104" fmla="*/ 2987 w 25168"/>
              <a:gd name="T105" fmla="*/ 1366 h 2931"/>
              <a:gd name="T106" fmla="*/ 1940 w 25168"/>
              <a:gd name="T107" fmla="*/ 1378 h 2931"/>
              <a:gd name="T108" fmla="*/ 886 w 25168"/>
              <a:gd name="T109" fmla="*/ 1414 h 2931"/>
              <a:gd name="T110" fmla="*/ 2 w 25168"/>
              <a:gd name="T111" fmla="*/ 1473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68" h="2931">
                <a:moveTo>
                  <a:pt x="35" y="1435"/>
                </a:moveTo>
                <a:lnTo>
                  <a:pt x="247" y="1419"/>
                </a:lnTo>
                <a:lnTo>
                  <a:pt x="455" y="1383"/>
                </a:lnTo>
                <a:lnTo>
                  <a:pt x="667" y="1367"/>
                </a:lnTo>
                <a:lnTo>
                  <a:pt x="877" y="1343"/>
                </a:lnTo>
                <a:lnTo>
                  <a:pt x="1091" y="1327"/>
                </a:lnTo>
                <a:lnTo>
                  <a:pt x="1303" y="1334"/>
                </a:lnTo>
                <a:lnTo>
                  <a:pt x="1514" y="1338"/>
                </a:lnTo>
                <a:lnTo>
                  <a:pt x="1723" y="1323"/>
                </a:lnTo>
                <a:lnTo>
                  <a:pt x="1935" y="1307"/>
                </a:lnTo>
                <a:lnTo>
                  <a:pt x="2142" y="1287"/>
                </a:lnTo>
                <a:lnTo>
                  <a:pt x="2354" y="1267"/>
                </a:lnTo>
                <a:lnTo>
                  <a:pt x="2569" y="1262"/>
                </a:lnTo>
                <a:lnTo>
                  <a:pt x="2780" y="1279"/>
                </a:lnTo>
                <a:lnTo>
                  <a:pt x="2992" y="1295"/>
                </a:lnTo>
                <a:lnTo>
                  <a:pt x="3208" y="1335"/>
                </a:lnTo>
                <a:lnTo>
                  <a:pt x="3419" y="1367"/>
                </a:lnTo>
                <a:lnTo>
                  <a:pt x="3626" y="1395"/>
                </a:lnTo>
                <a:lnTo>
                  <a:pt x="3840" y="1435"/>
                </a:lnTo>
                <a:lnTo>
                  <a:pt x="4053" y="1483"/>
                </a:lnTo>
                <a:cubicBezTo>
                  <a:pt x="4055" y="1484"/>
                  <a:pt x="4057" y="1484"/>
                  <a:pt x="4059" y="1485"/>
                </a:cubicBezTo>
                <a:lnTo>
                  <a:pt x="4267" y="1569"/>
                </a:lnTo>
                <a:lnTo>
                  <a:pt x="4479" y="1657"/>
                </a:lnTo>
                <a:cubicBezTo>
                  <a:pt x="4481" y="1658"/>
                  <a:pt x="4483" y="1659"/>
                  <a:pt x="4485" y="1660"/>
                </a:cubicBezTo>
                <a:lnTo>
                  <a:pt x="4697" y="1800"/>
                </a:lnTo>
                <a:lnTo>
                  <a:pt x="4908" y="1928"/>
                </a:lnTo>
                <a:lnTo>
                  <a:pt x="5118" y="2073"/>
                </a:lnTo>
                <a:lnTo>
                  <a:pt x="5328" y="2200"/>
                </a:lnTo>
                <a:lnTo>
                  <a:pt x="5542" y="2353"/>
                </a:lnTo>
                <a:lnTo>
                  <a:pt x="5748" y="2476"/>
                </a:lnTo>
                <a:lnTo>
                  <a:pt x="5740" y="2472"/>
                </a:lnTo>
                <a:lnTo>
                  <a:pt x="5952" y="2536"/>
                </a:lnTo>
                <a:lnTo>
                  <a:pt x="6167" y="2625"/>
                </a:lnTo>
                <a:lnTo>
                  <a:pt x="6375" y="2684"/>
                </a:lnTo>
                <a:lnTo>
                  <a:pt x="6580" y="2719"/>
                </a:lnTo>
                <a:lnTo>
                  <a:pt x="6792" y="2759"/>
                </a:lnTo>
                <a:lnTo>
                  <a:pt x="7004" y="2799"/>
                </a:lnTo>
                <a:lnTo>
                  <a:pt x="6997" y="2798"/>
                </a:lnTo>
                <a:lnTo>
                  <a:pt x="7205" y="2798"/>
                </a:lnTo>
                <a:cubicBezTo>
                  <a:pt x="7208" y="2798"/>
                  <a:pt x="7211" y="2799"/>
                  <a:pt x="7214" y="2800"/>
                </a:cubicBezTo>
                <a:lnTo>
                  <a:pt x="7426" y="2852"/>
                </a:lnTo>
                <a:lnTo>
                  <a:pt x="7416" y="2850"/>
                </a:lnTo>
                <a:lnTo>
                  <a:pt x="7628" y="2842"/>
                </a:lnTo>
                <a:lnTo>
                  <a:pt x="7844" y="2859"/>
                </a:lnTo>
                <a:lnTo>
                  <a:pt x="7836" y="2859"/>
                </a:lnTo>
                <a:lnTo>
                  <a:pt x="8044" y="2827"/>
                </a:lnTo>
                <a:lnTo>
                  <a:pt x="8254" y="2783"/>
                </a:lnTo>
                <a:lnTo>
                  <a:pt x="8247" y="2786"/>
                </a:lnTo>
                <a:lnTo>
                  <a:pt x="8459" y="2690"/>
                </a:lnTo>
                <a:cubicBezTo>
                  <a:pt x="8465" y="2687"/>
                  <a:pt x="8471" y="2686"/>
                  <a:pt x="8478" y="2687"/>
                </a:cubicBezTo>
                <a:lnTo>
                  <a:pt x="8690" y="2711"/>
                </a:lnTo>
                <a:lnTo>
                  <a:pt x="8896" y="2723"/>
                </a:lnTo>
                <a:lnTo>
                  <a:pt x="9107" y="2730"/>
                </a:lnTo>
                <a:lnTo>
                  <a:pt x="9319" y="2738"/>
                </a:lnTo>
                <a:lnTo>
                  <a:pt x="9309" y="2739"/>
                </a:lnTo>
                <a:lnTo>
                  <a:pt x="9517" y="2691"/>
                </a:lnTo>
                <a:lnTo>
                  <a:pt x="9734" y="2671"/>
                </a:lnTo>
                <a:lnTo>
                  <a:pt x="9947" y="2655"/>
                </a:lnTo>
                <a:lnTo>
                  <a:pt x="10160" y="2646"/>
                </a:lnTo>
                <a:lnTo>
                  <a:pt x="10363" y="2611"/>
                </a:lnTo>
                <a:lnTo>
                  <a:pt x="10575" y="2571"/>
                </a:lnTo>
                <a:lnTo>
                  <a:pt x="10783" y="2508"/>
                </a:lnTo>
                <a:cubicBezTo>
                  <a:pt x="10786" y="2507"/>
                  <a:pt x="10789" y="2507"/>
                  <a:pt x="10791" y="2507"/>
                </a:cubicBezTo>
                <a:lnTo>
                  <a:pt x="10999" y="2495"/>
                </a:lnTo>
                <a:lnTo>
                  <a:pt x="10994" y="2495"/>
                </a:lnTo>
                <a:lnTo>
                  <a:pt x="11206" y="2451"/>
                </a:lnTo>
                <a:cubicBezTo>
                  <a:pt x="11208" y="2451"/>
                  <a:pt x="11210" y="2451"/>
                  <a:pt x="11211" y="2451"/>
                </a:cubicBezTo>
                <a:lnTo>
                  <a:pt x="11423" y="2439"/>
                </a:lnTo>
                <a:lnTo>
                  <a:pt x="11634" y="2419"/>
                </a:lnTo>
                <a:lnTo>
                  <a:pt x="11838" y="2375"/>
                </a:lnTo>
                <a:lnTo>
                  <a:pt x="12051" y="2335"/>
                </a:lnTo>
                <a:lnTo>
                  <a:pt x="12265" y="2311"/>
                </a:lnTo>
                <a:lnTo>
                  <a:pt x="12471" y="2271"/>
                </a:lnTo>
                <a:lnTo>
                  <a:pt x="12679" y="2208"/>
                </a:lnTo>
                <a:lnTo>
                  <a:pt x="12894" y="2163"/>
                </a:lnTo>
                <a:lnTo>
                  <a:pt x="13106" y="2119"/>
                </a:lnTo>
                <a:cubicBezTo>
                  <a:pt x="13108" y="2119"/>
                  <a:pt x="13110" y="2119"/>
                  <a:pt x="13111" y="2119"/>
                </a:cubicBezTo>
                <a:lnTo>
                  <a:pt x="13319" y="2107"/>
                </a:lnTo>
                <a:lnTo>
                  <a:pt x="13530" y="2087"/>
                </a:lnTo>
                <a:lnTo>
                  <a:pt x="13743" y="2071"/>
                </a:lnTo>
                <a:lnTo>
                  <a:pt x="13949" y="2043"/>
                </a:lnTo>
                <a:lnTo>
                  <a:pt x="14160" y="2011"/>
                </a:lnTo>
                <a:lnTo>
                  <a:pt x="14371" y="1975"/>
                </a:lnTo>
                <a:lnTo>
                  <a:pt x="14585" y="1947"/>
                </a:lnTo>
                <a:lnTo>
                  <a:pt x="14793" y="1923"/>
                </a:lnTo>
                <a:lnTo>
                  <a:pt x="15002" y="1879"/>
                </a:lnTo>
                <a:lnTo>
                  <a:pt x="15215" y="1843"/>
                </a:lnTo>
                <a:lnTo>
                  <a:pt x="15420" y="1788"/>
                </a:lnTo>
                <a:cubicBezTo>
                  <a:pt x="15422" y="1787"/>
                  <a:pt x="15424" y="1787"/>
                  <a:pt x="15426" y="1787"/>
                </a:cubicBezTo>
                <a:lnTo>
                  <a:pt x="15638" y="1767"/>
                </a:lnTo>
                <a:lnTo>
                  <a:pt x="15847" y="1727"/>
                </a:lnTo>
                <a:lnTo>
                  <a:pt x="16059" y="1687"/>
                </a:lnTo>
                <a:lnTo>
                  <a:pt x="16269" y="1659"/>
                </a:lnTo>
                <a:lnTo>
                  <a:pt x="16481" y="1635"/>
                </a:lnTo>
                <a:lnTo>
                  <a:pt x="16690" y="1587"/>
                </a:lnTo>
                <a:lnTo>
                  <a:pt x="16899" y="1551"/>
                </a:lnTo>
                <a:lnTo>
                  <a:pt x="17111" y="1515"/>
                </a:lnTo>
                <a:lnTo>
                  <a:pt x="17322" y="1467"/>
                </a:lnTo>
                <a:cubicBezTo>
                  <a:pt x="17324" y="1467"/>
                  <a:pt x="17326" y="1467"/>
                  <a:pt x="17328" y="1466"/>
                </a:cubicBezTo>
                <a:lnTo>
                  <a:pt x="17540" y="1458"/>
                </a:lnTo>
                <a:lnTo>
                  <a:pt x="17743" y="1423"/>
                </a:lnTo>
                <a:lnTo>
                  <a:pt x="17957" y="1395"/>
                </a:lnTo>
                <a:lnTo>
                  <a:pt x="18166" y="1347"/>
                </a:lnTo>
                <a:lnTo>
                  <a:pt x="18371" y="1288"/>
                </a:lnTo>
                <a:lnTo>
                  <a:pt x="18586" y="1239"/>
                </a:lnTo>
                <a:lnTo>
                  <a:pt x="18797" y="1188"/>
                </a:lnTo>
                <a:lnTo>
                  <a:pt x="19011" y="1147"/>
                </a:lnTo>
                <a:lnTo>
                  <a:pt x="19219" y="1107"/>
                </a:lnTo>
                <a:lnTo>
                  <a:pt x="19429" y="1056"/>
                </a:lnTo>
                <a:lnTo>
                  <a:pt x="19643" y="1015"/>
                </a:lnTo>
                <a:lnTo>
                  <a:pt x="19847" y="956"/>
                </a:lnTo>
                <a:lnTo>
                  <a:pt x="20062" y="911"/>
                </a:lnTo>
                <a:lnTo>
                  <a:pt x="20274" y="867"/>
                </a:lnTo>
                <a:lnTo>
                  <a:pt x="20486" y="823"/>
                </a:lnTo>
                <a:lnTo>
                  <a:pt x="20699" y="807"/>
                </a:lnTo>
                <a:lnTo>
                  <a:pt x="20694" y="807"/>
                </a:lnTo>
                <a:lnTo>
                  <a:pt x="20906" y="759"/>
                </a:lnTo>
                <a:lnTo>
                  <a:pt x="21115" y="696"/>
                </a:lnTo>
                <a:lnTo>
                  <a:pt x="21327" y="659"/>
                </a:lnTo>
                <a:lnTo>
                  <a:pt x="21538" y="611"/>
                </a:lnTo>
                <a:lnTo>
                  <a:pt x="21753" y="583"/>
                </a:lnTo>
                <a:lnTo>
                  <a:pt x="21967" y="567"/>
                </a:lnTo>
                <a:lnTo>
                  <a:pt x="21959" y="568"/>
                </a:lnTo>
                <a:lnTo>
                  <a:pt x="22167" y="508"/>
                </a:lnTo>
                <a:lnTo>
                  <a:pt x="22381" y="456"/>
                </a:lnTo>
                <a:lnTo>
                  <a:pt x="22594" y="411"/>
                </a:lnTo>
                <a:lnTo>
                  <a:pt x="22806" y="391"/>
                </a:lnTo>
                <a:lnTo>
                  <a:pt x="23014" y="347"/>
                </a:lnTo>
                <a:lnTo>
                  <a:pt x="23227" y="307"/>
                </a:lnTo>
                <a:lnTo>
                  <a:pt x="23441" y="279"/>
                </a:lnTo>
                <a:lnTo>
                  <a:pt x="23652" y="270"/>
                </a:lnTo>
                <a:lnTo>
                  <a:pt x="23644" y="272"/>
                </a:lnTo>
                <a:lnTo>
                  <a:pt x="23856" y="216"/>
                </a:lnTo>
                <a:lnTo>
                  <a:pt x="24069" y="164"/>
                </a:lnTo>
                <a:lnTo>
                  <a:pt x="24280" y="131"/>
                </a:lnTo>
                <a:lnTo>
                  <a:pt x="24490" y="83"/>
                </a:lnTo>
                <a:lnTo>
                  <a:pt x="24706" y="63"/>
                </a:lnTo>
                <a:lnTo>
                  <a:pt x="24916" y="31"/>
                </a:lnTo>
                <a:lnTo>
                  <a:pt x="25125" y="3"/>
                </a:lnTo>
                <a:cubicBezTo>
                  <a:pt x="25144" y="0"/>
                  <a:pt x="25162" y="14"/>
                  <a:pt x="25165" y="34"/>
                </a:cubicBezTo>
                <a:cubicBezTo>
                  <a:pt x="25168" y="53"/>
                  <a:pt x="25154" y="71"/>
                  <a:pt x="25134" y="74"/>
                </a:cubicBezTo>
                <a:lnTo>
                  <a:pt x="24927" y="102"/>
                </a:lnTo>
                <a:lnTo>
                  <a:pt x="24713" y="134"/>
                </a:lnTo>
                <a:lnTo>
                  <a:pt x="24505" y="154"/>
                </a:lnTo>
                <a:lnTo>
                  <a:pt x="24291" y="202"/>
                </a:lnTo>
                <a:lnTo>
                  <a:pt x="24086" y="233"/>
                </a:lnTo>
                <a:lnTo>
                  <a:pt x="23875" y="285"/>
                </a:lnTo>
                <a:lnTo>
                  <a:pt x="23663" y="341"/>
                </a:lnTo>
                <a:cubicBezTo>
                  <a:pt x="23660" y="342"/>
                  <a:pt x="23657" y="342"/>
                  <a:pt x="23655" y="342"/>
                </a:cubicBezTo>
                <a:lnTo>
                  <a:pt x="23450" y="350"/>
                </a:lnTo>
                <a:lnTo>
                  <a:pt x="23240" y="378"/>
                </a:lnTo>
                <a:lnTo>
                  <a:pt x="23029" y="418"/>
                </a:lnTo>
                <a:lnTo>
                  <a:pt x="22813" y="462"/>
                </a:lnTo>
                <a:lnTo>
                  <a:pt x="22609" y="482"/>
                </a:lnTo>
                <a:lnTo>
                  <a:pt x="22398" y="525"/>
                </a:lnTo>
                <a:lnTo>
                  <a:pt x="22187" y="577"/>
                </a:lnTo>
                <a:lnTo>
                  <a:pt x="21979" y="637"/>
                </a:lnTo>
                <a:cubicBezTo>
                  <a:pt x="21977" y="638"/>
                  <a:pt x="21975" y="638"/>
                  <a:pt x="21972" y="638"/>
                </a:cubicBezTo>
                <a:lnTo>
                  <a:pt x="21762" y="654"/>
                </a:lnTo>
                <a:lnTo>
                  <a:pt x="21553" y="682"/>
                </a:lnTo>
                <a:lnTo>
                  <a:pt x="21340" y="730"/>
                </a:lnTo>
                <a:lnTo>
                  <a:pt x="21136" y="765"/>
                </a:lnTo>
                <a:lnTo>
                  <a:pt x="20921" y="830"/>
                </a:lnTo>
                <a:lnTo>
                  <a:pt x="20709" y="878"/>
                </a:lnTo>
                <a:cubicBezTo>
                  <a:pt x="20708" y="878"/>
                  <a:pt x="20706" y="878"/>
                  <a:pt x="20704" y="878"/>
                </a:cubicBezTo>
                <a:lnTo>
                  <a:pt x="20501" y="894"/>
                </a:lnTo>
                <a:lnTo>
                  <a:pt x="20289" y="938"/>
                </a:lnTo>
                <a:lnTo>
                  <a:pt x="20077" y="982"/>
                </a:lnTo>
                <a:lnTo>
                  <a:pt x="19867" y="1025"/>
                </a:lnTo>
                <a:lnTo>
                  <a:pt x="19656" y="1086"/>
                </a:lnTo>
                <a:lnTo>
                  <a:pt x="19446" y="1125"/>
                </a:lnTo>
                <a:lnTo>
                  <a:pt x="19232" y="1178"/>
                </a:lnTo>
                <a:lnTo>
                  <a:pt x="19024" y="1218"/>
                </a:lnTo>
                <a:lnTo>
                  <a:pt x="18814" y="1257"/>
                </a:lnTo>
                <a:lnTo>
                  <a:pt x="18601" y="1310"/>
                </a:lnTo>
                <a:lnTo>
                  <a:pt x="18391" y="1357"/>
                </a:lnTo>
                <a:lnTo>
                  <a:pt x="18181" y="1418"/>
                </a:lnTo>
                <a:lnTo>
                  <a:pt x="17966" y="1466"/>
                </a:lnTo>
                <a:lnTo>
                  <a:pt x="17756" y="1494"/>
                </a:lnTo>
                <a:lnTo>
                  <a:pt x="17543" y="1530"/>
                </a:lnTo>
                <a:lnTo>
                  <a:pt x="17331" y="1538"/>
                </a:lnTo>
                <a:lnTo>
                  <a:pt x="17337" y="1538"/>
                </a:lnTo>
                <a:lnTo>
                  <a:pt x="17123" y="1586"/>
                </a:lnTo>
                <a:lnTo>
                  <a:pt x="16912" y="1622"/>
                </a:lnTo>
                <a:lnTo>
                  <a:pt x="16705" y="1658"/>
                </a:lnTo>
                <a:lnTo>
                  <a:pt x="16490" y="1706"/>
                </a:lnTo>
                <a:lnTo>
                  <a:pt x="16278" y="1730"/>
                </a:lnTo>
                <a:lnTo>
                  <a:pt x="16072" y="1758"/>
                </a:lnTo>
                <a:lnTo>
                  <a:pt x="15860" y="1798"/>
                </a:lnTo>
                <a:lnTo>
                  <a:pt x="15645" y="1838"/>
                </a:lnTo>
                <a:lnTo>
                  <a:pt x="15433" y="1858"/>
                </a:lnTo>
                <a:lnTo>
                  <a:pt x="15439" y="1857"/>
                </a:lnTo>
                <a:lnTo>
                  <a:pt x="15227" y="1914"/>
                </a:lnTo>
                <a:lnTo>
                  <a:pt x="15017" y="1950"/>
                </a:lnTo>
                <a:lnTo>
                  <a:pt x="14802" y="1994"/>
                </a:lnTo>
                <a:lnTo>
                  <a:pt x="14594" y="2018"/>
                </a:lnTo>
                <a:lnTo>
                  <a:pt x="14383" y="2046"/>
                </a:lnTo>
                <a:lnTo>
                  <a:pt x="14171" y="2082"/>
                </a:lnTo>
                <a:lnTo>
                  <a:pt x="13958" y="2114"/>
                </a:lnTo>
                <a:lnTo>
                  <a:pt x="13748" y="2142"/>
                </a:lnTo>
                <a:lnTo>
                  <a:pt x="13537" y="2158"/>
                </a:lnTo>
                <a:lnTo>
                  <a:pt x="13324" y="2178"/>
                </a:lnTo>
                <a:lnTo>
                  <a:pt x="13116" y="2190"/>
                </a:lnTo>
                <a:lnTo>
                  <a:pt x="13121" y="2190"/>
                </a:lnTo>
                <a:lnTo>
                  <a:pt x="12909" y="2234"/>
                </a:lnTo>
                <a:lnTo>
                  <a:pt x="12700" y="2277"/>
                </a:lnTo>
                <a:lnTo>
                  <a:pt x="12484" y="2342"/>
                </a:lnTo>
                <a:lnTo>
                  <a:pt x="12274" y="2382"/>
                </a:lnTo>
                <a:lnTo>
                  <a:pt x="12064" y="2406"/>
                </a:lnTo>
                <a:lnTo>
                  <a:pt x="11853" y="2446"/>
                </a:lnTo>
                <a:lnTo>
                  <a:pt x="11641" y="2490"/>
                </a:lnTo>
                <a:lnTo>
                  <a:pt x="11428" y="2510"/>
                </a:lnTo>
                <a:lnTo>
                  <a:pt x="11216" y="2522"/>
                </a:lnTo>
                <a:lnTo>
                  <a:pt x="11221" y="2522"/>
                </a:lnTo>
                <a:lnTo>
                  <a:pt x="11009" y="2566"/>
                </a:lnTo>
                <a:cubicBezTo>
                  <a:pt x="11007" y="2566"/>
                  <a:pt x="11005" y="2566"/>
                  <a:pt x="11004" y="2566"/>
                </a:cubicBezTo>
                <a:lnTo>
                  <a:pt x="10796" y="2578"/>
                </a:lnTo>
                <a:lnTo>
                  <a:pt x="10804" y="2577"/>
                </a:lnTo>
                <a:lnTo>
                  <a:pt x="10588" y="2642"/>
                </a:lnTo>
                <a:lnTo>
                  <a:pt x="10376" y="2682"/>
                </a:lnTo>
                <a:lnTo>
                  <a:pt x="10163" y="2718"/>
                </a:lnTo>
                <a:lnTo>
                  <a:pt x="9952" y="2726"/>
                </a:lnTo>
                <a:lnTo>
                  <a:pt x="9741" y="2742"/>
                </a:lnTo>
                <a:lnTo>
                  <a:pt x="9534" y="2762"/>
                </a:lnTo>
                <a:lnTo>
                  <a:pt x="9326" y="2810"/>
                </a:lnTo>
                <a:cubicBezTo>
                  <a:pt x="9322" y="2810"/>
                  <a:pt x="9319" y="2811"/>
                  <a:pt x="9316" y="2810"/>
                </a:cubicBezTo>
                <a:lnTo>
                  <a:pt x="9104" y="2802"/>
                </a:lnTo>
                <a:lnTo>
                  <a:pt x="8891" y="2794"/>
                </a:lnTo>
                <a:lnTo>
                  <a:pt x="8681" y="2782"/>
                </a:lnTo>
                <a:lnTo>
                  <a:pt x="8469" y="2758"/>
                </a:lnTo>
                <a:lnTo>
                  <a:pt x="8488" y="2755"/>
                </a:lnTo>
                <a:lnTo>
                  <a:pt x="8276" y="2851"/>
                </a:lnTo>
                <a:cubicBezTo>
                  <a:pt x="8274" y="2852"/>
                  <a:pt x="8271" y="2853"/>
                  <a:pt x="8269" y="2854"/>
                </a:cubicBezTo>
                <a:lnTo>
                  <a:pt x="8055" y="2898"/>
                </a:lnTo>
                <a:lnTo>
                  <a:pt x="7847" y="2930"/>
                </a:lnTo>
                <a:cubicBezTo>
                  <a:pt x="7844" y="2930"/>
                  <a:pt x="7841" y="2931"/>
                  <a:pt x="7839" y="2930"/>
                </a:cubicBezTo>
                <a:lnTo>
                  <a:pt x="7631" y="2914"/>
                </a:lnTo>
                <a:lnTo>
                  <a:pt x="7419" y="2922"/>
                </a:lnTo>
                <a:cubicBezTo>
                  <a:pt x="7415" y="2923"/>
                  <a:pt x="7412" y="2922"/>
                  <a:pt x="7409" y="2921"/>
                </a:cubicBezTo>
                <a:lnTo>
                  <a:pt x="7197" y="2869"/>
                </a:lnTo>
                <a:lnTo>
                  <a:pt x="7205" y="2870"/>
                </a:lnTo>
                <a:lnTo>
                  <a:pt x="6997" y="2870"/>
                </a:lnTo>
                <a:cubicBezTo>
                  <a:pt x="6995" y="2870"/>
                  <a:pt x="6993" y="2870"/>
                  <a:pt x="6991" y="2870"/>
                </a:cubicBezTo>
                <a:lnTo>
                  <a:pt x="6779" y="2830"/>
                </a:lnTo>
                <a:lnTo>
                  <a:pt x="6567" y="2790"/>
                </a:lnTo>
                <a:lnTo>
                  <a:pt x="6356" y="2753"/>
                </a:lnTo>
                <a:lnTo>
                  <a:pt x="6140" y="2692"/>
                </a:lnTo>
                <a:lnTo>
                  <a:pt x="5931" y="2605"/>
                </a:lnTo>
                <a:lnTo>
                  <a:pt x="5719" y="2541"/>
                </a:lnTo>
                <a:cubicBezTo>
                  <a:pt x="5716" y="2540"/>
                  <a:pt x="5714" y="2539"/>
                  <a:pt x="5711" y="2537"/>
                </a:cubicBezTo>
                <a:lnTo>
                  <a:pt x="5500" y="2412"/>
                </a:lnTo>
                <a:lnTo>
                  <a:pt x="5291" y="2261"/>
                </a:lnTo>
                <a:lnTo>
                  <a:pt x="5077" y="2132"/>
                </a:lnTo>
                <a:lnTo>
                  <a:pt x="4871" y="1989"/>
                </a:lnTo>
                <a:lnTo>
                  <a:pt x="4658" y="1861"/>
                </a:lnTo>
                <a:lnTo>
                  <a:pt x="4446" y="1721"/>
                </a:lnTo>
                <a:lnTo>
                  <a:pt x="4452" y="1724"/>
                </a:lnTo>
                <a:lnTo>
                  <a:pt x="4240" y="1636"/>
                </a:lnTo>
                <a:lnTo>
                  <a:pt x="4032" y="1552"/>
                </a:lnTo>
                <a:lnTo>
                  <a:pt x="4038" y="1554"/>
                </a:lnTo>
                <a:lnTo>
                  <a:pt x="3827" y="1506"/>
                </a:lnTo>
                <a:lnTo>
                  <a:pt x="3617" y="1466"/>
                </a:lnTo>
                <a:lnTo>
                  <a:pt x="3408" y="1438"/>
                </a:lnTo>
                <a:lnTo>
                  <a:pt x="3195" y="1406"/>
                </a:lnTo>
                <a:lnTo>
                  <a:pt x="2987" y="1366"/>
                </a:lnTo>
                <a:lnTo>
                  <a:pt x="2775" y="1350"/>
                </a:lnTo>
                <a:lnTo>
                  <a:pt x="2570" y="1334"/>
                </a:lnTo>
                <a:lnTo>
                  <a:pt x="2361" y="1338"/>
                </a:lnTo>
                <a:lnTo>
                  <a:pt x="2149" y="1358"/>
                </a:lnTo>
                <a:lnTo>
                  <a:pt x="1940" y="1378"/>
                </a:lnTo>
                <a:lnTo>
                  <a:pt x="1728" y="1394"/>
                </a:lnTo>
                <a:lnTo>
                  <a:pt x="1513" y="1410"/>
                </a:lnTo>
                <a:lnTo>
                  <a:pt x="1300" y="1406"/>
                </a:lnTo>
                <a:lnTo>
                  <a:pt x="1096" y="1398"/>
                </a:lnTo>
                <a:lnTo>
                  <a:pt x="886" y="1414"/>
                </a:lnTo>
                <a:lnTo>
                  <a:pt x="672" y="1438"/>
                </a:lnTo>
                <a:lnTo>
                  <a:pt x="467" y="1454"/>
                </a:lnTo>
                <a:lnTo>
                  <a:pt x="252" y="1490"/>
                </a:lnTo>
                <a:lnTo>
                  <a:pt x="40" y="1506"/>
                </a:lnTo>
                <a:cubicBezTo>
                  <a:pt x="20" y="1508"/>
                  <a:pt x="3" y="1493"/>
                  <a:pt x="2" y="1473"/>
                </a:cubicBezTo>
                <a:cubicBezTo>
                  <a:pt x="0" y="1453"/>
                  <a:pt x="15" y="1436"/>
                  <a:pt x="35" y="1435"/>
                </a:cubicBezTo>
                <a:close/>
              </a:path>
            </a:pathLst>
          </a:custGeom>
          <a:solidFill>
            <a:srgbClr val="8E2929"/>
          </a:solidFill>
          <a:ln w="25400" cap="flat">
            <a:solidFill>
              <a:srgbClr val="8E292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777694" name="Freeform 53"/>
          <p:cNvSpPr>
            <a:spLocks/>
          </p:cNvSpPr>
          <p:nvPr/>
        </p:nvSpPr>
        <p:spPr bwMode="auto">
          <a:xfrm>
            <a:off x="1397000" y="4546601"/>
            <a:ext cx="6704012" cy="1247775"/>
          </a:xfrm>
          <a:custGeom>
            <a:avLst/>
            <a:gdLst>
              <a:gd name="T0" fmla="*/ 703 w 21801"/>
              <a:gd name="T1" fmla="*/ 162 h 4932"/>
              <a:gd name="T2" fmla="*/ 1291 w 21801"/>
              <a:gd name="T3" fmla="*/ 580 h 4932"/>
              <a:gd name="T4" fmla="*/ 2167 w 21801"/>
              <a:gd name="T5" fmla="*/ 949 h 4932"/>
              <a:gd name="T6" fmla="*/ 3002 w 21801"/>
              <a:gd name="T7" fmla="*/ 2718 h 4932"/>
              <a:gd name="T8" fmla="*/ 3834 w 21801"/>
              <a:gd name="T9" fmla="*/ 3564 h 4932"/>
              <a:gd name="T10" fmla="*/ 4695 w 21801"/>
              <a:gd name="T11" fmla="*/ 3937 h 4932"/>
              <a:gd name="T12" fmla="*/ 5492 w 21801"/>
              <a:gd name="T13" fmla="*/ 4466 h 4932"/>
              <a:gd name="T14" fmla="*/ 6590 w 21801"/>
              <a:gd name="T15" fmla="*/ 4210 h 4932"/>
              <a:gd name="T16" fmla="*/ 7210 w 21801"/>
              <a:gd name="T17" fmla="*/ 4708 h 4932"/>
              <a:gd name="T18" fmla="*/ 8072 w 21801"/>
              <a:gd name="T19" fmla="*/ 4749 h 4932"/>
              <a:gd name="T20" fmla="*/ 8713 w 21801"/>
              <a:gd name="T21" fmla="*/ 4312 h 4932"/>
              <a:gd name="T22" fmla="*/ 9503 w 21801"/>
              <a:gd name="T23" fmla="*/ 4278 h 4932"/>
              <a:gd name="T24" fmla="*/ 10356 w 21801"/>
              <a:gd name="T25" fmla="*/ 3718 h 4932"/>
              <a:gd name="T26" fmla="*/ 11003 w 21801"/>
              <a:gd name="T27" fmla="*/ 3361 h 4932"/>
              <a:gd name="T28" fmla="*/ 11821 w 21801"/>
              <a:gd name="T29" fmla="*/ 2584 h 4932"/>
              <a:gd name="T30" fmla="*/ 12458 w 21801"/>
              <a:gd name="T31" fmla="*/ 2538 h 4932"/>
              <a:gd name="T32" fmla="*/ 13298 w 21801"/>
              <a:gd name="T33" fmla="*/ 1731 h 4932"/>
              <a:gd name="T34" fmla="*/ 13979 w 21801"/>
              <a:gd name="T35" fmla="*/ 2443 h 4932"/>
              <a:gd name="T36" fmla="*/ 14784 w 21801"/>
              <a:gd name="T37" fmla="*/ 2074 h 4932"/>
              <a:gd name="T38" fmla="*/ 15663 w 21801"/>
              <a:gd name="T39" fmla="*/ 2481 h 4932"/>
              <a:gd name="T40" fmla="*/ 16275 w 21801"/>
              <a:gd name="T41" fmla="*/ 2033 h 4932"/>
              <a:gd name="T42" fmla="*/ 16916 w 21801"/>
              <a:gd name="T43" fmla="*/ 1977 h 4932"/>
              <a:gd name="T44" fmla="*/ 17752 w 21801"/>
              <a:gd name="T45" fmla="*/ 1701 h 4932"/>
              <a:gd name="T46" fmla="*/ 18401 w 21801"/>
              <a:gd name="T47" fmla="*/ 1151 h 4932"/>
              <a:gd name="T48" fmla="*/ 19200 w 21801"/>
              <a:gd name="T49" fmla="*/ 1478 h 4932"/>
              <a:gd name="T50" fmla="*/ 20065 w 21801"/>
              <a:gd name="T51" fmla="*/ 982 h 4932"/>
              <a:gd name="T52" fmla="*/ 20739 w 21801"/>
              <a:gd name="T53" fmla="*/ 908 h 4932"/>
              <a:gd name="T54" fmla="*/ 21586 w 21801"/>
              <a:gd name="T55" fmla="*/ 2302 h 4932"/>
              <a:gd name="T56" fmla="*/ 21515 w 21801"/>
              <a:gd name="T57" fmla="*/ 2315 h 4932"/>
              <a:gd name="T58" fmla="*/ 20716 w 21801"/>
              <a:gd name="T59" fmla="*/ 959 h 4932"/>
              <a:gd name="T60" fmla="*/ 19872 w 21801"/>
              <a:gd name="T61" fmla="*/ 1107 h 4932"/>
              <a:gd name="T62" fmla="*/ 19233 w 21801"/>
              <a:gd name="T63" fmla="*/ 1532 h 4932"/>
              <a:gd name="T64" fmla="*/ 18372 w 21801"/>
              <a:gd name="T65" fmla="*/ 1217 h 4932"/>
              <a:gd name="T66" fmla="*/ 17757 w 21801"/>
              <a:gd name="T67" fmla="*/ 1772 h 4932"/>
              <a:gd name="T68" fmla="*/ 16904 w 21801"/>
              <a:gd name="T69" fmla="*/ 2048 h 4932"/>
              <a:gd name="T70" fmla="*/ 16308 w 21801"/>
              <a:gd name="T71" fmla="*/ 2089 h 4932"/>
              <a:gd name="T72" fmla="*/ 15630 w 21801"/>
              <a:gd name="T73" fmla="*/ 2544 h 4932"/>
              <a:gd name="T74" fmla="*/ 14821 w 21801"/>
              <a:gd name="T75" fmla="*/ 2135 h 4932"/>
              <a:gd name="T76" fmla="*/ 13938 w 21801"/>
              <a:gd name="T77" fmla="*/ 2502 h 4932"/>
              <a:gd name="T78" fmla="*/ 13355 w 21801"/>
              <a:gd name="T79" fmla="*/ 1774 h 4932"/>
              <a:gd name="T80" fmla="*/ 12507 w 21801"/>
              <a:gd name="T81" fmla="*/ 2591 h 4932"/>
              <a:gd name="T82" fmla="*/ 11880 w 21801"/>
              <a:gd name="T83" fmla="*/ 2625 h 4932"/>
              <a:gd name="T84" fmla="*/ 11010 w 21801"/>
              <a:gd name="T85" fmla="*/ 3432 h 4932"/>
              <a:gd name="T86" fmla="*/ 10393 w 21801"/>
              <a:gd name="T87" fmla="*/ 3779 h 4932"/>
              <a:gd name="T88" fmla="*/ 9558 w 21801"/>
              <a:gd name="T89" fmla="*/ 4323 h 4932"/>
              <a:gd name="T90" fmla="*/ 8660 w 21801"/>
              <a:gd name="T91" fmla="*/ 4361 h 4932"/>
              <a:gd name="T92" fmla="*/ 8030 w 21801"/>
              <a:gd name="T93" fmla="*/ 4806 h 4932"/>
              <a:gd name="T94" fmla="*/ 6998 w 21801"/>
              <a:gd name="T95" fmla="*/ 4780 h 4932"/>
              <a:gd name="T96" fmla="*/ 6140 w 21801"/>
              <a:gd name="T97" fmla="*/ 4113 h 4932"/>
              <a:gd name="T98" fmla="*/ 5492 w 21801"/>
              <a:gd name="T99" fmla="*/ 4504 h 4932"/>
              <a:gd name="T100" fmla="*/ 4450 w 21801"/>
              <a:gd name="T101" fmla="*/ 3888 h 4932"/>
              <a:gd name="T102" fmla="*/ 3834 w 21801"/>
              <a:gd name="T103" fmla="*/ 3636 h 4932"/>
              <a:gd name="T104" fmla="*/ 2979 w 21801"/>
              <a:gd name="T105" fmla="*/ 2787 h 4932"/>
              <a:gd name="T106" fmla="*/ 2134 w 21801"/>
              <a:gd name="T107" fmla="*/ 1012 h 4932"/>
              <a:gd name="T108" fmla="*/ 1322 w 21801"/>
              <a:gd name="T109" fmla="*/ 645 h 4932"/>
              <a:gd name="T110" fmla="*/ 654 w 21801"/>
              <a:gd name="T111" fmla="*/ 214 h 4932"/>
              <a:gd name="T112" fmla="*/ 3 w 21801"/>
              <a:gd name="T113" fmla="*/ 1747 h 4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01" h="4932">
                <a:moveTo>
                  <a:pt x="3" y="1747"/>
                </a:moveTo>
                <a:lnTo>
                  <a:pt x="215" y="311"/>
                </a:lnTo>
                <a:cubicBezTo>
                  <a:pt x="216" y="305"/>
                  <a:pt x="218" y="299"/>
                  <a:pt x="222" y="295"/>
                </a:cubicBezTo>
                <a:lnTo>
                  <a:pt x="434" y="19"/>
                </a:lnTo>
                <a:cubicBezTo>
                  <a:pt x="446" y="3"/>
                  <a:pt x="467" y="0"/>
                  <a:pt x="483" y="11"/>
                </a:cubicBezTo>
                <a:lnTo>
                  <a:pt x="695" y="155"/>
                </a:lnTo>
                <a:cubicBezTo>
                  <a:pt x="698" y="157"/>
                  <a:pt x="700" y="159"/>
                  <a:pt x="703" y="162"/>
                </a:cubicBezTo>
                <a:lnTo>
                  <a:pt x="911" y="422"/>
                </a:lnTo>
                <a:lnTo>
                  <a:pt x="862" y="415"/>
                </a:lnTo>
                <a:lnTo>
                  <a:pt x="1074" y="267"/>
                </a:lnTo>
                <a:cubicBezTo>
                  <a:pt x="1082" y="261"/>
                  <a:pt x="1092" y="259"/>
                  <a:pt x="1101" y="261"/>
                </a:cubicBezTo>
                <a:cubicBezTo>
                  <a:pt x="1111" y="263"/>
                  <a:pt x="1119" y="268"/>
                  <a:pt x="1124" y="276"/>
                </a:cubicBezTo>
                <a:lnTo>
                  <a:pt x="1336" y="592"/>
                </a:lnTo>
                <a:lnTo>
                  <a:pt x="1291" y="580"/>
                </a:lnTo>
                <a:lnTo>
                  <a:pt x="1499" y="484"/>
                </a:lnTo>
                <a:cubicBezTo>
                  <a:pt x="1505" y="481"/>
                  <a:pt x="1512" y="480"/>
                  <a:pt x="1518" y="481"/>
                </a:cubicBezTo>
                <a:lnTo>
                  <a:pt x="1730" y="501"/>
                </a:lnTo>
                <a:cubicBezTo>
                  <a:pt x="1741" y="502"/>
                  <a:pt x="1751" y="508"/>
                  <a:pt x="1757" y="517"/>
                </a:cubicBezTo>
                <a:lnTo>
                  <a:pt x="1969" y="849"/>
                </a:lnTo>
                <a:lnTo>
                  <a:pt x="1955" y="837"/>
                </a:lnTo>
                <a:lnTo>
                  <a:pt x="2167" y="949"/>
                </a:lnTo>
                <a:cubicBezTo>
                  <a:pt x="2175" y="953"/>
                  <a:pt x="2181" y="959"/>
                  <a:pt x="2184" y="967"/>
                </a:cubicBezTo>
                <a:lnTo>
                  <a:pt x="2392" y="1483"/>
                </a:lnTo>
                <a:lnTo>
                  <a:pt x="2605" y="2113"/>
                </a:lnTo>
                <a:lnTo>
                  <a:pt x="2817" y="2741"/>
                </a:lnTo>
                <a:lnTo>
                  <a:pt x="2782" y="2716"/>
                </a:lnTo>
                <a:lnTo>
                  <a:pt x="2990" y="2716"/>
                </a:lnTo>
                <a:cubicBezTo>
                  <a:pt x="2994" y="2716"/>
                  <a:pt x="2998" y="2717"/>
                  <a:pt x="3002" y="2718"/>
                </a:cubicBezTo>
                <a:lnTo>
                  <a:pt x="3214" y="2790"/>
                </a:lnTo>
                <a:cubicBezTo>
                  <a:pt x="3220" y="2793"/>
                  <a:pt x="3226" y="2796"/>
                  <a:pt x="3230" y="2802"/>
                </a:cubicBezTo>
                <a:lnTo>
                  <a:pt x="3442" y="3062"/>
                </a:lnTo>
                <a:lnTo>
                  <a:pt x="3656" y="3376"/>
                </a:lnTo>
                <a:lnTo>
                  <a:pt x="3652" y="3371"/>
                </a:lnTo>
                <a:lnTo>
                  <a:pt x="3860" y="3575"/>
                </a:lnTo>
                <a:lnTo>
                  <a:pt x="3834" y="3564"/>
                </a:lnTo>
                <a:lnTo>
                  <a:pt x="4046" y="3564"/>
                </a:lnTo>
                <a:cubicBezTo>
                  <a:pt x="4060" y="3564"/>
                  <a:pt x="4072" y="3572"/>
                  <a:pt x="4078" y="3584"/>
                </a:cubicBezTo>
                <a:lnTo>
                  <a:pt x="4290" y="3988"/>
                </a:lnTo>
                <a:lnTo>
                  <a:pt x="4238" y="3975"/>
                </a:lnTo>
                <a:lnTo>
                  <a:pt x="4446" y="3827"/>
                </a:lnTo>
                <a:cubicBezTo>
                  <a:pt x="4457" y="3819"/>
                  <a:pt x="4471" y="3818"/>
                  <a:pt x="4483" y="3825"/>
                </a:cubicBezTo>
                <a:lnTo>
                  <a:pt x="4695" y="3937"/>
                </a:lnTo>
                <a:lnTo>
                  <a:pt x="4688" y="3934"/>
                </a:lnTo>
                <a:lnTo>
                  <a:pt x="4900" y="3990"/>
                </a:lnTo>
                <a:lnTo>
                  <a:pt x="5114" y="4062"/>
                </a:lnTo>
                <a:lnTo>
                  <a:pt x="5320" y="4118"/>
                </a:lnTo>
                <a:cubicBezTo>
                  <a:pt x="5328" y="4120"/>
                  <a:pt x="5336" y="4126"/>
                  <a:pt x="5341" y="4133"/>
                </a:cubicBezTo>
                <a:lnTo>
                  <a:pt x="5553" y="4465"/>
                </a:lnTo>
                <a:lnTo>
                  <a:pt x="5492" y="4466"/>
                </a:lnTo>
                <a:lnTo>
                  <a:pt x="5704" y="4114"/>
                </a:lnTo>
                <a:cubicBezTo>
                  <a:pt x="5709" y="4105"/>
                  <a:pt x="5718" y="4099"/>
                  <a:pt x="5728" y="4097"/>
                </a:cubicBezTo>
                <a:lnTo>
                  <a:pt x="5940" y="4061"/>
                </a:lnTo>
                <a:lnTo>
                  <a:pt x="6152" y="4045"/>
                </a:lnTo>
                <a:cubicBezTo>
                  <a:pt x="6158" y="4044"/>
                  <a:pt x="6163" y="4045"/>
                  <a:pt x="6169" y="4047"/>
                </a:cubicBezTo>
                <a:lnTo>
                  <a:pt x="6381" y="4139"/>
                </a:lnTo>
                <a:lnTo>
                  <a:pt x="6590" y="4210"/>
                </a:lnTo>
                <a:lnTo>
                  <a:pt x="6560" y="4214"/>
                </a:lnTo>
                <a:lnTo>
                  <a:pt x="6768" y="4086"/>
                </a:lnTo>
                <a:cubicBezTo>
                  <a:pt x="6777" y="4080"/>
                  <a:pt x="6788" y="4079"/>
                  <a:pt x="6799" y="4083"/>
                </a:cubicBezTo>
                <a:cubicBezTo>
                  <a:pt x="6809" y="4086"/>
                  <a:pt x="6817" y="4095"/>
                  <a:pt x="6821" y="4105"/>
                </a:cubicBezTo>
                <a:lnTo>
                  <a:pt x="7033" y="4733"/>
                </a:lnTo>
                <a:lnTo>
                  <a:pt x="6998" y="4708"/>
                </a:lnTo>
                <a:lnTo>
                  <a:pt x="7210" y="4708"/>
                </a:lnTo>
                <a:lnTo>
                  <a:pt x="7188" y="4716"/>
                </a:lnTo>
                <a:lnTo>
                  <a:pt x="7400" y="4548"/>
                </a:lnTo>
                <a:lnTo>
                  <a:pt x="7608" y="4384"/>
                </a:lnTo>
                <a:cubicBezTo>
                  <a:pt x="7621" y="4374"/>
                  <a:pt x="7639" y="4374"/>
                  <a:pt x="7652" y="4384"/>
                </a:cubicBezTo>
                <a:lnTo>
                  <a:pt x="7864" y="4548"/>
                </a:lnTo>
                <a:lnTo>
                  <a:pt x="8079" y="4755"/>
                </a:lnTo>
                <a:lnTo>
                  <a:pt x="8072" y="4749"/>
                </a:lnTo>
                <a:lnTo>
                  <a:pt x="8280" y="4861"/>
                </a:lnTo>
                <a:lnTo>
                  <a:pt x="8238" y="4867"/>
                </a:lnTo>
                <a:lnTo>
                  <a:pt x="8450" y="4663"/>
                </a:lnTo>
                <a:lnTo>
                  <a:pt x="8444" y="4670"/>
                </a:lnTo>
                <a:lnTo>
                  <a:pt x="8656" y="4318"/>
                </a:lnTo>
                <a:cubicBezTo>
                  <a:pt x="8661" y="4308"/>
                  <a:pt x="8671" y="4302"/>
                  <a:pt x="8683" y="4301"/>
                </a:cubicBezTo>
                <a:cubicBezTo>
                  <a:pt x="8694" y="4299"/>
                  <a:pt x="8705" y="4304"/>
                  <a:pt x="8713" y="4312"/>
                </a:cubicBezTo>
                <a:lnTo>
                  <a:pt x="8925" y="4536"/>
                </a:lnTo>
                <a:lnTo>
                  <a:pt x="8913" y="4528"/>
                </a:lnTo>
                <a:lnTo>
                  <a:pt x="9121" y="4620"/>
                </a:lnTo>
                <a:lnTo>
                  <a:pt x="9092" y="4619"/>
                </a:lnTo>
                <a:lnTo>
                  <a:pt x="9304" y="4527"/>
                </a:lnTo>
                <a:lnTo>
                  <a:pt x="9291" y="4538"/>
                </a:lnTo>
                <a:lnTo>
                  <a:pt x="9503" y="4278"/>
                </a:lnTo>
                <a:cubicBezTo>
                  <a:pt x="9504" y="4276"/>
                  <a:pt x="9506" y="4274"/>
                  <a:pt x="9508" y="4272"/>
                </a:cubicBezTo>
                <a:lnTo>
                  <a:pt x="9716" y="4104"/>
                </a:lnTo>
                <a:lnTo>
                  <a:pt x="9927" y="3921"/>
                </a:lnTo>
                <a:cubicBezTo>
                  <a:pt x="9930" y="3918"/>
                  <a:pt x="9934" y="3916"/>
                  <a:pt x="9939" y="3914"/>
                </a:cubicBezTo>
                <a:lnTo>
                  <a:pt x="10151" y="3842"/>
                </a:lnTo>
                <a:lnTo>
                  <a:pt x="10144" y="3846"/>
                </a:lnTo>
                <a:lnTo>
                  <a:pt x="10356" y="3718"/>
                </a:lnTo>
                <a:cubicBezTo>
                  <a:pt x="10359" y="3715"/>
                  <a:pt x="10363" y="3714"/>
                  <a:pt x="10368" y="3713"/>
                </a:cubicBezTo>
                <a:lnTo>
                  <a:pt x="10576" y="3673"/>
                </a:lnTo>
                <a:lnTo>
                  <a:pt x="10566" y="3676"/>
                </a:lnTo>
                <a:lnTo>
                  <a:pt x="10778" y="3568"/>
                </a:lnTo>
                <a:lnTo>
                  <a:pt x="10770" y="3575"/>
                </a:lnTo>
                <a:lnTo>
                  <a:pt x="10982" y="3371"/>
                </a:lnTo>
                <a:cubicBezTo>
                  <a:pt x="10987" y="3365"/>
                  <a:pt x="10995" y="3361"/>
                  <a:pt x="11003" y="3361"/>
                </a:cubicBezTo>
                <a:lnTo>
                  <a:pt x="11215" y="3341"/>
                </a:lnTo>
                <a:lnTo>
                  <a:pt x="11185" y="3362"/>
                </a:lnTo>
                <a:lnTo>
                  <a:pt x="11393" y="2882"/>
                </a:lnTo>
                <a:cubicBezTo>
                  <a:pt x="11400" y="2868"/>
                  <a:pt x="11414" y="2859"/>
                  <a:pt x="11430" y="2861"/>
                </a:cubicBezTo>
                <a:lnTo>
                  <a:pt x="11642" y="2881"/>
                </a:lnTo>
                <a:lnTo>
                  <a:pt x="11609" y="2896"/>
                </a:lnTo>
                <a:lnTo>
                  <a:pt x="11821" y="2584"/>
                </a:lnTo>
                <a:cubicBezTo>
                  <a:pt x="11829" y="2573"/>
                  <a:pt x="11843" y="2567"/>
                  <a:pt x="11857" y="2569"/>
                </a:cubicBezTo>
                <a:lnTo>
                  <a:pt x="12065" y="2605"/>
                </a:lnTo>
                <a:lnTo>
                  <a:pt x="12044" y="2607"/>
                </a:lnTo>
                <a:lnTo>
                  <a:pt x="12256" y="2515"/>
                </a:lnTo>
                <a:cubicBezTo>
                  <a:pt x="12261" y="2513"/>
                  <a:pt x="12267" y="2512"/>
                  <a:pt x="12273" y="2513"/>
                </a:cubicBezTo>
                <a:lnTo>
                  <a:pt x="12485" y="2529"/>
                </a:lnTo>
                <a:lnTo>
                  <a:pt x="12458" y="2538"/>
                </a:lnTo>
                <a:lnTo>
                  <a:pt x="12670" y="2338"/>
                </a:lnTo>
                <a:cubicBezTo>
                  <a:pt x="12671" y="2337"/>
                  <a:pt x="12673" y="2335"/>
                  <a:pt x="12675" y="2334"/>
                </a:cubicBezTo>
                <a:lnTo>
                  <a:pt x="12883" y="2202"/>
                </a:lnTo>
                <a:lnTo>
                  <a:pt x="12878" y="2206"/>
                </a:lnTo>
                <a:lnTo>
                  <a:pt x="13090" y="2006"/>
                </a:lnTo>
                <a:lnTo>
                  <a:pt x="13086" y="2011"/>
                </a:lnTo>
                <a:lnTo>
                  <a:pt x="13298" y="1731"/>
                </a:lnTo>
                <a:cubicBezTo>
                  <a:pt x="13306" y="1720"/>
                  <a:pt x="13320" y="1714"/>
                  <a:pt x="13334" y="1717"/>
                </a:cubicBezTo>
                <a:cubicBezTo>
                  <a:pt x="13347" y="1720"/>
                  <a:pt x="13358" y="1730"/>
                  <a:pt x="13361" y="1744"/>
                </a:cubicBezTo>
                <a:lnTo>
                  <a:pt x="13569" y="2556"/>
                </a:lnTo>
                <a:lnTo>
                  <a:pt x="13507" y="2541"/>
                </a:lnTo>
                <a:lnTo>
                  <a:pt x="13719" y="2301"/>
                </a:lnTo>
                <a:cubicBezTo>
                  <a:pt x="13732" y="2287"/>
                  <a:pt x="13752" y="2284"/>
                  <a:pt x="13767" y="2295"/>
                </a:cubicBezTo>
                <a:lnTo>
                  <a:pt x="13979" y="2443"/>
                </a:lnTo>
                <a:lnTo>
                  <a:pt x="13938" y="2443"/>
                </a:lnTo>
                <a:lnTo>
                  <a:pt x="14150" y="2295"/>
                </a:lnTo>
                <a:cubicBezTo>
                  <a:pt x="14156" y="2291"/>
                  <a:pt x="14163" y="2288"/>
                  <a:pt x="14170" y="2288"/>
                </a:cubicBezTo>
                <a:lnTo>
                  <a:pt x="14378" y="2288"/>
                </a:lnTo>
                <a:lnTo>
                  <a:pt x="14364" y="2291"/>
                </a:lnTo>
                <a:lnTo>
                  <a:pt x="14576" y="2199"/>
                </a:lnTo>
                <a:lnTo>
                  <a:pt x="14784" y="2074"/>
                </a:lnTo>
                <a:cubicBezTo>
                  <a:pt x="14797" y="2066"/>
                  <a:pt x="14814" y="2067"/>
                  <a:pt x="14826" y="2077"/>
                </a:cubicBezTo>
                <a:lnTo>
                  <a:pt x="15038" y="2261"/>
                </a:lnTo>
                <a:lnTo>
                  <a:pt x="15018" y="2253"/>
                </a:lnTo>
                <a:lnTo>
                  <a:pt x="15226" y="2273"/>
                </a:lnTo>
                <a:cubicBezTo>
                  <a:pt x="15230" y="2273"/>
                  <a:pt x="15233" y="2274"/>
                  <a:pt x="15237" y="2275"/>
                </a:cubicBezTo>
                <a:lnTo>
                  <a:pt x="15449" y="2367"/>
                </a:lnTo>
                <a:lnTo>
                  <a:pt x="15663" y="2481"/>
                </a:lnTo>
                <a:cubicBezTo>
                  <a:pt x="15670" y="2484"/>
                  <a:pt x="15675" y="2489"/>
                  <a:pt x="15678" y="2496"/>
                </a:cubicBezTo>
                <a:lnTo>
                  <a:pt x="15886" y="2900"/>
                </a:lnTo>
                <a:lnTo>
                  <a:pt x="15821" y="2904"/>
                </a:lnTo>
                <a:lnTo>
                  <a:pt x="16033" y="2352"/>
                </a:lnTo>
                <a:cubicBezTo>
                  <a:pt x="16034" y="2349"/>
                  <a:pt x="16035" y="2346"/>
                  <a:pt x="16037" y="2344"/>
                </a:cubicBezTo>
                <a:lnTo>
                  <a:pt x="16249" y="2048"/>
                </a:lnTo>
                <a:cubicBezTo>
                  <a:pt x="16255" y="2039"/>
                  <a:pt x="16265" y="2034"/>
                  <a:pt x="16275" y="2033"/>
                </a:cubicBezTo>
                <a:cubicBezTo>
                  <a:pt x="16286" y="2032"/>
                  <a:pt x="16296" y="2035"/>
                  <a:pt x="16303" y="2043"/>
                </a:cubicBezTo>
                <a:lnTo>
                  <a:pt x="16515" y="2247"/>
                </a:lnTo>
                <a:lnTo>
                  <a:pt x="16490" y="2236"/>
                </a:lnTo>
                <a:lnTo>
                  <a:pt x="16698" y="2236"/>
                </a:lnTo>
                <a:lnTo>
                  <a:pt x="16671" y="2250"/>
                </a:lnTo>
                <a:lnTo>
                  <a:pt x="16883" y="1990"/>
                </a:lnTo>
                <a:cubicBezTo>
                  <a:pt x="16891" y="1980"/>
                  <a:pt x="16904" y="1975"/>
                  <a:pt x="16916" y="1977"/>
                </a:cubicBezTo>
                <a:lnTo>
                  <a:pt x="17128" y="2013"/>
                </a:lnTo>
                <a:lnTo>
                  <a:pt x="17108" y="2016"/>
                </a:lnTo>
                <a:lnTo>
                  <a:pt x="17316" y="1924"/>
                </a:lnTo>
                <a:lnTo>
                  <a:pt x="17306" y="1931"/>
                </a:lnTo>
                <a:lnTo>
                  <a:pt x="17518" y="1727"/>
                </a:lnTo>
                <a:cubicBezTo>
                  <a:pt x="17524" y="1721"/>
                  <a:pt x="17531" y="1717"/>
                  <a:pt x="17540" y="1717"/>
                </a:cubicBezTo>
                <a:lnTo>
                  <a:pt x="17752" y="1701"/>
                </a:lnTo>
                <a:cubicBezTo>
                  <a:pt x="17756" y="1700"/>
                  <a:pt x="17760" y="1701"/>
                  <a:pt x="17764" y="1702"/>
                </a:cubicBezTo>
                <a:lnTo>
                  <a:pt x="17976" y="1758"/>
                </a:lnTo>
                <a:lnTo>
                  <a:pt x="17935" y="1774"/>
                </a:lnTo>
                <a:lnTo>
                  <a:pt x="18143" y="1422"/>
                </a:lnTo>
                <a:cubicBezTo>
                  <a:pt x="18144" y="1421"/>
                  <a:pt x="18146" y="1419"/>
                  <a:pt x="18147" y="1418"/>
                </a:cubicBezTo>
                <a:lnTo>
                  <a:pt x="18359" y="1162"/>
                </a:lnTo>
                <a:cubicBezTo>
                  <a:pt x="18369" y="1149"/>
                  <a:pt x="18386" y="1145"/>
                  <a:pt x="18401" y="1151"/>
                </a:cubicBezTo>
                <a:lnTo>
                  <a:pt x="18613" y="1243"/>
                </a:lnTo>
                <a:lnTo>
                  <a:pt x="18595" y="1241"/>
                </a:lnTo>
                <a:lnTo>
                  <a:pt x="18803" y="1221"/>
                </a:lnTo>
                <a:lnTo>
                  <a:pt x="19015" y="1201"/>
                </a:lnTo>
                <a:cubicBezTo>
                  <a:pt x="19027" y="1199"/>
                  <a:pt x="19039" y="1204"/>
                  <a:pt x="19046" y="1214"/>
                </a:cubicBezTo>
                <a:lnTo>
                  <a:pt x="19258" y="1474"/>
                </a:lnTo>
                <a:lnTo>
                  <a:pt x="19200" y="1478"/>
                </a:lnTo>
                <a:lnTo>
                  <a:pt x="19412" y="1126"/>
                </a:lnTo>
                <a:cubicBezTo>
                  <a:pt x="19416" y="1119"/>
                  <a:pt x="19423" y="1113"/>
                  <a:pt x="19431" y="1110"/>
                </a:cubicBezTo>
                <a:lnTo>
                  <a:pt x="19639" y="1038"/>
                </a:lnTo>
                <a:cubicBezTo>
                  <a:pt x="19642" y="1037"/>
                  <a:pt x="19646" y="1036"/>
                  <a:pt x="19650" y="1036"/>
                </a:cubicBezTo>
                <a:lnTo>
                  <a:pt x="19862" y="1036"/>
                </a:lnTo>
                <a:lnTo>
                  <a:pt x="19853" y="1038"/>
                </a:lnTo>
                <a:lnTo>
                  <a:pt x="20065" y="982"/>
                </a:lnTo>
                <a:cubicBezTo>
                  <a:pt x="20075" y="979"/>
                  <a:pt x="20085" y="981"/>
                  <a:pt x="20093" y="986"/>
                </a:cubicBezTo>
                <a:lnTo>
                  <a:pt x="20305" y="1114"/>
                </a:lnTo>
                <a:lnTo>
                  <a:pt x="20264" y="1116"/>
                </a:lnTo>
                <a:lnTo>
                  <a:pt x="20472" y="952"/>
                </a:lnTo>
                <a:cubicBezTo>
                  <a:pt x="20476" y="949"/>
                  <a:pt x="20481" y="947"/>
                  <a:pt x="20485" y="946"/>
                </a:cubicBezTo>
                <a:lnTo>
                  <a:pt x="20697" y="890"/>
                </a:lnTo>
                <a:cubicBezTo>
                  <a:pt x="20714" y="885"/>
                  <a:pt x="20731" y="893"/>
                  <a:pt x="20739" y="908"/>
                </a:cubicBezTo>
                <a:lnTo>
                  <a:pt x="20951" y="1332"/>
                </a:lnTo>
                <a:lnTo>
                  <a:pt x="20907" y="1314"/>
                </a:lnTo>
                <a:lnTo>
                  <a:pt x="21115" y="1242"/>
                </a:lnTo>
                <a:lnTo>
                  <a:pt x="21329" y="1186"/>
                </a:lnTo>
                <a:cubicBezTo>
                  <a:pt x="21339" y="1183"/>
                  <a:pt x="21349" y="1185"/>
                  <a:pt x="21358" y="1190"/>
                </a:cubicBezTo>
                <a:cubicBezTo>
                  <a:pt x="21366" y="1195"/>
                  <a:pt x="21372" y="1204"/>
                  <a:pt x="21374" y="1214"/>
                </a:cubicBezTo>
                <a:lnTo>
                  <a:pt x="21586" y="2302"/>
                </a:lnTo>
                <a:lnTo>
                  <a:pt x="21515" y="2303"/>
                </a:lnTo>
                <a:lnTo>
                  <a:pt x="21727" y="975"/>
                </a:lnTo>
                <a:cubicBezTo>
                  <a:pt x="21730" y="955"/>
                  <a:pt x="21749" y="942"/>
                  <a:pt x="21768" y="945"/>
                </a:cubicBezTo>
                <a:cubicBezTo>
                  <a:pt x="21788" y="948"/>
                  <a:pt x="21801" y="967"/>
                  <a:pt x="21798" y="986"/>
                </a:cubicBezTo>
                <a:lnTo>
                  <a:pt x="21586" y="2314"/>
                </a:lnTo>
                <a:cubicBezTo>
                  <a:pt x="21583" y="2331"/>
                  <a:pt x="21569" y="2344"/>
                  <a:pt x="21551" y="2344"/>
                </a:cubicBezTo>
                <a:cubicBezTo>
                  <a:pt x="21534" y="2345"/>
                  <a:pt x="21518" y="2332"/>
                  <a:pt x="21515" y="2315"/>
                </a:cubicBezTo>
                <a:lnTo>
                  <a:pt x="21303" y="1227"/>
                </a:lnTo>
                <a:lnTo>
                  <a:pt x="21348" y="1255"/>
                </a:lnTo>
                <a:lnTo>
                  <a:pt x="21138" y="1310"/>
                </a:lnTo>
                <a:lnTo>
                  <a:pt x="20930" y="1382"/>
                </a:lnTo>
                <a:cubicBezTo>
                  <a:pt x="20913" y="1388"/>
                  <a:pt x="20894" y="1381"/>
                  <a:pt x="20886" y="1365"/>
                </a:cubicBezTo>
                <a:lnTo>
                  <a:pt x="20674" y="941"/>
                </a:lnTo>
                <a:lnTo>
                  <a:pt x="20716" y="959"/>
                </a:lnTo>
                <a:lnTo>
                  <a:pt x="20504" y="1015"/>
                </a:lnTo>
                <a:lnTo>
                  <a:pt x="20517" y="1009"/>
                </a:lnTo>
                <a:lnTo>
                  <a:pt x="20309" y="1173"/>
                </a:lnTo>
                <a:cubicBezTo>
                  <a:pt x="20297" y="1182"/>
                  <a:pt x="20281" y="1183"/>
                  <a:pt x="20268" y="1175"/>
                </a:cubicBezTo>
                <a:lnTo>
                  <a:pt x="20056" y="1047"/>
                </a:lnTo>
                <a:lnTo>
                  <a:pt x="20084" y="1051"/>
                </a:lnTo>
                <a:lnTo>
                  <a:pt x="19872" y="1107"/>
                </a:lnTo>
                <a:cubicBezTo>
                  <a:pt x="19869" y="1108"/>
                  <a:pt x="19866" y="1108"/>
                  <a:pt x="19862" y="1108"/>
                </a:cubicBezTo>
                <a:lnTo>
                  <a:pt x="19650" y="1108"/>
                </a:lnTo>
                <a:lnTo>
                  <a:pt x="19662" y="1106"/>
                </a:lnTo>
                <a:lnTo>
                  <a:pt x="19454" y="1178"/>
                </a:lnTo>
                <a:lnTo>
                  <a:pt x="19473" y="1163"/>
                </a:lnTo>
                <a:lnTo>
                  <a:pt x="19261" y="1515"/>
                </a:lnTo>
                <a:cubicBezTo>
                  <a:pt x="19255" y="1525"/>
                  <a:pt x="19245" y="1532"/>
                  <a:pt x="19233" y="1532"/>
                </a:cubicBezTo>
                <a:cubicBezTo>
                  <a:pt x="19221" y="1533"/>
                  <a:pt x="19210" y="1528"/>
                  <a:pt x="19203" y="1519"/>
                </a:cubicBezTo>
                <a:lnTo>
                  <a:pt x="18991" y="1259"/>
                </a:lnTo>
                <a:lnTo>
                  <a:pt x="19022" y="1272"/>
                </a:lnTo>
                <a:lnTo>
                  <a:pt x="18810" y="1292"/>
                </a:lnTo>
                <a:lnTo>
                  <a:pt x="18602" y="1312"/>
                </a:lnTo>
                <a:cubicBezTo>
                  <a:pt x="18596" y="1313"/>
                  <a:pt x="18590" y="1312"/>
                  <a:pt x="18584" y="1309"/>
                </a:cubicBezTo>
                <a:lnTo>
                  <a:pt x="18372" y="1217"/>
                </a:lnTo>
                <a:lnTo>
                  <a:pt x="18414" y="1207"/>
                </a:lnTo>
                <a:lnTo>
                  <a:pt x="18202" y="1463"/>
                </a:lnTo>
                <a:lnTo>
                  <a:pt x="18205" y="1459"/>
                </a:lnTo>
                <a:lnTo>
                  <a:pt x="17997" y="1811"/>
                </a:lnTo>
                <a:cubicBezTo>
                  <a:pt x="17989" y="1825"/>
                  <a:pt x="17973" y="1831"/>
                  <a:pt x="17957" y="1827"/>
                </a:cubicBezTo>
                <a:lnTo>
                  <a:pt x="17745" y="1771"/>
                </a:lnTo>
                <a:lnTo>
                  <a:pt x="17757" y="1772"/>
                </a:lnTo>
                <a:lnTo>
                  <a:pt x="17545" y="1788"/>
                </a:lnTo>
                <a:lnTo>
                  <a:pt x="17567" y="1778"/>
                </a:lnTo>
                <a:lnTo>
                  <a:pt x="17355" y="1982"/>
                </a:lnTo>
                <a:cubicBezTo>
                  <a:pt x="17352" y="1985"/>
                  <a:pt x="17349" y="1988"/>
                  <a:pt x="17345" y="1989"/>
                </a:cubicBezTo>
                <a:lnTo>
                  <a:pt x="17137" y="2081"/>
                </a:lnTo>
                <a:cubicBezTo>
                  <a:pt x="17131" y="2084"/>
                  <a:pt x="17123" y="2085"/>
                  <a:pt x="17116" y="2084"/>
                </a:cubicBezTo>
                <a:lnTo>
                  <a:pt x="16904" y="2048"/>
                </a:lnTo>
                <a:lnTo>
                  <a:pt x="16938" y="2035"/>
                </a:lnTo>
                <a:lnTo>
                  <a:pt x="16726" y="2295"/>
                </a:lnTo>
                <a:cubicBezTo>
                  <a:pt x="16720" y="2304"/>
                  <a:pt x="16709" y="2308"/>
                  <a:pt x="16698" y="2308"/>
                </a:cubicBezTo>
                <a:lnTo>
                  <a:pt x="16490" y="2308"/>
                </a:lnTo>
                <a:cubicBezTo>
                  <a:pt x="16481" y="2308"/>
                  <a:pt x="16472" y="2305"/>
                  <a:pt x="16466" y="2298"/>
                </a:cubicBezTo>
                <a:lnTo>
                  <a:pt x="16254" y="2094"/>
                </a:lnTo>
                <a:lnTo>
                  <a:pt x="16308" y="2089"/>
                </a:lnTo>
                <a:lnTo>
                  <a:pt x="16096" y="2385"/>
                </a:lnTo>
                <a:lnTo>
                  <a:pt x="16100" y="2377"/>
                </a:lnTo>
                <a:lnTo>
                  <a:pt x="15888" y="2929"/>
                </a:lnTo>
                <a:cubicBezTo>
                  <a:pt x="15883" y="2943"/>
                  <a:pt x="15871" y="2952"/>
                  <a:pt x="15856" y="2952"/>
                </a:cubicBezTo>
                <a:cubicBezTo>
                  <a:pt x="15842" y="2953"/>
                  <a:pt x="15829" y="2946"/>
                  <a:pt x="15822" y="2933"/>
                </a:cubicBezTo>
                <a:lnTo>
                  <a:pt x="15614" y="2529"/>
                </a:lnTo>
                <a:lnTo>
                  <a:pt x="15630" y="2544"/>
                </a:lnTo>
                <a:lnTo>
                  <a:pt x="15420" y="2433"/>
                </a:lnTo>
                <a:lnTo>
                  <a:pt x="15208" y="2341"/>
                </a:lnTo>
                <a:lnTo>
                  <a:pt x="15219" y="2344"/>
                </a:lnTo>
                <a:lnTo>
                  <a:pt x="15011" y="2324"/>
                </a:lnTo>
                <a:cubicBezTo>
                  <a:pt x="15004" y="2324"/>
                  <a:pt x="14997" y="2321"/>
                  <a:pt x="14991" y="2316"/>
                </a:cubicBezTo>
                <a:lnTo>
                  <a:pt x="14779" y="2132"/>
                </a:lnTo>
                <a:lnTo>
                  <a:pt x="14821" y="2135"/>
                </a:lnTo>
                <a:lnTo>
                  <a:pt x="14605" y="2265"/>
                </a:lnTo>
                <a:lnTo>
                  <a:pt x="14393" y="2357"/>
                </a:lnTo>
                <a:cubicBezTo>
                  <a:pt x="14388" y="2359"/>
                  <a:pt x="14383" y="2360"/>
                  <a:pt x="14378" y="2360"/>
                </a:cubicBezTo>
                <a:lnTo>
                  <a:pt x="14170" y="2360"/>
                </a:lnTo>
                <a:lnTo>
                  <a:pt x="14191" y="2354"/>
                </a:lnTo>
                <a:lnTo>
                  <a:pt x="13979" y="2502"/>
                </a:lnTo>
                <a:cubicBezTo>
                  <a:pt x="13967" y="2511"/>
                  <a:pt x="13950" y="2511"/>
                  <a:pt x="13938" y="2502"/>
                </a:cubicBezTo>
                <a:lnTo>
                  <a:pt x="13726" y="2354"/>
                </a:lnTo>
                <a:lnTo>
                  <a:pt x="13773" y="2348"/>
                </a:lnTo>
                <a:lnTo>
                  <a:pt x="13561" y="2588"/>
                </a:lnTo>
                <a:cubicBezTo>
                  <a:pt x="13553" y="2598"/>
                  <a:pt x="13539" y="2603"/>
                  <a:pt x="13526" y="2599"/>
                </a:cubicBezTo>
                <a:cubicBezTo>
                  <a:pt x="13513" y="2596"/>
                  <a:pt x="13503" y="2586"/>
                  <a:pt x="13500" y="2573"/>
                </a:cubicBezTo>
                <a:lnTo>
                  <a:pt x="13292" y="1761"/>
                </a:lnTo>
                <a:lnTo>
                  <a:pt x="13355" y="1774"/>
                </a:lnTo>
                <a:lnTo>
                  <a:pt x="13143" y="2054"/>
                </a:lnTo>
                <a:cubicBezTo>
                  <a:pt x="13142" y="2056"/>
                  <a:pt x="13141" y="2057"/>
                  <a:pt x="13139" y="2059"/>
                </a:cubicBezTo>
                <a:lnTo>
                  <a:pt x="12927" y="2259"/>
                </a:lnTo>
                <a:cubicBezTo>
                  <a:pt x="12926" y="2260"/>
                  <a:pt x="12924" y="2262"/>
                  <a:pt x="12922" y="2263"/>
                </a:cubicBezTo>
                <a:lnTo>
                  <a:pt x="12714" y="2395"/>
                </a:lnTo>
                <a:lnTo>
                  <a:pt x="12719" y="2391"/>
                </a:lnTo>
                <a:lnTo>
                  <a:pt x="12507" y="2591"/>
                </a:lnTo>
                <a:cubicBezTo>
                  <a:pt x="12500" y="2598"/>
                  <a:pt x="12490" y="2601"/>
                  <a:pt x="12480" y="2600"/>
                </a:cubicBezTo>
                <a:lnTo>
                  <a:pt x="12268" y="2584"/>
                </a:lnTo>
                <a:lnTo>
                  <a:pt x="12285" y="2581"/>
                </a:lnTo>
                <a:lnTo>
                  <a:pt x="12073" y="2673"/>
                </a:lnTo>
                <a:cubicBezTo>
                  <a:pt x="12066" y="2676"/>
                  <a:pt x="12059" y="2677"/>
                  <a:pt x="12052" y="2676"/>
                </a:cubicBezTo>
                <a:lnTo>
                  <a:pt x="11844" y="2640"/>
                </a:lnTo>
                <a:lnTo>
                  <a:pt x="11880" y="2625"/>
                </a:lnTo>
                <a:lnTo>
                  <a:pt x="11668" y="2937"/>
                </a:lnTo>
                <a:cubicBezTo>
                  <a:pt x="11661" y="2948"/>
                  <a:pt x="11648" y="2954"/>
                  <a:pt x="11635" y="2952"/>
                </a:cubicBezTo>
                <a:lnTo>
                  <a:pt x="11423" y="2932"/>
                </a:lnTo>
                <a:lnTo>
                  <a:pt x="11460" y="2911"/>
                </a:lnTo>
                <a:lnTo>
                  <a:pt x="11252" y="3391"/>
                </a:lnTo>
                <a:cubicBezTo>
                  <a:pt x="11246" y="3403"/>
                  <a:pt x="11235" y="3411"/>
                  <a:pt x="11222" y="3412"/>
                </a:cubicBezTo>
                <a:lnTo>
                  <a:pt x="11010" y="3432"/>
                </a:lnTo>
                <a:lnTo>
                  <a:pt x="11031" y="3422"/>
                </a:lnTo>
                <a:lnTo>
                  <a:pt x="10819" y="3626"/>
                </a:lnTo>
                <a:cubicBezTo>
                  <a:pt x="10817" y="3629"/>
                  <a:pt x="10814" y="3631"/>
                  <a:pt x="10811" y="3633"/>
                </a:cubicBezTo>
                <a:lnTo>
                  <a:pt x="10599" y="3741"/>
                </a:lnTo>
                <a:cubicBezTo>
                  <a:pt x="10596" y="3742"/>
                  <a:pt x="10593" y="3743"/>
                  <a:pt x="10589" y="3744"/>
                </a:cubicBezTo>
                <a:lnTo>
                  <a:pt x="10381" y="3784"/>
                </a:lnTo>
                <a:lnTo>
                  <a:pt x="10393" y="3779"/>
                </a:lnTo>
                <a:lnTo>
                  <a:pt x="10181" y="3907"/>
                </a:lnTo>
                <a:cubicBezTo>
                  <a:pt x="10179" y="3909"/>
                  <a:pt x="10176" y="3910"/>
                  <a:pt x="10174" y="3911"/>
                </a:cubicBezTo>
                <a:lnTo>
                  <a:pt x="9962" y="3983"/>
                </a:lnTo>
                <a:lnTo>
                  <a:pt x="9974" y="3976"/>
                </a:lnTo>
                <a:lnTo>
                  <a:pt x="9761" y="4160"/>
                </a:lnTo>
                <a:lnTo>
                  <a:pt x="9553" y="4328"/>
                </a:lnTo>
                <a:lnTo>
                  <a:pt x="9558" y="4323"/>
                </a:lnTo>
                <a:lnTo>
                  <a:pt x="9346" y="4583"/>
                </a:lnTo>
                <a:cubicBezTo>
                  <a:pt x="9343" y="4588"/>
                  <a:pt x="9338" y="4591"/>
                  <a:pt x="9333" y="4593"/>
                </a:cubicBezTo>
                <a:lnTo>
                  <a:pt x="9121" y="4685"/>
                </a:lnTo>
                <a:cubicBezTo>
                  <a:pt x="9112" y="4689"/>
                  <a:pt x="9101" y="4689"/>
                  <a:pt x="9092" y="4685"/>
                </a:cubicBezTo>
                <a:lnTo>
                  <a:pt x="8884" y="4593"/>
                </a:lnTo>
                <a:cubicBezTo>
                  <a:pt x="8880" y="4591"/>
                  <a:pt x="8876" y="4589"/>
                  <a:pt x="8872" y="4585"/>
                </a:cubicBezTo>
                <a:lnTo>
                  <a:pt x="8660" y="4361"/>
                </a:lnTo>
                <a:lnTo>
                  <a:pt x="8717" y="4355"/>
                </a:lnTo>
                <a:lnTo>
                  <a:pt x="8505" y="4707"/>
                </a:lnTo>
                <a:cubicBezTo>
                  <a:pt x="8504" y="4710"/>
                  <a:pt x="8502" y="4712"/>
                  <a:pt x="8499" y="4714"/>
                </a:cubicBezTo>
                <a:lnTo>
                  <a:pt x="8287" y="4918"/>
                </a:lnTo>
                <a:cubicBezTo>
                  <a:pt x="8276" y="4929"/>
                  <a:pt x="8259" y="4932"/>
                  <a:pt x="8245" y="4924"/>
                </a:cubicBezTo>
                <a:lnTo>
                  <a:pt x="8037" y="4812"/>
                </a:lnTo>
                <a:cubicBezTo>
                  <a:pt x="8035" y="4811"/>
                  <a:pt x="8032" y="4809"/>
                  <a:pt x="8030" y="4806"/>
                </a:cubicBezTo>
                <a:lnTo>
                  <a:pt x="7820" y="4605"/>
                </a:lnTo>
                <a:lnTo>
                  <a:pt x="7608" y="4441"/>
                </a:lnTo>
                <a:lnTo>
                  <a:pt x="7653" y="4441"/>
                </a:lnTo>
                <a:lnTo>
                  <a:pt x="7445" y="4605"/>
                </a:lnTo>
                <a:lnTo>
                  <a:pt x="7233" y="4773"/>
                </a:lnTo>
                <a:cubicBezTo>
                  <a:pt x="7226" y="4778"/>
                  <a:pt x="7219" y="4780"/>
                  <a:pt x="7210" y="4780"/>
                </a:cubicBezTo>
                <a:lnTo>
                  <a:pt x="6998" y="4780"/>
                </a:lnTo>
                <a:cubicBezTo>
                  <a:pt x="6983" y="4780"/>
                  <a:pt x="6969" y="4771"/>
                  <a:pt x="6964" y="4756"/>
                </a:cubicBezTo>
                <a:lnTo>
                  <a:pt x="6752" y="4128"/>
                </a:lnTo>
                <a:lnTo>
                  <a:pt x="6805" y="4147"/>
                </a:lnTo>
                <a:lnTo>
                  <a:pt x="6597" y="4275"/>
                </a:lnTo>
                <a:cubicBezTo>
                  <a:pt x="6588" y="4281"/>
                  <a:pt x="6577" y="4282"/>
                  <a:pt x="6567" y="4279"/>
                </a:cubicBezTo>
                <a:lnTo>
                  <a:pt x="6352" y="4205"/>
                </a:lnTo>
                <a:lnTo>
                  <a:pt x="6140" y="4113"/>
                </a:lnTo>
                <a:lnTo>
                  <a:pt x="6157" y="4116"/>
                </a:lnTo>
                <a:lnTo>
                  <a:pt x="5952" y="4132"/>
                </a:lnTo>
                <a:lnTo>
                  <a:pt x="5740" y="4168"/>
                </a:lnTo>
                <a:lnTo>
                  <a:pt x="5765" y="4151"/>
                </a:lnTo>
                <a:lnTo>
                  <a:pt x="5553" y="4503"/>
                </a:lnTo>
                <a:cubicBezTo>
                  <a:pt x="5547" y="4514"/>
                  <a:pt x="5535" y="4520"/>
                  <a:pt x="5523" y="4520"/>
                </a:cubicBezTo>
                <a:cubicBezTo>
                  <a:pt x="5510" y="4521"/>
                  <a:pt x="5499" y="4514"/>
                  <a:pt x="5492" y="4504"/>
                </a:cubicBezTo>
                <a:lnTo>
                  <a:pt x="5280" y="4172"/>
                </a:lnTo>
                <a:lnTo>
                  <a:pt x="5301" y="4187"/>
                </a:lnTo>
                <a:lnTo>
                  <a:pt x="5091" y="4131"/>
                </a:lnTo>
                <a:lnTo>
                  <a:pt x="4881" y="4059"/>
                </a:lnTo>
                <a:lnTo>
                  <a:pt x="4669" y="4003"/>
                </a:lnTo>
                <a:cubicBezTo>
                  <a:pt x="4667" y="4003"/>
                  <a:pt x="4664" y="4002"/>
                  <a:pt x="4662" y="4000"/>
                </a:cubicBezTo>
                <a:lnTo>
                  <a:pt x="4450" y="3888"/>
                </a:lnTo>
                <a:lnTo>
                  <a:pt x="4487" y="3886"/>
                </a:lnTo>
                <a:lnTo>
                  <a:pt x="4279" y="4034"/>
                </a:lnTo>
                <a:cubicBezTo>
                  <a:pt x="4271" y="4040"/>
                  <a:pt x="4260" y="4042"/>
                  <a:pt x="4250" y="4039"/>
                </a:cubicBezTo>
                <a:cubicBezTo>
                  <a:pt x="4240" y="4037"/>
                  <a:pt x="4231" y="4030"/>
                  <a:pt x="4227" y="4021"/>
                </a:cubicBezTo>
                <a:lnTo>
                  <a:pt x="4015" y="3617"/>
                </a:lnTo>
                <a:lnTo>
                  <a:pt x="4046" y="3636"/>
                </a:lnTo>
                <a:lnTo>
                  <a:pt x="3834" y="3636"/>
                </a:lnTo>
                <a:cubicBezTo>
                  <a:pt x="3825" y="3636"/>
                  <a:pt x="3816" y="3633"/>
                  <a:pt x="3809" y="3626"/>
                </a:cubicBezTo>
                <a:lnTo>
                  <a:pt x="3601" y="3422"/>
                </a:lnTo>
                <a:cubicBezTo>
                  <a:pt x="3600" y="3421"/>
                  <a:pt x="3598" y="3419"/>
                  <a:pt x="3597" y="3417"/>
                </a:cubicBezTo>
                <a:lnTo>
                  <a:pt x="3387" y="3107"/>
                </a:lnTo>
                <a:lnTo>
                  <a:pt x="3175" y="2847"/>
                </a:lnTo>
                <a:lnTo>
                  <a:pt x="3191" y="2859"/>
                </a:lnTo>
                <a:lnTo>
                  <a:pt x="2979" y="2787"/>
                </a:lnTo>
                <a:lnTo>
                  <a:pt x="2990" y="2788"/>
                </a:lnTo>
                <a:lnTo>
                  <a:pt x="2782" y="2788"/>
                </a:lnTo>
                <a:cubicBezTo>
                  <a:pt x="2767" y="2788"/>
                  <a:pt x="2753" y="2779"/>
                  <a:pt x="2748" y="2764"/>
                </a:cubicBezTo>
                <a:lnTo>
                  <a:pt x="2536" y="2136"/>
                </a:lnTo>
                <a:lnTo>
                  <a:pt x="2325" y="1510"/>
                </a:lnTo>
                <a:lnTo>
                  <a:pt x="2117" y="994"/>
                </a:lnTo>
                <a:lnTo>
                  <a:pt x="2134" y="1012"/>
                </a:lnTo>
                <a:lnTo>
                  <a:pt x="1922" y="900"/>
                </a:lnTo>
                <a:cubicBezTo>
                  <a:pt x="1916" y="897"/>
                  <a:pt x="1911" y="893"/>
                  <a:pt x="1908" y="888"/>
                </a:cubicBezTo>
                <a:lnTo>
                  <a:pt x="1696" y="556"/>
                </a:lnTo>
                <a:lnTo>
                  <a:pt x="1723" y="572"/>
                </a:lnTo>
                <a:lnTo>
                  <a:pt x="1511" y="552"/>
                </a:lnTo>
                <a:lnTo>
                  <a:pt x="1530" y="549"/>
                </a:lnTo>
                <a:lnTo>
                  <a:pt x="1322" y="645"/>
                </a:lnTo>
                <a:cubicBezTo>
                  <a:pt x="1305" y="653"/>
                  <a:pt x="1286" y="647"/>
                  <a:pt x="1277" y="633"/>
                </a:cubicBezTo>
                <a:lnTo>
                  <a:pt x="1065" y="317"/>
                </a:lnTo>
                <a:lnTo>
                  <a:pt x="1115" y="326"/>
                </a:lnTo>
                <a:lnTo>
                  <a:pt x="903" y="474"/>
                </a:lnTo>
                <a:cubicBezTo>
                  <a:pt x="888" y="485"/>
                  <a:pt x="866" y="482"/>
                  <a:pt x="854" y="467"/>
                </a:cubicBezTo>
                <a:lnTo>
                  <a:pt x="646" y="207"/>
                </a:lnTo>
                <a:lnTo>
                  <a:pt x="654" y="214"/>
                </a:lnTo>
                <a:lnTo>
                  <a:pt x="442" y="70"/>
                </a:lnTo>
                <a:lnTo>
                  <a:pt x="491" y="62"/>
                </a:lnTo>
                <a:lnTo>
                  <a:pt x="279" y="338"/>
                </a:lnTo>
                <a:lnTo>
                  <a:pt x="286" y="322"/>
                </a:lnTo>
                <a:lnTo>
                  <a:pt x="74" y="1758"/>
                </a:lnTo>
                <a:cubicBezTo>
                  <a:pt x="71" y="1777"/>
                  <a:pt x="53" y="1791"/>
                  <a:pt x="33" y="1788"/>
                </a:cubicBezTo>
                <a:cubicBezTo>
                  <a:pt x="14" y="1785"/>
                  <a:pt x="0" y="1767"/>
                  <a:pt x="3" y="1747"/>
                </a:cubicBezTo>
                <a:close/>
              </a:path>
            </a:pathLst>
          </a:custGeom>
          <a:solidFill>
            <a:srgbClr val="A6A6A6"/>
          </a:solidFill>
          <a:ln w="25400" cap="flat">
            <a:solidFill>
              <a:srgbClr val="A6A6A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777695" name="Freeform 54"/>
          <p:cNvSpPr>
            <a:spLocks/>
          </p:cNvSpPr>
          <p:nvPr/>
        </p:nvSpPr>
        <p:spPr bwMode="auto">
          <a:xfrm>
            <a:off x="749300" y="4546601"/>
            <a:ext cx="7353300" cy="984250"/>
          </a:xfrm>
          <a:custGeom>
            <a:avLst/>
            <a:gdLst>
              <a:gd name="T0" fmla="*/ 887 w 23913"/>
              <a:gd name="T1" fmla="*/ 758 h 3886"/>
              <a:gd name="T2" fmla="*/ 1726 w 23913"/>
              <a:gd name="T3" fmla="*/ 422 h 3886"/>
              <a:gd name="T4" fmla="*/ 2582 w 23913"/>
              <a:gd name="T5" fmla="*/ 3 h 3886"/>
              <a:gd name="T6" fmla="*/ 3435 w 23913"/>
              <a:gd name="T7" fmla="*/ 835 h 3886"/>
              <a:gd name="T8" fmla="*/ 4274 w 23913"/>
              <a:gd name="T9" fmla="*/ 1352 h 3886"/>
              <a:gd name="T10" fmla="*/ 5126 w 23913"/>
              <a:gd name="T11" fmla="*/ 2952 h 3886"/>
              <a:gd name="T12" fmla="*/ 5760 w 23913"/>
              <a:gd name="T13" fmla="*/ 2322 h 3886"/>
              <a:gd name="T14" fmla="*/ 6980 w 23913"/>
              <a:gd name="T15" fmla="*/ 2144 h 3886"/>
              <a:gd name="T16" fmla="*/ 7869 w 23913"/>
              <a:gd name="T17" fmla="*/ 2608 h 3886"/>
              <a:gd name="T18" fmla="*/ 8675 w 23913"/>
              <a:gd name="T19" fmla="*/ 2736 h 3886"/>
              <a:gd name="T20" fmla="*/ 9554 w 23913"/>
              <a:gd name="T21" fmla="*/ 3009 h 3886"/>
              <a:gd name="T22" fmla="*/ 10341 w 23913"/>
              <a:gd name="T23" fmla="*/ 2632 h 3886"/>
              <a:gd name="T24" fmla="*/ 11184 w 23913"/>
              <a:gd name="T25" fmla="*/ 2046 h 3886"/>
              <a:gd name="T26" fmla="*/ 11874 w 23913"/>
              <a:gd name="T27" fmla="*/ 2564 h 3886"/>
              <a:gd name="T28" fmla="*/ 12700 w 23913"/>
              <a:gd name="T29" fmla="*/ 2246 h 3886"/>
              <a:gd name="T30" fmla="*/ 13331 w 23913"/>
              <a:gd name="T31" fmla="*/ 2602 h 3886"/>
              <a:gd name="T32" fmla="*/ 14200 w 23913"/>
              <a:gd name="T33" fmla="*/ 2668 h 3886"/>
              <a:gd name="T34" fmla="*/ 14979 w 23913"/>
              <a:gd name="T35" fmla="*/ 2173 h 3886"/>
              <a:gd name="T36" fmla="*/ 15635 w 23913"/>
              <a:gd name="T37" fmla="*/ 2747 h 3886"/>
              <a:gd name="T38" fmla="*/ 16705 w 23913"/>
              <a:gd name="T39" fmla="*/ 2470 h 3886"/>
              <a:gd name="T40" fmla="*/ 17580 w 23913"/>
              <a:gd name="T41" fmla="*/ 2925 h 3886"/>
              <a:gd name="T42" fmla="*/ 18379 w 23913"/>
              <a:gd name="T43" fmla="*/ 2595 h 3886"/>
              <a:gd name="T44" fmla="*/ 19198 w 23913"/>
              <a:gd name="T45" fmla="*/ 2490 h 3886"/>
              <a:gd name="T46" fmla="*/ 20058 w 23913"/>
              <a:gd name="T47" fmla="*/ 2467 h 3886"/>
              <a:gd name="T48" fmla="*/ 20918 w 23913"/>
              <a:gd name="T49" fmla="*/ 1781 h 3886"/>
              <a:gd name="T50" fmla="*/ 21737 w 23913"/>
              <a:gd name="T51" fmla="*/ 1459 h 3886"/>
              <a:gd name="T52" fmla="*/ 22850 w 23913"/>
              <a:gd name="T53" fmla="*/ 1545 h 3886"/>
              <a:gd name="T54" fmla="*/ 23901 w 23913"/>
              <a:gd name="T55" fmla="*/ 3800 h 3886"/>
              <a:gd name="T56" fmla="*/ 22997 w 23913"/>
              <a:gd name="T57" fmla="*/ 2143 h 3886"/>
              <a:gd name="T58" fmla="*/ 22207 w 23913"/>
              <a:gd name="T59" fmla="*/ 1153 h 3886"/>
              <a:gd name="T60" fmla="*/ 21315 w 23913"/>
              <a:gd name="T61" fmla="*/ 2063 h 3886"/>
              <a:gd name="T62" fmla="*/ 20522 w 23913"/>
              <a:gd name="T63" fmla="*/ 2187 h 3886"/>
              <a:gd name="T64" fmla="*/ 19426 w 23913"/>
              <a:gd name="T65" fmla="*/ 2578 h 3886"/>
              <a:gd name="T66" fmla="*/ 18833 w 23913"/>
              <a:gd name="T67" fmla="*/ 2400 h 3886"/>
              <a:gd name="T68" fmla="*/ 18000 w 23913"/>
              <a:gd name="T69" fmla="*/ 2869 h 3886"/>
              <a:gd name="T70" fmla="*/ 17145 w 23913"/>
              <a:gd name="T71" fmla="*/ 2823 h 3886"/>
              <a:gd name="T72" fmla="*/ 16306 w 23913"/>
              <a:gd name="T73" fmla="*/ 2631 h 3886"/>
              <a:gd name="T74" fmla="*/ 15214 w 23913"/>
              <a:gd name="T75" fmla="*/ 2564 h 3886"/>
              <a:gd name="T76" fmla="*/ 14566 w 23913"/>
              <a:gd name="T77" fmla="*/ 2974 h 3886"/>
              <a:gd name="T78" fmla="*/ 13755 w 23913"/>
              <a:gd name="T79" fmla="*/ 2953 h 3886"/>
              <a:gd name="T80" fmla="*/ 12923 w 23913"/>
              <a:gd name="T81" fmla="*/ 2404 h 3886"/>
              <a:gd name="T82" fmla="*/ 12060 w 23913"/>
              <a:gd name="T83" fmla="*/ 2525 h 3886"/>
              <a:gd name="T84" fmla="*/ 11394 w 23913"/>
              <a:gd name="T85" fmla="*/ 2768 h 3886"/>
              <a:gd name="T86" fmla="*/ 10573 w 23913"/>
              <a:gd name="T87" fmla="*/ 2752 h 3886"/>
              <a:gd name="T88" fmla="*/ 9771 w 23913"/>
              <a:gd name="T89" fmla="*/ 3180 h 3886"/>
              <a:gd name="T90" fmla="*/ 8868 w 23913"/>
              <a:gd name="T91" fmla="*/ 2859 h 3886"/>
              <a:gd name="T92" fmla="*/ 8056 w 23913"/>
              <a:gd name="T93" fmla="*/ 2613 h 3886"/>
              <a:gd name="T94" fmla="*/ 7180 w 23913"/>
              <a:gd name="T95" fmla="*/ 2068 h 3886"/>
              <a:gd name="T96" fmla="*/ 5932 w 23913"/>
              <a:gd name="T97" fmla="*/ 2563 h 3886"/>
              <a:gd name="T98" fmla="*/ 5291 w 23913"/>
              <a:gd name="T99" fmla="*/ 3159 h 3886"/>
              <a:gd name="T100" fmla="*/ 4434 w 23913"/>
              <a:gd name="T101" fmla="*/ 2183 h 3886"/>
              <a:gd name="T102" fmla="*/ 3589 w 23913"/>
              <a:gd name="T103" fmla="*/ 1001 h 3886"/>
              <a:gd name="T104" fmla="*/ 2959 w 23913"/>
              <a:gd name="T105" fmla="*/ 694 h 3886"/>
              <a:gd name="T106" fmla="*/ 1937 w 23913"/>
              <a:gd name="T107" fmla="*/ 169 h 3886"/>
              <a:gd name="T108" fmla="*/ 1128 w 23913"/>
              <a:gd name="T109" fmla="*/ 792 h 3886"/>
              <a:gd name="T110" fmla="*/ 256 w 23913"/>
              <a:gd name="T111" fmla="*/ 729 h 3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913" h="3886">
                <a:moveTo>
                  <a:pt x="17" y="846"/>
                </a:moveTo>
                <a:lnTo>
                  <a:pt x="229" y="666"/>
                </a:lnTo>
                <a:cubicBezTo>
                  <a:pt x="235" y="661"/>
                  <a:pt x="242" y="658"/>
                  <a:pt x="249" y="658"/>
                </a:cubicBezTo>
                <a:lnTo>
                  <a:pt x="461" y="638"/>
                </a:lnTo>
                <a:cubicBezTo>
                  <a:pt x="468" y="637"/>
                  <a:pt x="475" y="638"/>
                  <a:pt x="481" y="642"/>
                </a:cubicBezTo>
                <a:lnTo>
                  <a:pt x="689" y="750"/>
                </a:lnTo>
                <a:lnTo>
                  <a:pt x="675" y="746"/>
                </a:lnTo>
                <a:lnTo>
                  <a:pt x="887" y="758"/>
                </a:lnTo>
                <a:lnTo>
                  <a:pt x="881" y="758"/>
                </a:lnTo>
                <a:lnTo>
                  <a:pt x="1093" y="738"/>
                </a:lnTo>
                <a:lnTo>
                  <a:pt x="1065" y="755"/>
                </a:lnTo>
                <a:lnTo>
                  <a:pt x="1273" y="399"/>
                </a:lnTo>
                <a:cubicBezTo>
                  <a:pt x="1282" y="385"/>
                  <a:pt x="1298" y="379"/>
                  <a:pt x="1314" y="383"/>
                </a:cubicBezTo>
                <a:lnTo>
                  <a:pt x="1526" y="439"/>
                </a:lnTo>
                <a:lnTo>
                  <a:pt x="1514" y="438"/>
                </a:lnTo>
                <a:lnTo>
                  <a:pt x="1726" y="422"/>
                </a:lnTo>
                <a:lnTo>
                  <a:pt x="1698" y="438"/>
                </a:lnTo>
                <a:lnTo>
                  <a:pt x="1910" y="114"/>
                </a:lnTo>
                <a:cubicBezTo>
                  <a:pt x="1918" y="103"/>
                  <a:pt x="1931" y="96"/>
                  <a:pt x="1944" y="98"/>
                </a:cubicBezTo>
                <a:lnTo>
                  <a:pt x="2152" y="118"/>
                </a:lnTo>
                <a:lnTo>
                  <a:pt x="2362" y="125"/>
                </a:lnTo>
                <a:lnTo>
                  <a:pt x="2342" y="130"/>
                </a:lnTo>
                <a:lnTo>
                  <a:pt x="2554" y="6"/>
                </a:lnTo>
                <a:cubicBezTo>
                  <a:pt x="2563" y="1"/>
                  <a:pt x="2573" y="0"/>
                  <a:pt x="2582" y="3"/>
                </a:cubicBezTo>
                <a:lnTo>
                  <a:pt x="2794" y="63"/>
                </a:lnTo>
                <a:cubicBezTo>
                  <a:pt x="2805" y="66"/>
                  <a:pt x="2814" y="74"/>
                  <a:pt x="2818" y="85"/>
                </a:cubicBezTo>
                <a:lnTo>
                  <a:pt x="3026" y="669"/>
                </a:lnTo>
                <a:lnTo>
                  <a:pt x="2977" y="649"/>
                </a:lnTo>
                <a:lnTo>
                  <a:pt x="3189" y="545"/>
                </a:lnTo>
                <a:cubicBezTo>
                  <a:pt x="3204" y="537"/>
                  <a:pt x="3223" y="542"/>
                  <a:pt x="3233" y="556"/>
                </a:cubicBezTo>
                <a:lnTo>
                  <a:pt x="3445" y="844"/>
                </a:lnTo>
                <a:lnTo>
                  <a:pt x="3435" y="835"/>
                </a:lnTo>
                <a:lnTo>
                  <a:pt x="3643" y="963"/>
                </a:lnTo>
                <a:cubicBezTo>
                  <a:pt x="3652" y="968"/>
                  <a:pt x="3658" y="976"/>
                  <a:pt x="3660" y="986"/>
                </a:cubicBezTo>
                <a:lnTo>
                  <a:pt x="3872" y="2006"/>
                </a:lnTo>
                <a:lnTo>
                  <a:pt x="3803" y="2000"/>
                </a:lnTo>
                <a:lnTo>
                  <a:pt x="4015" y="1492"/>
                </a:lnTo>
                <a:cubicBezTo>
                  <a:pt x="4018" y="1484"/>
                  <a:pt x="4024" y="1478"/>
                  <a:pt x="4031" y="1474"/>
                </a:cubicBezTo>
                <a:lnTo>
                  <a:pt x="4243" y="1354"/>
                </a:lnTo>
                <a:cubicBezTo>
                  <a:pt x="4252" y="1349"/>
                  <a:pt x="4264" y="1348"/>
                  <a:pt x="4274" y="1352"/>
                </a:cubicBezTo>
                <a:cubicBezTo>
                  <a:pt x="4285" y="1357"/>
                  <a:pt x="4292" y="1365"/>
                  <a:pt x="4295" y="1376"/>
                </a:cubicBezTo>
                <a:lnTo>
                  <a:pt x="4503" y="2164"/>
                </a:lnTo>
                <a:lnTo>
                  <a:pt x="4493" y="2147"/>
                </a:lnTo>
                <a:lnTo>
                  <a:pt x="4705" y="2347"/>
                </a:lnTo>
                <a:cubicBezTo>
                  <a:pt x="4708" y="2350"/>
                  <a:pt x="4710" y="2353"/>
                  <a:pt x="4712" y="2356"/>
                </a:cubicBezTo>
                <a:lnTo>
                  <a:pt x="4924" y="2752"/>
                </a:lnTo>
                <a:lnTo>
                  <a:pt x="4918" y="2744"/>
                </a:lnTo>
                <a:lnTo>
                  <a:pt x="5126" y="2952"/>
                </a:lnTo>
                <a:lnTo>
                  <a:pt x="5121" y="2948"/>
                </a:lnTo>
                <a:lnTo>
                  <a:pt x="5333" y="3100"/>
                </a:lnTo>
                <a:cubicBezTo>
                  <a:pt x="5337" y="3103"/>
                  <a:pt x="5341" y="3107"/>
                  <a:pt x="5343" y="3111"/>
                </a:cubicBezTo>
                <a:lnTo>
                  <a:pt x="5555" y="3467"/>
                </a:lnTo>
                <a:lnTo>
                  <a:pt x="5489" y="3479"/>
                </a:lnTo>
                <a:lnTo>
                  <a:pt x="5701" y="2343"/>
                </a:lnTo>
                <a:cubicBezTo>
                  <a:pt x="5703" y="2330"/>
                  <a:pt x="5712" y="2320"/>
                  <a:pt x="5725" y="2315"/>
                </a:cubicBezTo>
                <a:cubicBezTo>
                  <a:pt x="5737" y="2311"/>
                  <a:pt x="5750" y="2314"/>
                  <a:pt x="5760" y="2322"/>
                </a:cubicBezTo>
                <a:lnTo>
                  <a:pt x="5968" y="2502"/>
                </a:lnTo>
                <a:lnTo>
                  <a:pt x="5957" y="2496"/>
                </a:lnTo>
                <a:lnTo>
                  <a:pt x="6169" y="2572"/>
                </a:lnTo>
                <a:lnTo>
                  <a:pt x="6376" y="2614"/>
                </a:lnTo>
                <a:lnTo>
                  <a:pt x="6346" y="2621"/>
                </a:lnTo>
                <a:lnTo>
                  <a:pt x="6554" y="2457"/>
                </a:lnTo>
                <a:lnTo>
                  <a:pt x="6766" y="2293"/>
                </a:lnTo>
                <a:lnTo>
                  <a:pt x="6980" y="2144"/>
                </a:lnTo>
                <a:lnTo>
                  <a:pt x="7195" y="2022"/>
                </a:lnTo>
                <a:cubicBezTo>
                  <a:pt x="7204" y="2017"/>
                  <a:pt x="7214" y="2016"/>
                  <a:pt x="7224" y="2019"/>
                </a:cubicBezTo>
                <a:cubicBezTo>
                  <a:pt x="7233" y="2022"/>
                  <a:pt x="7241" y="2029"/>
                  <a:pt x="7245" y="2039"/>
                </a:cubicBezTo>
                <a:lnTo>
                  <a:pt x="7453" y="2495"/>
                </a:lnTo>
                <a:lnTo>
                  <a:pt x="7408" y="2476"/>
                </a:lnTo>
                <a:lnTo>
                  <a:pt x="7620" y="2396"/>
                </a:lnTo>
                <a:cubicBezTo>
                  <a:pt x="7633" y="2391"/>
                  <a:pt x="7647" y="2394"/>
                  <a:pt x="7657" y="2404"/>
                </a:cubicBezTo>
                <a:lnTo>
                  <a:pt x="7869" y="2608"/>
                </a:lnTo>
                <a:lnTo>
                  <a:pt x="7835" y="2599"/>
                </a:lnTo>
                <a:lnTo>
                  <a:pt x="8047" y="2543"/>
                </a:lnTo>
                <a:cubicBezTo>
                  <a:pt x="8050" y="2542"/>
                  <a:pt x="8054" y="2541"/>
                  <a:pt x="8057" y="2541"/>
                </a:cubicBezTo>
                <a:lnTo>
                  <a:pt x="8265" y="2545"/>
                </a:lnTo>
                <a:cubicBezTo>
                  <a:pt x="8276" y="2546"/>
                  <a:pt x="8286" y="2551"/>
                  <a:pt x="8293" y="2560"/>
                </a:cubicBezTo>
                <a:lnTo>
                  <a:pt x="8505" y="2836"/>
                </a:lnTo>
                <a:lnTo>
                  <a:pt x="8463" y="2824"/>
                </a:lnTo>
                <a:lnTo>
                  <a:pt x="8675" y="2736"/>
                </a:lnTo>
                <a:cubicBezTo>
                  <a:pt x="8683" y="2733"/>
                  <a:pt x="8691" y="2733"/>
                  <a:pt x="8700" y="2735"/>
                </a:cubicBezTo>
                <a:lnTo>
                  <a:pt x="8908" y="2803"/>
                </a:lnTo>
                <a:cubicBezTo>
                  <a:pt x="8915" y="2806"/>
                  <a:pt x="8921" y="2810"/>
                  <a:pt x="8925" y="2816"/>
                </a:cubicBezTo>
                <a:lnTo>
                  <a:pt x="9137" y="3092"/>
                </a:lnTo>
                <a:lnTo>
                  <a:pt x="9081" y="3090"/>
                </a:lnTo>
                <a:lnTo>
                  <a:pt x="9293" y="2850"/>
                </a:lnTo>
                <a:cubicBezTo>
                  <a:pt x="9306" y="2835"/>
                  <a:pt x="9327" y="2833"/>
                  <a:pt x="9342" y="2845"/>
                </a:cubicBezTo>
                <a:lnTo>
                  <a:pt x="9554" y="3009"/>
                </a:lnTo>
                <a:lnTo>
                  <a:pt x="9759" y="3131"/>
                </a:lnTo>
                <a:lnTo>
                  <a:pt x="9710" y="3143"/>
                </a:lnTo>
                <a:lnTo>
                  <a:pt x="9922" y="2787"/>
                </a:lnTo>
                <a:cubicBezTo>
                  <a:pt x="9927" y="2777"/>
                  <a:pt x="9937" y="2771"/>
                  <a:pt x="9948" y="2770"/>
                </a:cubicBezTo>
                <a:cubicBezTo>
                  <a:pt x="9959" y="2768"/>
                  <a:pt x="9970" y="2772"/>
                  <a:pt x="9978" y="2780"/>
                </a:cubicBezTo>
                <a:lnTo>
                  <a:pt x="10190" y="2996"/>
                </a:lnTo>
                <a:lnTo>
                  <a:pt x="10133" y="3004"/>
                </a:lnTo>
                <a:lnTo>
                  <a:pt x="10341" y="2632"/>
                </a:lnTo>
                <a:cubicBezTo>
                  <a:pt x="10349" y="2617"/>
                  <a:pt x="10367" y="2610"/>
                  <a:pt x="10383" y="2615"/>
                </a:cubicBezTo>
                <a:lnTo>
                  <a:pt x="10595" y="2683"/>
                </a:lnTo>
                <a:lnTo>
                  <a:pt x="10573" y="2683"/>
                </a:lnTo>
                <a:lnTo>
                  <a:pt x="10785" y="2611"/>
                </a:lnTo>
                <a:lnTo>
                  <a:pt x="10777" y="2615"/>
                </a:lnTo>
                <a:lnTo>
                  <a:pt x="10989" y="2475"/>
                </a:lnTo>
                <a:lnTo>
                  <a:pt x="10976" y="2490"/>
                </a:lnTo>
                <a:lnTo>
                  <a:pt x="11184" y="2046"/>
                </a:lnTo>
                <a:cubicBezTo>
                  <a:pt x="11190" y="2033"/>
                  <a:pt x="11204" y="2024"/>
                  <a:pt x="11219" y="2026"/>
                </a:cubicBezTo>
                <a:cubicBezTo>
                  <a:pt x="11234" y="2027"/>
                  <a:pt x="11247" y="2037"/>
                  <a:pt x="11251" y="2051"/>
                </a:cubicBezTo>
                <a:lnTo>
                  <a:pt x="11463" y="2747"/>
                </a:lnTo>
                <a:lnTo>
                  <a:pt x="11397" y="2740"/>
                </a:lnTo>
                <a:lnTo>
                  <a:pt x="11609" y="2364"/>
                </a:lnTo>
                <a:cubicBezTo>
                  <a:pt x="11615" y="2354"/>
                  <a:pt x="11624" y="2347"/>
                  <a:pt x="11636" y="2346"/>
                </a:cubicBezTo>
                <a:cubicBezTo>
                  <a:pt x="11647" y="2344"/>
                  <a:pt x="11658" y="2348"/>
                  <a:pt x="11666" y="2356"/>
                </a:cubicBezTo>
                <a:lnTo>
                  <a:pt x="11874" y="2564"/>
                </a:lnTo>
                <a:lnTo>
                  <a:pt x="11833" y="2557"/>
                </a:lnTo>
                <a:lnTo>
                  <a:pt x="12045" y="2457"/>
                </a:lnTo>
                <a:cubicBezTo>
                  <a:pt x="12050" y="2455"/>
                  <a:pt x="12056" y="2453"/>
                  <a:pt x="12061" y="2453"/>
                </a:cubicBezTo>
                <a:lnTo>
                  <a:pt x="12273" y="2457"/>
                </a:lnTo>
                <a:lnTo>
                  <a:pt x="12245" y="2471"/>
                </a:lnTo>
                <a:lnTo>
                  <a:pt x="12457" y="2215"/>
                </a:lnTo>
                <a:cubicBezTo>
                  <a:pt x="12465" y="2204"/>
                  <a:pt x="12479" y="2199"/>
                  <a:pt x="12492" y="2202"/>
                </a:cubicBezTo>
                <a:lnTo>
                  <a:pt x="12700" y="2246"/>
                </a:lnTo>
                <a:cubicBezTo>
                  <a:pt x="12702" y="2247"/>
                  <a:pt x="12705" y="2247"/>
                  <a:pt x="12707" y="2248"/>
                </a:cubicBezTo>
                <a:lnTo>
                  <a:pt x="12919" y="2340"/>
                </a:lnTo>
                <a:lnTo>
                  <a:pt x="12886" y="2343"/>
                </a:lnTo>
                <a:lnTo>
                  <a:pt x="13098" y="2215"/>
                </a:lnTo>
                <a:cubicBezTo>
                  <a:pt x="13106" y="2210"/>
                  <a:pt x="13116" y="2208"/>
                  <a:pt x="13126" y="2211"/>
                </a:cubicBezTo>
                <a:cubicBezTo>
                  <a:pt x="13135" y="2213"/>
                  <a:pt x="13143" y="2220"/>
                  <a:pt x="13148" y="2228"/>
                </a:cubicBezTo>
                <a:lnTo>
                  <a:pt x="13360" y="2620"/>
                </a:lnTo>
                <a:lnTo>
                  <a:pt x="13331" y="2602"/>
                </a:lnTo>
                <a:lnTo>
                  <a:pt x="13539" y="2618"/>
                </a:lnTo>
                <a:cubicBezTo>
                  <a:pt x="13549" y="2618"/>
                  <a:pt x="13558" y="2623"/>
                  <a:pt x="13565" y="2631"/>
                </a:cubicBezTo>
                <a:lnTo>
                  <a:pt x="13777" y="2895"/>
                </a:lnTo>
                <a:lnTo>
                  <a:pt x="13715" y="2906"/>
                </a:lnTo>
                <a:lnTo>
                  <a:pt x="13927" y="2302"/>
                </a:lnTo>
                <a:cubicBezTo>
                  <a:pt x="13931" y="2288"/>
                  <a:pt x="13943" y="2279"/>
                  <a:pt x="13957" y="2278"/>
                </a:cubicBezTo>
                <a:cubicBezTo>
                  <a:pt x="13971" y="2276"/>
                  <a:pt x="13985" y="2284"/>
                  <a:pt x="13992" y="2296"/>
                </a:cubicBezTo>
                <a:lnTo>
                  <a:pt x="14200" y="2668"/>
                </a:lnTo>
                <a:lnTo>
                  <a:pt x="14174" y="2650"/>
                </a:lnTo>
                <a:lnTo>
                  <a:pt x="14386" y="2686"/>
                </a:lnTo>
                <a:cubicBezTo>
                  <a:pt x="14394" y="2687"/>
                  <a:pt x="14401" y="2691"/>
                  <a:pt x="14407" y="2697"/>
                </a:cubicBezTo>
                <a:lnTo>
                  <a:pt x="14619" y="2925"/>
                </a:lnTo>
                <a:lnTo>
                  <a:pt x="14568" y="2923"/>
                </a:lnTo>
                <a:lnTo>
                  <a:pt x="14780" y="2723"/>
                </a:lnTo>
                <a:lnTo>
                  <a:pt x="14771" y="2737"/>
                </a:lnTo>
                <a:lnTo>
                  <a:pt x="14979" y="2173"/>
                </a:lnTo>
                <a:cubicBezTo>
                  <a:pt x="14983" y="2160"/>
                  <a:pt x="14995" y="2151"/>
                  <a:pt x="15009" y="2150"/>
                </a:cubicBezTo>
                <a:cubicBezTo>
                  <a:pt x="15023" y="2148"/>
                  <a:pt x="15036" y="2155"/>
                  <a:pt x="15043" y="2167"/>
                </a:cubicBezTo>
                <a:lnTo>
                  <a:pt x="15255" y="2511"/>
                </a:lnTo>
                <a:lnTo>
                  <a:pt x="15235" y="2495"/>
                </a:lnTo>
                <a:lnTo>
                  <a:pt x="15447" y="2559"/>
                </a:lnTo>
                <a:cubicBezTo>
                  <a:pt x="15452" y="2561"/>
                  <a:pt x="15457" y="2563"/>
                  <a:pt x="15461" y="2567"/>
                </a:cubicBezTo>
                <a:lnTo>
                  <a:pt x="15669" y="2755"/>
                </a:lnTo>
                <a:lnTo>
                  <a:pt x="15635" y="2747"/>
                </a:lnTo>
                <a:lnTo>
                  <a:pt x="15847" y="2691"/>
                </a:lnTo>
                <a:lnTo>
                  <a:pt x="16057" y="2623"/>
                </a:lnTo>
                <a:lnTo>
                  <a:pt x="16272" y="2571"/>
                </a:lnTo>
                <a:lnTo>
                  <a:pt x="16255" y="2580"/>
                </a:lnTo>
                <a:lnTo>
                  <a:pt x="16463" y="2368"/>
                </a:lnTo>
                <a:cubicBezTo>
                  <a:pt x="16474" y="2357"/>
                  <a:pt x="16491" y="2354"/>
                  <a:pt x="16505" y="2362"/>
                </a:cubicBezTo>
                <a:lnTo>
                  <a:pt x="16717" y="2474"/>
                </a:lnTo>
                <a:lnTo>
                  <a:pt x="16705" y="2470"/>
                </a:lnTo>
                <a:lnTo>
                  <a:pt x="16917" y="2494"/>
                </a:lnTo>
                <a:cubicBezTo>
                  <a:pt x="16926" y="2495"/>
                  <a:pt x="16935" y="2500"/>
                  <a:pt x="16941" y="2507"/>
                </a:cubicBezTo>
                <a:lnTo>
                  <a:pt x="17153" y="2771"/>
                </a:lnTo>
                <a:lnTo>
                  <a:pt x="17104" y="2764"/>
                </a:lnTo>
                <a:lnTo>
                  <a:pt x="17312" y="2616"/>
                </a:lnTo>
                <a:cubicBezTo>
                  <a:pt x="17328" y="2605"/>
                  <a:pt x="17350" y="2608"/>
                  <a:pt x="17361" y="2624"/>
                </a:cubicBezTo>
                <a:lnTo>
                  <a:pt x="17573" y="2912"/>
                </a:lnTo>
                <a:cubicBezTo>
                  <a:pt x="17576" y="2916"/>
                  <a:pt x="17578" y="2921"/>
                  <a:pt x="17580" y="2925"/>
                </a:cubicBezTo>
                <a:lnTo>
                  <a:pt x="17792" y="3841"/>
                </a:lnTo>
                <a:lnTo>
                  <a:pt x="17721" y="3842"/>
                </a:lnTo>
                <a:lnTo>
                  <a:pt x="17929" y="2854"/>
                </a:lnTo>
                <a:cubicBezTo>
                  <a:pt x="17930" y="2849"/>
                  <a:pt x="17933" y="2844"/>
                  <a:pt x="17936" y="2840"/>
                </a:cubicBezTo>
                <a:lnTo>
                  <a:pt x="18148" y="2564"/>
                </a:lnTo>
                <a:cubicBezTo>
                  <a:pt x="18156" y="2553"/>
                  <a:pt x="18170" y="2547"/>
                  <a:pt x="18184" y="2550"/>
                </a:cubicBezTo>
                <a:lnTo>
                  <a:pt x="18396" y="2594"/>
                </a:lnTo>
                <a:lnTo>
                  <a:pt x="18379" y="2595"/>
                </a:lnTo>
                <a:lnTo>
                  <a:pt x="18591" y="2535"/>
                </a:lnTo>
                <a:lnTo>
                  <a:pt x="18576" y="2543"/>
                </a:lnTo>
                <a:lnTo>
                  <a:pt x="18784" y="2347"/>
                </a:lnTo>
                <a:cubicBezTo>
                  <a:pt x="18793" y="2339"/>
                  <a:pt x="18806" y="2335"/>
                  <a:pt x="18818" y="2339"/>
                </a:cubicBezTo>
                <a:cubicBezTo>
                  <a:pt x="18830" y="2342"/>
                  <a:pt x="18840" y="2351"/>
                  <a:pt x="18843" y="2364"/>
                </a:cubicBezTo>
                <a:lnTo>
                  <a:pt x="19055" y="3104"/>
                </a:lnTo>
                <a:lnTo>
                  <a:pt x="18986" y="3102"/>
                </a:lnTo>
                <a:lnTo>
                  <a:pt x="19198" y="2490"/>
                </a:lnTo>
                <a:cubicBezTo>
                  <a:pt x="19204" y="2473"/>
                  <a:pt x="19222" y="2462"/>
                  <a:pt x="19240" y="2466"/>
                </a:cubicBezTo>
                <a:lnTo>
                  <a:pt x="19448" y="2510"/>
                </a:lnTo>
                <a:cubicBezTo>
                  <a:pt x="19450" y="2511"/>
                  <a:pt x="19453" y="2511"/>
                  <a:pt x="19455" y="2512"/>
                </a:cubicBezTo>
                <a:lnTo>
                  <a:pt x="19667" y="2604"/>
                </a:lnTo>
                <a:lnTo>
                  <a:pt x="19643" y="2603"/>
                </a:lnTo>
                <a:lnTo>
                  <a:pt x="19855" y="2543"/>
                </a:lnTo>
                <a:lnTo>
                  <a:pt x="20064" y="2464"/>
                </a:lnTo>
                <a:lnTo>
                  <a:pt x="20058" y="2467"/>
                </a:lnTo>
                <a:lnTo>
                  <a:pt x="20266" y="2339"/>
                </a:lnTo>
                <a:lnTo>
                  <a:pt x="20259" y="2344"/>
                </a:lnTo>
                <a:lnTo>
                  <a:pt x="20471" y="2136"/>
                </a:lnTo>
                <a:cubicBezTo>
                  <a:pt x="20475" y="2133"/>
                  <a:pt x="20478" y="2130"/>
                  <a:pt x="20483" y="2128"/>
                </a:cubicBezTo>
                <a:lnTo>
                  <a:pt x="20695" y="2040"/>
                </a:lnTo>
                <a:lnTo>
                  <a:pt x="20681" y="2051"/>
                </a:lnTo>
                <a:lnTo>
                  <a:pt x="20889" y="1795"/>
                </a:lnTo>
                <a:cubicBezTo>
                  <a:pt x="20896" y="1786"/>
                  <a:pt x="20907" y="1781"/>
                  <a:pt x="20918" y="1781"/>
                </a:cubicBezTo>
                <a:lnTo>
                  <a:pt x="21130" y="1789"/>
                </a:lnTo>
                <a:cubicBezTo>
                  <a:pt x="21139" y="1790"/>
                  <a:pt x="21148" y="1794"/>
                  <a:pt x="21154" y="1800"/>
                </a:cubicBezTo>
                <a:lnTo>
                  <a:pt x="21366" y="2012"/>
                </a:lnTo>
                <a:lnTo>
                  <a:pt x="21307" y="2023"/>
                </a:lnTo>
                <a:lnTo>
                  <a:pt x="21519" y="1539"/>
                </a:lnTo>
                <a:cubicBezTo>
                  <a:pt x="21524" y="1530"/>
                  <a:pt x="21532" y="1522"/>
                  <a:pt x="21541" y="1519"/>
                </a:cubicBezTo>
                <a:lnTo>
                  <a:pt x="21749" y="1451"/>
                </a:lnTo>
                <a:lnTo>
                  <a:pt x="21737" y="1459"/>
                </a:lnTo>
                <a:lnTo>
                  <a:pt x="21949" y="1271"/>
                </a:lnTo>
                <a:lnTo>
                  <a:pt x="22162" y="1098"/>
                </a:lnTo>
                <a:cubicBezTo>
                  <a:pt x="22177" y="1085"/>
                  <a:pt x="22199" y="1087"/>
                  <a:pt x="22212" y="1102"/>
                </a:cubicBezTo>
                <a:lnTo>
                  <a:pt x="22424" y="1350"/>
                </a:lnTo>
                <a:lnTo>
                  <a:pt x="22410" y="1340"/>
                </a:lnTo>
                <a:lnTo>
                  <a:pt x="22618" y="1428"/>
                </a:lnTo>
                <a:lnTo>
                  <a:pt x="22831" y="1525"/>
                </a:lnTo>
                <a:cubicBezTo>
                  <a:pt x="22840" y="1529"/>
                  <a:pt x="22847" y="1536"/>
                  <a:pt x="22850" y="1545"/>
                </a:cubicBezTo>
                <a:lnTo>
                  <a:pt x="23062" y="2113"/>
                </a:lnTo>
                <a:lnTo>
                  <a:pt x="23060" y="2108"/>
                </a:lnTo>
                <a:lnTo>
                  <a:pt x="23268" y="2476"/>
                </a:lnTo>
                <a:cubicBezTo>
                  <a:pt x="23269" y="2478"/>
                  <a:pt x="23270" y="2481"/>
                  <a:pt x="23271" y="2483"/>
                </a:cubicBezTo>
                <a:lnTo>
                  <a:pt x="23483" y="3211"/>
                </a:lnTo>
                <a:lnTo>
                  <a:pt x="23478" y="3201"/>
                </a:lnTo>
                <a:lnTo>
                  <a:pt x="23690" y="3517"/>
                </a:lnTo>
                <a:lnTo>
                  <a:pt x="23901" y="3800"/>
                </a:lnTo>
                <a:cubicBezTo>
                  <a:pt x="23913" y="3816"/>
                  <a:pt x="23910" y="3838"/>
                  <a:pt x="23894" y="3850"/>
                </a:cubicBezTo>
                <a:cubicBezTo>
                  <a:pt x="23878" y="3862"/>
                  <a:pt x="23856" y="3859"/>
                  <a:pt x="23844" y="3843"/>
                </a:cubicBezTo>
                <a:lnTo>
                  <a:pt x="23631" y="3558"/>
                </a:lnTo>
                <a:lnTo>
                  <a:pt x="23419" y="3242"/>
                </a:lnTo>
                <a:cubicBezTo>
                  <a:pt x="23417" y="3238"/>
                  <a:pt x="23415" y="3235"/>
                  <a:pt x="23414" y="3232"/>
                </a:cubicBezTo>
                <a:lnTo>
                  <a:pt x="23202" y="2504"/>
                </a:lnTo>
                <a:lnTo>
                  <a:pt x="23205" y="2511"/>
                </a:lnTo>
                <a:lnTo>
                  <a:pt x="22997" y="2143"/>
                </a:lnTo>
                <a:cubicBezTo>
                  <a:pt x="22996" y="2142"/>
                  <a:pt x="22995" y="2140"/>
                  <a:pt x="22995" y="2138"/>
                </a:cubicBezTo>
                <a:lnTo>
                  <a:pt x="22783" y="1570"/>
                </a:lnTo>
                <a:lnTo>
                  <a:pt x="22802" y="1590"/>
                </a:lnTo>
                <a:lnTo>
                  <a:pt x="22590" y="1495"/>
                </a:lnTo>
                <a:lnTo>
                  <a:pt x="22382" y="1407"/>
                </a:lnTo>
                <a:cubicBezTo>
                  <a:pt x="22377" y="1404"/>
                  <a:pt x="22373" y="1401"/>
                  <a:pt x="22369" y="1397"/>
                </a:cubicBezTo>
                <a:lnTo>
                  <a:pt x="22157" y="1149"/>
                </a:lnTo>
                <a:lnTo>
                  <a:pt x="22207" y="1153"/>
                </a:lnTo>
                <a:lnTo>
                  <a:pt x="21996" y="1324"/>
                </a:lnTo>
                <a:lnTo>
                  <a:pt x="21784" y="1512"/>
                </a:lnTo>
                <a:cubicBezTo>
                  <a:pt x="21781" y="1516"/>
                  <a:pt x="21776" y="1518"/>
                  <a:pt x="21772" y="1520"/>
                </a:cubicBezTo>
                <a:lnTo>
                  <a:pt x="21564" y="1588"/>
                </a:lnTo>
                <a:lnTo>
                  <a:pt x="21585" y="1568"/>
                </a:lnTo>
                <a:lnTo>
                  <a:pt x="21373" y="2052"/>
                </a:lnTo>
                <a:cubicBezTo>
                  <a:pt x="21369" y="2063"/>
                  <a:pt x="21359" y="2071"/>
                  <a:pt x="21347" y="2073"/>
                </a:cubicBezTo>
                <a:cubicBezTo>
                  <a:pt x="21335" y="2075"/>
                  <a:pt x="21323" y="2071"/>
                  <a:pt x="21315" y="2063"/>
                </a:cubicBezTo>
                <a:lnTo>
                  <a:pt x="21103" y="1851"/>
                </a:lnTo>
                <a:lnTo>
                  <a:pt x="21127" y="1861"/>
                </a:lnTo>
                <a:lnTo>
                  <a:pt x="20915" y="1853"/>
                </a:lnTo>
                <a:lnTo>
                  <a:pt x="20944" y="1840"/>
                </a:lnTo>
                <a:lnTo>
                  <a:pt x="20736" y="2096"/>
                </a:lnTo>
                <a:cubicBezTo>
                  <a:pt x="20733" y="2101"/>
                  <a:pt x="20728" y="2104"/>
                  <a:pt x="20722" y="2107"/>
                </a:cubicBezTo>
                <a:lnTo>
                  <a:pt x="20510" y="2195"/>
                </a:lnTo>
                <a:lnTo>
                  <a:pt x="20522" y="2187"/>
                </a:lnTo>
                <a:lnTo>
                  <a:pt x="20310" y="2395"/>
                </a:lnTo>
                <a:cubicBezTo>
                  <a:pt x="20308" y="2397"/>
                  <a:pt x="20306" y="2399"/>
                  <a:pt x="20303" y="2400"/>
                </a:cubicBezTo>
                <a:lnTo>
                  <a:pt x="20095" y="2528"/>
                </a:lnTo>
                <a:cubicBezTo>
                  <a:pt x="20093" y="2529"/>
                  <a:pt x="20091" y="2530"/>
                  <a:pt x="20089" y="2531"/>
                </a:cubicBezTo>
                <a:lnTo>
                  <a:pt x="19874" y="2612"/>
                </a:lnTo>
                <a:lnTo>
                  <a:pt x="19662" y="2672"/>
                </a:lnTo>
                <a:cubicBezTo>
                  <a:pt x="19654" y="2674"/>
                  <a:pt x="19646" y="2674"/>
                  <a:pt x="19638" y="2670"/>
                </a:cubicBezTo>
                <a:lnTo>
                  <a:pt x="19426" y="2578"/>
                </a:lnTo>
                <a:lnTo>
                  <a:pt x="19433" y="2581"/>
                </a:lnTo>
                <a:lnTo>
                  <a:pt x="19225" y="2537"/>
                </a:lnTo>
                <a:lnTo>
                  <a:pt x="19266" y="2513"/>
                </a:lnTo>
                <a:lnTo>
                  <a:pt x="19054" y="3125"/>
                </a:lnTo>
                <a:cubicBezTo>
                  <a:pt x="19049" y="3140"/>
                  <a:pt x="19035" y="3150"/>
                  <a:pt x="19019" y="3149"/>
                </a:cubicBezTo>
                <a:cubicBezTo>
                  <a:pt x="19004" y="3149"/>
                  <a:pt x="18990" y="3138"/>
                  <a:pt x="18986" y="3123"/>
                </a:cubicBezTo>
                <a:lnTo>
                  <a:pt x="18774" y="2383"/>
                </a:lnTo>
                <a:lnTo>
                  <a:pt x="18833" y="2400"/>
                </a:lnTo>
                <a:lnTo>
                  <a:pt x="18625" y="2596"/>
                </a:lnTo>
                <a:cubicBezTo>
                  <a:pt x="18621" y="2600"/>
                  <a:pt x="18616" y="2603"/>
                  <a:pt x="18610" y="2604"/>
                </a:cubicBezTo>
                <a:lnTo>
                  <a:pt x="18398" y="2664"/>
                </a:lnTo>
                <a:cubicBezTo>
                  <a:pt x="18393" y="2666"/>
                  <a:pt x="18387" y="2666"/>
                  <a:pt x="18381" y="2665"/>
                </a:cubicBezTo>
                <a:lnTo>
                  <a:pt x="18169" y="2621"/>
                </a:lnTo>
                <a:lnTo>
                  <a:pt x="18205" y="2607"/>
                </a:lnTo>
                <a:lnTo>
                  <a:pt x="17993" y="2883"/>
                </a:lnTo>
                <a:lnTo>
                  <a:pt x="18000" y="2869"/>
                </a:lnTo>
                <a:lnTo>
                  <a:pt x="17792" y="3857"/>
                </a:lnTo>
                <a:cubicBezTo>
                  <a:pt x="17788" y="3873"/>
                  <a:pt x="17774" y="3885"/>
                  <a:pt x="17757" y="3885"/>
                </a:cubicBezTo>
                <a:cubicBezTo>
                  <a:pt x="17740" y="3886"/>
                  <a:pt x="17725" y="3874"/>
                  <a:pt x="17721" y="3858"/>
                </a:cubicBezTo>
                <a:lnTo>
                  <a:pt x="17509" y="2942"/>
                </a:lnTo>
                <a:lnTo>
                  <a:pt x="17515" y="2955"/>
                </a:lnTo>
                <a:lnTo>
                  <a:pt x="17303" y="2667"/>
                </a:lnTo>
                <a:lnTo>
                  <a:pt x="17353" y="2675"/>
                </a:lnTo>
                <a:lnTo>
                  <a:pt x="17145" y="2823"/>
                </a:lnTo>
                <a:cubicBezTo>
                  <a:pt x="17130" y="2834"/>
                  <a:pt x="17108" y="2831"/>
                  <a:pt x="17096" y="2816"/>
                </a:cubicBezTo>
                <a:lnTo>
                  <a:pt x="16884" y="2552"/>
                </a:lnTo>
                <a:lnTo>
                  <a:pt x="16908" y="2565"/>
                </a:lnTo>
                <a:lnTo>
                  <a:pt x="16696" y="2541"/>
                </a:lnTo>
                <a:cubicBezTo>
                  <a:pt x="16692" y="2541"/>
                  <a:pt x="16688" y="2539"/>
                  <a:pt x="16684" y="2537"/>
                </a:cubicBezTo>
                <a:lnTo>
                  <a:pt x="16472" y="2425"/>
                </a:lnTo>
                <a:lnTo>
                  <a:pt x="16514" y="2419"/>
                </a:lnTo>
                <a:lnTo>
                  <a:pt x="16306" y="2631"/>
                </a:lnTo>
                <a:cubicBezTo>
                  <a:pt x="16301" y="2635"/>
                  <a:pt x="16296" y="2639"/>
                  <a:pt x="16289" y="2640"/>
                </a:cubicBezTo>
                <a:lnTo>
                  <a:pt x="16079" y="2692"/>
                </a:lnTo>
                <a:lnTo>
                  <a:pt x="15866" y="2760"/>
                </a:lnTo>
                <a:lnTo>
                  <a:pt x="15654" y="2816"/>
                </a:lnTo>
                <a:cubicBezTo>
                  <a:pt x="15642" y="2819"/>
                  <a:pt x="15629" y="2816"/>
                  <a:pt x="15620" y="2808"/>
                </a:cubicBezTo>
                <a:lnTo>
                  <a:pt x="15412" y="2620"/>
                </a:lnTo>
                <a:lnTo>
                  <a:pt x="15426" y="2628"/>
                </a:lnTo>
                <a:lnTo>
                  <a:pt x="15214" y="2564"/>
                </a:lnTo>
                <a:cubicBezTo>
                  <a:pt x="15206" y="2561"/>
                  <a:pt x="15198" y="2556"/>
                  <a:pt x="15194" y="2548"/>
                </a:cubicBezTo>
                <a:lnTo>
                  <a:pt x="14982" y="2204"/>
                </a:lnTo>
                <a:lnTo>
                  <a:pt x="15046" y="2198"/>
                </a:lnTo>
                <a:lnTo>
                  <a:pt x="14838" y="2762"/>
                </a:lnTo>
                <a:cubicBezTo>
                  <a:pt x="14836" y="2767"/>
                  <a:pt x="14833" y="2772"/>
                  <a:pt x="14829" y="2776"/>
                </a:cubicBezTo>
                <a:lnTo>
                  <a:pt x="14617" y="2976"/>
                </a:lnTo>
                <a:cubicBezTo>
                  <a:pt x="14610" y="2982"/>
                  <a:pt x="14601" y="2986"/>
                  <a:pt x="14591" y="2985"/>
                </a:cubicBezTo>
                <a:cubicBezTo>
                  <a:pt x="14582" y="2985"/>
                  <a:pt x="14573" y="2981"/>
                  <a:pt x="14566" y="2974"/>
                </a:cubicBezTo>
                <a:lnTo>
                  <a:pt x="14354" y="2746"/>
                </a:lnTo>
                <a:lnTo>
                  <a:pt x="14374" y="2757"/>
                </a:lnTo>
                <a:lnTo>
                  <a:pt x="14162" y="2721"/>
                </a:lnTo>
                <a:cubicBezTo>
                  <a:pt x="14152" y="2719"/>
                  <a:pt x="14142" y="2713"/>
                  <a:pt x="14137" y="2703"/>
                </a:cubicBezTo>
                <a:lnTo>
                  <a:pt x="13929" y="2331"/>
                </a:lnTo>
                <a:lnTo>
                  <a:pt x="13994" y="2325"/>
                </a:lnTo>
                <a:lnTo>
                  <a:pt x="13782" y="2929"/>
                </a:lnTo>
                <a:cubicBezTo>
                  <a:pt x="13778" y="2942"/>
                  <a:pt x="13767" y="2951"/>
                  <a:pt x="13755" y="2953"/>
                </a:cubicBezTo>
                <a:cubicBezTo>
                  <a:pt x="13742" y="2955"/>
                  <a:pt x="13729" y="2950"/>
                  <a:pt x="13720" y="2940"/>
                </a:cubicBezTo>
                <a:lnTo>
                  <a:pt x="13508" y="2676"/>
                </a:lnTo>
                <a:lnTo>
                  <a:pt x="13534" y="2689"/>
                </a:lnTo>
                <a:lnTo>
                  <a:pt x="13326" y="2673"/>
                </a:lnTo>
                <a:cubicBezTo>
                  <a:pt x="13314" y="2672"/>
                  <a:pt x="13303" y="2665"/>
                  <a:pt x="13297" y="2655"/>
                </a:cubicBezTo>
                <a:lnTo>
                  <a:pt x="13085" y="2263"/>
                </a:lnTo>
                <a:lnTo>
                  <a:pt x="13135" y="2276"/>
                </a:lnTo>
                <a:lnTo>
                  <a:pt x="12923" y="2404"/>
                </a:lnTo>
                <a:cubicBezTo>
                  <a:pt x="12913" y="2410"/>
                  <a:pt x="12901" y="2411"/>
                  <a:pt x="12890" y="2406"/>
                </a:cubicBezTo>
                <a:lnTo>
                  <a:pt x="12678" y="2314"/>
                </a:lnTo>
                <a:lnTo>
                  <a:pt x="12685" y="2317"/>
                </a:lnTo>
                <a:lnTo>
                  <a:pt x="12477" y="2273"/>
                </a:lnTo>
                <a:lnTo>
                  <a:pt x="12512" y="2260"/>
                </a:lnTo>
                <a:lnTo>
                  <a:pt x="12300" y="2516"/>
                </a:lnTo>
                <a:cubicBezTo>
                  <a:pt x="12293" y="2525"/>
                  <a:pt x="12283" y="2530"/>
                  <a:pt x="12272" y="2529"/>
                </a:cubicBezTo>
                <a:lnTo>
                  <a:pt x="12060" y="2525"/>
                </a:lnTo>
                <a:lnTo>
                  <a:pt x="12076" y="2522"/>
                </a:lnTo>
                <a:lnTo>
                  <a:pt x="11864" y="2622"/>
                </a:lnTo>
                <a:cubicBezTo>
                  <a:pt x="11850" y="2629"/>
                  <a:pt x="11834" y="2626"/>
                  <a:pt x="11823" y="2615"/>
                </a:cubicBezTo>
                <a:lnTo>
                  <a:pt x="11615" y="2407"/>
                </a:lnTo>
                <a:lnTo>
                  <a:pt x="11672" y="2399"/>
                </a:lnTo>
                <a:lnTo>
                  <a:pt x="11460" y="2775"/>
                </a:lnTo>
                <a:cubicBezTo>
                  <a:pt x="11453" y="2788"/>
                  <a:pt x="11439" y="2795"/>
                  <a:pt x="11425" y="2793"/>
                </a:cubicBezTo>
                <a:cubicBezTo>
                  <a:pt x="11410" y="2792"/>
                  <a:pt x="11398" y="2782"/>
                  <a:pt x="11394" y="2768"/>
                </a:cubicBezTo>
                <a:lnTo>
                  <a:pt x="11182" y="2072"/>
                </a:lnTo>
                <a:lnTo>
                  <a:pt x="11249" y="2077"/>
                </a:lnTo>
                <a:lnTo>
                  <a:pt x="11041" y="2521"/>
                </a:lnTo>
                <a:cubicBezTo>
                  <a:pt x="11038" y="2527"/>
                  <a:pt x="11034" y="2532"/>
                  <a:pt x="11028" y="2536"/>
                </a:cubicBezTo>
                <a:lnTo>
                  <a:pt x="10816" y="2676"/>
                </a:lnTo>
                <a:cubicBezTo>
                  <a:pt x="10814" y="2677"/>
                  <a:pt x="10811" y="2679"/>
                  <a:pt x="10808" y="2680"/>
                </a:cubicBezTo>
                <a:lnTo>
                  <a:pt x="10596" y="2752"/>
                </a:lnTo>
                <a:cubicBezTo>
                  <a:pt x="10589" y="2754"/>
                  <a:pt x="10581" y="2754"/>
                  <a:pt x="10573" y="2752"/>
                </a:cubicBezTo>
                <a:lnTo>
                  <a:pt x="10361" y="2684"/>
                </a:lnTo>
                <a:lnTo>
                  <a:pt x="10404" y="2667"/>
                </a:lnTo>
                <a:lnTo>
                  <a:pt x="10196" y="3039"/>
                </a:lnTo>
                <a:cubicBezTo>
                  <a:pt x="10190" y="3049"/>
                  <a:pt x="10180" y="3056"/>
                  <a:pt x="10169" y="3057"/>
                </a:cubicBezTo>
                <a:cubicBezTo>
                  <a:pt x="10158" y="3059"/>
                  <a:pt x="10147" y="3055"/>
                  <a:pt x="10139" y="3047"/>
                </a:cubicBezTo>
                <a:lnTo>
                  <a:pt x="9927" y="2831"/>
                </a:lnTo>
                <a:lnTo>
                  <a:pt x="9983" y="2824"/>
                </a:lnTo>
                <a:lnTo>
                  <a:pt x="9771" y="3180"/>
                </a:lnTo>
                <a:cubicBezTo>
                  <a:pt x="9761" y="3197"/>
                  <a:pt x="9739" y="3203"/>
                  <a:pt x="9722" y="3192"/>
                </a:cubicBezTo>
                <a:lnTo>
                  <a:pt x="9510" y="3066"/>
                </a:lnTo>
                <a:lnTo>
                  <a:pt x="9298" y="2902"/>
                </a:lnTo>
                <a:lnTo>
                  <a:pt x="9347" y="2897"/>
                </a:lnTo>
                <a:lnTo>
                  <a:pt x="9135" y="3137"/>
                </a:lnTo>
                <a:cubicBezTo>
                  <a:pt x="9128" y="3145"/>
                  <a:pt x="9118" y="3150"/>
                  <a:pt x="9107" y="3149"/>
                </a:cubicBezTo>
                <a:cubicBezTo>
                  <a:pt x="9096" y="3149"/>
                  <a:pt x="9086" y="3144"/>
                  <a:pt x="9080" y="3135"/>
                </a:cubicBezTo>
                <a:lnTo>
                  <a:pt x="8868" y="2859"/>
                </a:lnTo>
                <a:lnTo>
                  <a:pt x="8885" y="2872"/>
                </a:lnTo>
                <a:lnTo>
                  <a:pt x="8677" y="2804"/>
                </a:lnTo>
                <a:lnTo>
                  <a:pt x="8702" y="2803"/>
                </a:lnTo>
                <a:lnTo>
                  <a:pt x="8490" y="2891"/>
                </a:lnTo>
                <a:cubicBezTo>
                  <a:pt x="8475" y="2897"/>
                  <a:pt x="8458" y="2892"/>
                  <a:pt x="8448" y="2879"/>
                </a:cubicBezTo>
                <a:lnTo>
                  <a:pt x="8236" y="2603"/>
                </a:lnTo>
                <a:lnTo>
                  <a:pt x="8264" y="2617"/>
                </a:lnTo>
                <a:lnTo>
                  <a:pt x="8056" y="2613"/>
                </a:lnTo>
                <a:lnTo>
                  <a:pt x="8066" y="2612"/>
                </a:lnTo>
                <a:lnTo>
                  <a:pt x="7854" y="2668"/>
                </a:lnTo>
                <a:cubicBezTo>
                  <a:pt x="7842" y="2671"/>
                  <a:pt x="7829" y="2668"/>
                  <a:pt x="7820" y="2659"/>
                </a:cubicBezTo>
                <a:lnTo>
                  <a:pt x="7608" y="2455"/>
                </a:lnTo>
                <a:lnTo>
                  <a:pt x="7645" y="2463"/>
                </a:lnTo>
                <a:lnTo>
                  <a:pt x="7433" y="2543"/>
                </a:lnTo>
                <a:cubicBezTo>
                  <a:pt x="7415" y="2550"/>
                  <a:pt x="7396" y="2542"/>
                  <a:pt x="7388" y="2524"/>
                </a:cubicBezTo>
                <a:lnTo>
                  <a:pt x="7180" y="2068"/>
                </a:lnTo>
                <a:lnTo>
                  <a:pt x="7230" y="2085"/>
                </a:lnTo>
                <a:lnTo>
                  <a:pt x="7021" y="2203"/>
                </a:lnTo>
                <a:lnTo>
                  <a:pt x="6810" y="2350"/>
                </a:lnTo>
                <a:lnTo>
                  <a:pt x="6599" y="2514"/>
                </a:lnTo>
                <a:lnTo>
                  <a:pt x="6391" y="2678"/>
                </a:lnTo>
                <a:cubicBezTo>
                  <a:pt x="6382" y="2684"/>
                  <a:pt x="6372" y="2687"/>
                  <a:pt x="6361" y="2685"/>
                </a:cubicBezTo>
                <a:lnTo>
                  <a:pt x="6144" y="2639"/>
                </a:lnTo>
                <a:lnTo>
                  <a:pt x="5932" y="2563"/>
                </a:lnTo>
                <a:cubicBezTo>
                  <a:pt x="5928" y="2562"/>
                  <a:pt x="5924" y="2560"/>
                  <a:pt x="5921" y="2557"/>
                </a:cubicBezTo>
                <a:lnTo>
                  <a:pt x="5713" y="2377"/>
                </a:lnTo>
                <a:lnTo>
                  <a:pt x="5772" y="2356"/>
                </a:lnTo>
                <a:lnTo>
                  <a:pt x="5560" y="3492"/>
                </a:lnTo>
                <a:cubicBezTo>
                  <a:pt x="5557" y="3507"/>
                  <a:pt x="5546" y="3518"/>
                  <a:pt x="5531" y="3521"/>
                </a:cubicBezTo>
                <a:cubicBezTo>
                  <a:pt x="5516" y="3524"/>
                  <a:pt x="5501" y="3517"/>
                  <a:pt x="5494" y="3504"/>
                </a:cubicBezTo>
                <a:lnTo>
                  <a:pt x="5282" y="3148"/>
                </a:lnTo>
                <a:lnTo>
                  <a:pt x="5291" y="3159"/>
                </a:lnTo>
                <a:lnTo>
                  <a:pt x="5079" y="3007"/>
                </a:lnTo>
                <a:cubicBezTo>
                  <a:pt x="5078" y="3006"/>
                  <a:pt x="5076" y="3004"/>
                  <a:pt x="5075" y="3003"/>
                </a:cubicBezTo>
                <a:lnTo>
                  <a:pt x="4867" y="2795"/>
                </a:lnTo>
                <a:cubicBezTo>
                  <a:pt x="4865" y="2792"/>
                  <a:pt x="4862" y="2790"/>
                  <a:pt x="4861" y="2786"/>
                </a:cubicBezTo>
                <a:lnTo>
                  <a:pt x="4649" y="2390"/>
                </a:lnTo>
                <a:lnTo>
                  <a:pt x="4656" y="2400"/>
                </a:lnTo>
                <a:lnTo>
                  <a:pt x="4444" y="2200"/>
                </a:lnTo>
                <a:cubicBezTo>
                  <a:pt x="4439" y="2195"/>
                  <a:pt x="4435" y="2189"/>
                  <a:pt x="4434" y="2183"/>
                </a:cubicBezTo>
                <a:lnTo>
                  <a:pt x="4226" y="1395"/>
                </a:lnTo>
                <a:lnTo>
                  <a:pt x="4278" y="1417"/>
                </a:lnTo>
                <a:lnTo>
                  <a:pt x="4066" y="1537"/>
                </a:lnTo>
                <a:lnTo>
                  <a:pt x="4082" y="1519"/>
                </a:lnTo>
                <a:lnTo>
                  <a:pt x="3870" y="2027"/>
                </a:lnTo>
                <a:cubicBezTo>
                  <a:pt x="3864" y="2042"/>
                  <a:pt x="3849" y="2051"/>
                  <a:pt x="3833" y="2049"/>
                </a:cubicBezTo>
                <a:cubicBezTo>
                  <a:pt x="3817" y="2048"/>
                  <a:pt x="3804" y="2036"/>
                  <a:pt x="3801" y="2021"/>
                </a:cubicBezTo>
                <a:lnTo>
                  <a:pt x="3589" y="1001"/>
                </a:lnTo>
                <a:lnTo>
                  <a:pt x="3606" y="1024"/>
                </a:lnTo>
                <a:lnTo>
                  <a:pt x="3398" y="896"/>
                </a:lnTo>
                <a:cubicBezTo>
                  <a:pt x="3394" y="894"/>
                  <a:pt x="3390" y="891"/>
                  <a:pt x="3387" y="887"/>
                </a:cubicBezTo>
                <a:lnTo>
                  <a:pt x="3175" y="599"/>
                </a:lnTo>
                <a:lnTo>
                  <a:pt x="3220" y="610"/>
                </a:lnTo>
                <a:lnTo>
                  <a:pt x="3008" y="714"/>
                </a:lnTo>
                <a:cubicBezTo>
                  <a:pt x="2999" y="718"/>
                  <a:pt x="2988" y="719"/>
                  <a:pt x="2979" y="715"/>
                </a:cubicBezTo>
                <a:cubicBezTo>
                  <a:pt x="2969" y="711"/>
                  <a:pt x="2962" y="703"/>
                  <a:pt x="2959" y="694"/>
                </a:cubicBezTo>
                <a:lnTo>
                  <a:pt x="2751" y="110"/>
                </a:lnTo>
                <a:lnTo>
                  <a:pt x="2775" y="132"/>
                </a:lnTo>
                <a:lnTo>
                  <a:pt x="2563" y="72"/>
                </a:lnTo>
                <a:lnTo>
                  <a:pt x="2591" y="69"/>
                </a:lnTo>
                <a:lnTo>
                  <a:pt x="2379" y="193"/>
                </a:lnTo>
                <a:cubicBezTo>
                  <a:pt x="2373" y="196"/>
                  <a:pt x="2366" y="198"/>
                  <a:pt x="2359" y="197"/>
                </a:cubicBezTo>
                <a:lnTo>
                  <a:pt x="2145" y="189"/>
                </a:lnTo>
                <a:lnTo>
                  <a:pt x="1937" y="169"/>
                </a:lnTo>
                <a:lnTo>
                  <a:pt x="1971" y="153"/>
                </a:lnTo>
                <a:lnTo>
                  <a:pt x="1759" y="477"/>
                </a:lnTo>
                <a:cubicBezTo>
                  <a:pt x="1752" y="487"/>
                  <a:pt x="1742" y="493"/>
                  <a:pt x="1731" y="493"/>
                </a:cubicBezTo>
                <a:lnTo>
                  <a:pt x="1519" y="509"/>
                </a:lnTo>
                <a:cubicBezTo>
                  <a:pt x="1515" y="510"/>
                  <a:pt x="1511" y="509"/>
                  <a:pt x="1507" y="508"/>
                </a:cubicBezTo>
                <a:lnTo>
                  <a:pt x="1295" y="452"/>
                </a:lnTo>
                <a:lnTo>
                  <a:pt x="1336" y="436"/>
                </a:lnTo>
                <a:lnTo>
                  <a:pt x="1128" y="792"/>
                </a:lnTo>
                <a:cubicBezTo>
                  <a:pt x="1122" y="802"/>
                  <a:pt x="1111" y="808"/>
                  <a:pt x="1100" y="809"/>
                </a:cubicBezTo>
                <a:lnTo>
                  <a:pt x="888" y="829"/>
                </a:lnTo>
                <a:cubicBezTo>
                  <a:pt x="886" y="829"/>
                  <a:pt x="884" y="830"/>
                  <a:pt x="882" y="829"/>
                </a:cubicBezTo>
                <a:lnTo>
                  <a:pt x="670" y="817"/>
                </a:lnTo>
                <a:cubicBezTo>
                  <a:pt x="665" y="817"/>
                  <a:pt x="660" y="816"/>
                  <a:pt x="656" y="813"/>
                </a:cubicBezTo>
                <a:lnTo>
                  <a:pt x="448" y="705"/>
                </a:lnTo>
                <a:lnTo>
                  <a:pt x="468" y="709"/>
                </a:lnTo>
                <a:lnTo>
                  <a:pt x="256" y="729"/>
                </a:lnTo>
                <a:lnTo>
                  <a:pt x="276" y="721"/>
                </a:lnTo>
                <a:lnTo>
                  <a:pt x="64" y="901"/>
                </a:lnTo>
                <a:cubicBezTo>
                  <a:pt x="49" y="914"/>
                  <a:pt x="26" y="912"/>
                  <a:pt x="13" y="897"/>
                </a:cubicBezTo>
                <a:cubicBezTo>
                  <a:pt x="0" y="882"/>
                  <a:pt x="2" y="859"/>
                  <a:pt x="17" y="846"/>
                </a:cubicBezTo>
                <a:close/>
              </a:path>
            </a:pathLst>
          </a:custGeom>
          <a:solidFill>
            <a:srgbClr val="7F7F7F"/>
          </a:solidFill>
          <a:ln w="25400" cap="flat">
            <a:solidFill>
              <a:srgbClr val="7F7F7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5"/>
          <p:cNvSpPr>
            <a:spLocks/>
          </p:cNvSpPr>
          <p:nvPr/>
        </p:nvSpPr>
        <p:spPr bwMode="auto">
          <a:xfrm>
            <a:off x="749300" y="4124326"/>
            <a:ext cx="7353300" cy="1387475"/>
          </a:xfrm>
          <a:custGeom>
            <a:avLst/>
            <a:gdLst>
              <a:gd name="T0" fmla="*/ 859 w 23914"/>
              <a:gd name="T1" fmla="*/ 2731 h 5481"/>
              <a:gd name="T2" fmla="*/ 1542 w 23914"/>
              <a:gd name="T3" fmla="*/ 2391 h 5481"/>
              <a:gd name="T4" fmla="*/ 2336 w 23914"/>
              <a:gd name="T5" fmla="*/ 1854 h 5481"/>
              <a:gd name="T6" fmla="*/ 3238 w 23914"/>
              <a:gd name="T7" fmla="*/ 2132 h 5481"/>
              <a:gd name="T8" fmla="*/ 4078 w 23914"/>
              <a:gd name="T9" fmla="*/ 4125 h 5481"/>
              <a:gd name="T10" fmla="*/ 5066 w 23914"/>
              <a:gd name="T11" fmla="*/ 4538 h 5481"/>
              <a:gd name="T12" fmla="*/ 5746 w 23914"/>
              <a:gd name="T13" fmla="*/ 5194 h 5481"/>
              <a:gd name="T14" fmla="*/ 6373 w 23914"/>
              <a:gd name="T15" fmla="*/ 5161 h 5481"/>
              <a:gd name="T16" fmla="*/ 7222 w 23914"/>
              <a:gd name="T17" fmla="*/ 4490 h 5481"/>
              <a:gd name="T18" fmla="*/ 7828 w 23914"/>
              <a:gd name="T19" fmla="*/ 5029 h 5481"/>
              <a:gd name="T20" fmla="*/ 8675 w 23914"/>
              <a:gd name="T21" fmla="*/ 4363 h 5481"/>
              <a:gd name="T22" fmla="*/ 9286 w 23914"/>
              <a:gd name="T23" fmla="*/ 4282 h 5481"/>
              <a:gd name="T24" fmla="*/ 9952 w 23914"/>
              <a:gd name="T25" fmla="*/ 3832 h 5481"/>
              <a:gd name="T26" fmla="*/ 10619 w 23914"/>
              <a:gd name="T27" fmla="*/ 3226 h 5481"/>
              <a:gd name="T28" fmla="*/ 11397 w 23914"/>
              <a:gd name="T29" fmla="*/ 3459 h 5481"/>
              <a:gd name="T30" fmla="*/ 12255 w 23914"/>
              <a:gd name="T31" fmla="*/ 3289 h 5481"/>
              <a:gd name="T32" fmla="*/ 12921 w 23914"/>
              <a:gd name="T33" fmla="*/ 3260 h 5481"/>
              <a:gd name="T34" fmla="*/ 13730 w 23914"/>
              <a:gd name="T35" fmla="*/ 3225 h 5481"/>
              <a:gd name="T36" fmla="*/ 14793 w 23914"/>
              <a:gd name="T37" fmla="*/ 2958 h 5481"/>
              <a:gd name="T38" fmla="*/ 15620 w 23914"/>
              <a:gd name="T39" fmla="*/ 2539 h 5481"/>
              <a:gd name="T40" fmla="*/ 16468 w 23914"/>
              <a:gd name="T41" fmla="*/ 2455 h 5481"/>
              <a:gd name="T42" fmla="*/ 17147 w 23914"/>
              <a:gd name="T43" fmla="*/ 1992 h 5481"/>
              <a:gd name="T44" fmla="*/ 18177 w 23914"/>
              <a:gd name="T45" fmla="*/ 1936 h 5481"/>
              <a:gd name="T46" fmla="*/ 19034 w 23914"/>
              <a:gd name="T47" fmla="*/ 1863 h 5481"/>
              <a:gd name="T48" fmla="*/ 19833 w 23914"/>
              <a:gd name="T49" fmla="*/ 1235 h 5481"/>
              <a:gd name="T50" fmla="*/ 20515 w 23914"/>
              <a:gd name="T51" fmla="*/ 966 h 5481"/>
              <a:gd name="T52" fmla="*/ 21323 w 23914"/>
              <a:gd name="T53" fmla="*/ 681 h 5481"/>
              <a:gd name="T54" fmla="*/ 21941 w 23914"/>
              <a:gd name="T55" fmla="*/ 428 h 5481"/>
              <a:gd name="T56" fmla="*/ 22577 w 23914"/>
              <a:gd name="T57" fmla="*/ 446 h 5481"/>
              <a:gd name="T58" fmla="*/ 23473 w 23914"/>
              <a:gd name="T59" fmla="*/ 310 h 5481"/>
              <a:gd name="T60" fmla="*/ 23630 w 23914"/>
              <a:gd name="T61" fmla="*/ 255 h 5481"/>
              <a:gd name="T62" fmla="*/ 23015 w 23914"/>
              <a:gd name="T63" fmla="*/ 334 h 5481"/>
              <a:gd name="T64" fmla="*/ 22152 w 23914"/>
              <a:gd name="T65" fmla="*/ 52 h 5481"/>
              <a:gd name="T66" fmla="*/ 21555 w 23914"/>
              <a:gd name="T67" fmla="*/ 732 h 5481"/>
              <a:gd name="T68" fmla="*/ 20737 w 23914"/>
              <a:gd name="T69" fmla="*/ 1146 h 5481"/>
              <a:gd name="T70" fmla="*/ 20088 w 23914"/>
              <a:gd name="T71" fmla="*/ 1215 h 5481"/>
              <a:gd name="T72" fmla="*/ 19234 w 23914"/>
              <a:gd name="T73" fmla="*/ 1924 h 5481"/>
              <a:gd name="T74" fmla="*/ 18371 w 23914"/>
              <a:gd name="T75" fmla="*/ 1980 h 5481"/>
              <a:gd name="T76" fmla="*/ 17353 w 23914"/>
              <a:gd name="T77" fmla="*/ 2218 h 5481"/>
              <a:gd name="T78" fmla="*/ 16721 w 23914"/>
              <a:gd name="T79" fmla="*/ 2370 h 5481"/>
              <a:gd name="T80" fmla="*/ 15663 w 23914"/>
              <a:gd name="T81" fmla="*/ 2595 h 5481"/>
              <a:gd name="T82" fmla="*/ 14801 w 23914"/>
              <a:gd name="T83" fmla="*/ 3028 h 5481"/>
              <a:gd name="T84" fmla="*/ 13981 w 23914"/>
              <a:gd name="T85" fmla="*/ 3142 h 5481"/>
              <a:gd name="T86" fmla="*/ 13100 w 23914"/>
              <a:gd name="T87" fmla="*/ 3433 h 5481"/>
              <a:gd name="T88" fmla="*/ 12276 w 23914"/>
              <a:gd name="T89" fmla="*/ 3356 h 5481"/>
              <a:gd name="T90" fmla="*/ 11672 w 23914"/>
              <a:gd name="T91" fmla="*/ 3097 h 5481"/>
              <a:gd name="T92" fmla="*/ 10785 w 23914"/>
              <a:gd name="T93" fmla="*/ 3986 h 5481"/>
              <a:gd name="T94" fmla="*/ 10142 w 23914"/>
              <a:gd name="T95" fmla="*/ 3892 h 5481"/>
              <a:gd name="T96" fmla="*/ 9567 w 23914"/>
              <a:gd name="T97" fmla="*/ 3631 h 5481"/>
              <a:gd name="T98" fmla="*/ 8925 w 23914"/>
              <a:gd name="T99" fmla="*/ 4155 h 5481"/>
              <a:gd name="T100" fmla="*/ 8086 w 23914"/>
              <a:gd name="T101" fmla="*/ 4968 h 5481"/>
              <a:gd name="T102" fmla="*/ 7388 w 23914"/>
              <a:gd name="T103" fmla="*/ 4953 h 5481"/>
              <a:gd name="T104" fmla="*/ 6596 w 23914"/>
              <a:gd name="T105" fmla="*/ 5251 h 5481"/>
              <a:gd name="T106" fmla="*/ 5919 w 23914"/>
              <a:gd name="T107" fmla="*/ 5258 h 5481"/>
              <a:gd name="T108" fmla="*/ 5281 w 23914"/>
              <a:gd name="T109" fmla="*/ 4927 h 5481"/>
              <a:gd name="T110" fmla="*/ 4444 w 23914"/>
              <a:gd name="T111" fmla="*/ 4839 h 5481"/>
              <a:gd name="T112" fmla="*/ 3593 w 23914"/>
              <a:gd name="T113" fmla="*/ 3110 h 5481"/>
              <a:gd name="T114" fmla="*/ 2757 w 23914"/>
              <a:gd name="T115" fmla="*/ 1984 h 5481"/>
              <a:gd name="T116" fmla="*/ 1973 w 23914"/>
              <a:gd name="T117" fmla="*/ 2155 h 5481"/>
              <a:gd name="T118" fmla="*/ 1332 w 23914"/>
              <a:gd name="T119" fmla="*/ 2431 h 5481"/>
              <a:gd name="T120" fmla="*/ 484 w 23914"/>
              <a:gd name="T121" fmla="*/ 3127 h 5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14" h="5481">
                <a:moveTo>
                  <a:pt x="30" y="3202"/>
                </a:moveTo>
                <a:lnTo>
                  <a:pt x="242" y="3138"/>
                </a:lnTo>
                <a:lnTo>
                  <a:pt x="452" y="3063"/>
                </a:lnTo>
                <a:lnTo>
                  <a:pt x="445" y="3066"/>
                </a:lnTo>
                <a:lnTo>
                  <a:pt x="653" y="2934"/>
                </a:lnTo>
                <a:lnTo>
                  <a:pt x="647" y="2939"/>
                </a:lnTo>
                <a:lnTo>
                  <a:pt x="859" y="2731"/>
                </a:lnTo>
                <a:cubicBezTo>
                  <a:pt x="862" y="2728"/>
                  <a:pt x="866" y="2725"/>
                  <a:pt x="870" y="2723"/>
                </a:cubicBezTo>
                <a:lnTo>
                  <a:pt x="1082" y="2631"/>
                </a:lnTo>
                <a:lnTo>
                  <a:pt x="1069" y="2642"/>
                </a:lnTo>
                <a:lnTo>
                  <a:pt x="1277" y="2386"/>
                </a:lnTo>
                <a:cubicBezTo>
                  <a:pt x="1284" y="2377"/>
                  <a:pt x="1295" y="2372"/>
                  <a:pt x="1306" y="2372"/>
                </a:cubicBezTo>
                <a:lnTo>
                  <a:pt x="1518" y="2380"/>
                </a:lnTo>
                <a:cubicBezTo>
                  <a:pt x="1527" y="2381"/>
                  <a:pt x="1536" y="2385"/>
                  <a:pt x="1542" y="2391"/>
                </a:cubicBezTo>
                <a:lnTo>
                  <a:pt x="1754" y="2603"/>
                </a:lnTo>
                <a:lnTo>
                  <a:pt x="1695" y="2614"/>
                </a:lnTo>
                <a:lnTo>
                  <a:pt x="1907" y="2126"/>
                </a:lnTo>
                <a:cubicBezTo>
                  <a:pt x="1912" y="2117"/>
                  <a:pt x="1919" y="2109"/>
                  <a:pt x="1929" y="2106"/>
                </a:cubicBezTo>
                <a:lnTo>
                  <a:pt x="2137" y="2038"/>
                </a:lnTo>
                <a:lnTo>
                  <a:pt x="2124" y="2046"/>
                </a:lnTo>
                <a:lnTo>
                  <a:pt x="2336" y="1854"/>
                </a:lnTo>
                <a:lnTo>
                  <a:pt x="2550" y="1681"/>
                </a:lnTo>
                <a:cubicBezTo>
                  <a:pt x="2565" y="1668"/>
                  <a:pt x="2587" y="1670"/>
                  <a:pt x="2600" y="1685"/>
                </a:cubicBezTo>
                <a:lnTo>
                  <a:pt x="2812" y="1937"/>
                </a:lnTo>
                <a:lnTo>
                  <a:pt x="2798" y="1927"/>
                </a:lnTo>
                <a:lnTo>
                  <a:pt x="3006" y="2011"/>
                </a:lnTo>
                <a:lnTo>
                  <a:pt x="3220" y="2112"/>
                </a:lnTo>
                <a:cubicBezTo>
                  <a:pt x="3228" y="2116"/>
                  <a:pt x="3235" y="2123"/>
                  <a:pt x="3238" y="2132"/>
                </a:cubicBezTo>
                <a:lnTo>
                  <a:pt x="3450" y="2708"/>
                </a:lnTo>
                <a:lnTo>
                  <a:pt x="3448" y="2703"/>
                </a:lnTo>
                <a:lnTo>
                  <a:pt x="3656" y="3075"/>
                </a:lnTo>
                <a:cubicBezTo>
                  <a:pt x="3657" y="3077"/>
                  <a:pt x="3658" y="3080"/>
                  <a:pt x="3659" y="3082"/>
                </a:cubicBezTo>
                <a:lnTo>
                  <a:pt x="3871" y="3814"/>
                </a:lnTo>
                <a:lnTo>
                  <a:pt x="3866" y="3805"/>
                </a:lnTo>
                <a:lnTo>
                  <a:pt x="4078" y="4125"/>
                </a:lnTo>
                <a:lnTo>
                  <a:pt x="4290" y="4415"/>
                </a:lnTo>
                <a:lnTo>
                  <a:pt x="4500" y="4795"/>
                </a:lnTo>
                <a:lnTo>
                  <a:pt x="4493" y="4786"/>
                </a:lnTo>
                <a:lnTo>
                  <a:pt x="4705" y="4986"/>
                </a:lnTo>
                <a:lnTo>
                  <a:pt x="4917" y="5186"/>
                </a:lnTo>
                <a:lnTo>
                  <a:pt x="4858" y="5202"/>
                </a:lnTo>
                <a:lnTo>
                  <a:pt x="5066" y="4538"/>
                </a:lnTo>
                <a:cubicBezTo>
                  <a:pt x="5070" y="4524"/>
                  <a:pt x="5082" y="4514"/>
                  <a:pt x="5096" y="4513"/>
                </a:cubicBezTo>
                <a:cubicBezTo>
                  <a:pt x="5111" y="4511"/>
                  <a:pt x="5124" y="4518"/>
                  <a:pt x="5131" y="4530"/>
                </a:cubicBezTo>
                <a:lnTo>
                  <a:pt x="5343" y="4890"/>
                </a:lnTo>
                <a:lnTo>
                  <a:pt x="5340" y="4886"/>
                </a:lnTo>
                <a:lnTo>
                  <a:pt x="5552" y="5146"/>
                </a:lnTo>
                <a:lnTo>
                  <a:pt x="5534" y="5134"/>
                </a:lnTo>
                <a:lnTo>
                  <a:pt x="5746" y="5194"/>
                </a:lnTo>
                <a:lnTo>
                  <a:pt x="5737" y="5192"/>
                </a:lnTo>
                <a:lnTo>
                  <a:pt x="5945" y="5196"/>
                </a:lnTo>
                <a:cubicBezTo>
                  <a:pt x="5954" y="5197"/>
                  <a:pt x="5963" y="5200"/>
                  <a:pt x="5970" y="5207"/>
                </a:cubicBezTo>
                <a:lnTo>
                  <a:pt x="6182" y="5419"/>
                </a:lnTo>
                <a:lnTo>
                  <a:pt x="6129" y="5421"/>
                </a:lnTo>
                <a:lnTo>
                  <a:pt x="6341" y="5173"/>
                </a:lnTo>
                <a:cubicBezTo>
                  <a:pt x="6349" y="5164"/>
                  <a:pt x="6361" y="5159"/>
                  <a:pt x="6373" y="5161"/>
                </a:cubicBezTo>
                <a:lnTo>
                  <a:pt x="6581" y="5185"/>
                </a:lnTo>
                <a:lnTo>
                  <a:pt x="6557" y="5190"/>
                </a:lnTo>
                <a:lnTo>
                  <a:pt x="6769" y="5050"/>
                </a:lnTo>
                <a:lnTo>
                  <a:pt x="6754" y="5069"/>
                </a:lnTo>
                <a:lnTo>
                  <a:pt x="6966" y="4453"/>
                </a:lnTo>
                <a:cubicBezTo>
                  <a:pt x="6973" y="4435"/>
                  <a:pt x="6992" y="4425"/>
                  <a:pt x="7010" y="4430"/>
                </a:cubicBezTo>
                <a:lnTo>
                  <a:pt x="7222" y="4490"/>
                </a:lnTo>
                <a:cubicBezTo>
                  <a:pt x="7232" y="4493"/>
                  <a:pt x="7240" y="4499"/>
                  <a:pt x="7245" y="4508"/>
                </a:cubicBezTo>
                <a:lnTo>
                  <a:pt x="7453" y="4920"/>
                </a:lnTo>
                <a:lnTo>
                  <a:pt x="7442" y="4908"/>
                </a:lnTo>
                <a:lnTo>
                  <a:pt x="7654" y="5072"/>
                </a:lnTo>
                <a:lnTo>
                  <a:pt x="7626" y="5065"/>
                </a:lnTo>
                <a:lnTo>
                  <a:pt x="7838" y="5025"/>
                </a:lnTo>
                <a:lnTo>
                  <a:pt x="7828" y="5029"/>
                </a:lnTo>
                <a:lnTo>
                  <a:pt x="8040" y="4917"/>
                </a:lnTo>
                <a:lnTo>
                  <a:pt x="8027" y="4928"/>
                </a:lnTo>
                <a:lnTo>
                  <a:pt x="8235" y="4616"/>
                </a:lnTo>
                <a:cubicBezTo>
                  <a:pt x="8237" y="4613"/>
                  <a:pt x="8240" y="4610"/>
                  <a:pt x="8243" y="4607"/>
                </a:cubicBezTo>
                <a:lnTo>
                  <a:pt x="8455" y="4451"/>
                </a:lnTo>
                <a:cubicBezTo>
                  <a:pt x="8458" y="4450"/>
                  <a:pt x="8460" y="4448"/>
                  <a:pt x="8463" y="4447"/>
                </a:cubicBezTo>
                <a:lnTo>
                  <a:pt x="8675" y="4363"/>
                </a:lnTo>
                <a:lnTo>
                  <a:pt x="8660" y="4374"/>
                </a:lnTo>
                <a:lnTo>
                  <a:pt x="8868" y="4110"/>
                </a:lnTo>
                <a:cubicBezTo>
                  <a:pt x="8874" y="4103"/>
                  <a:pt x="8882" y="4098"/>
                  <a:pt x="8890" y="4097"/>
                </a:cubicBezTo>
                <a:lnTo>
                  <a:pt x="9102" y="4061"/>
                </a:lnTo>
                <a:cubicBezTo>
                  <a:pt x="9113" y="4059"/>
                  <a:pt x="9125" y="4062"/>
                  <a:pt x="9133" y="4070"/>
                </a:cubicBezTo>
                <a:lnTo>
                  <a:pt x="9345" y="4266"/>
                </a:lnTo>
                <a:lnTo>
                  <a:pt x="9286" y="4282"/>
                </a:lnTo>
                <a:lnTo>
                  <a:pt x="9498" y="3610"/>
                </a:lnTo>
                <a:cubicBezTo>
                  <a:pt x="9502" y="3596"/>
                  <a:pt x="9514" y="3586"/>
                  <a:pt x="9529" y="3585"/>
                </a:cubicBezTo>
                <a:cubicBezTo>
                  <a:pt x="9543" y="3583"/>
                  <a:pt x="9557" y="3590"/>
                  <a:pt x="9564" y="3603"/>
                </a:cubicBezTo>
                <a:lnTo>
                  <a:pt x="9772" y="3967"/>
                </a:lnTo>
                <a:lnTo>
                  <a:pt x="9723" y="3953"/>
                </a:lnTo>
                <a:lnTo>
                  <a:pt x="9935" y="3837"/>
                </a:lnTo>
                <a:cubicBezTo>
                  <a:pt x="9940" y="3834"/>
                  <a:pt x="9946" y="3833"/>
                  <a:pt x="9952" y="3832"/>
                </a:cubicBezTo>
                <a:lnTo>
                  <a:pt x="10164" y="3828"/>
                </a:lnTo>
                <a:cubicBezTo>
                  <a:pt x="10172" y="3828"/>
                  <a:pt x="10181" y="3831"/>
                  <a:pt x="10187" y="3837"/>
                </a:cubicBezTo>
                <a:lnTo>
                  <a:pt x="10395" y="4009"/>
                </a:lnTo>
                <a:lnTo>
                  <a:pt x="10338" y="4027"/>
                </a:lnTo>
                <a:lnTo>
                  <a:pt x="10550" y="3227"/>
                </a:lnTo>
                <a:cubicBezTo>
                  <a:pt x="10554" y="3212"/>
                  <a:pt x="10568" y="3201"/>
                  <a:pt x="10584" y="3200"/>
                </a:cubicBezTo>
                <a:cubicBezTo>
                  <a:pt x="10600" y="3200"/>
                  <a:pt x="10614" y="3211"/>
                  <a:pt x="10619" y="3226"/>
                </a:cubicBezTo>
                <a:lnTo>
                  <a:pt x="10831" y="3942"/>
                </a:lnTo>
                <a:lnTo>
                  <a:pt x="10776" y="3923"/>
                </a:lnTo>
                <a:lnTo>
                  <a:pt x="10988" y="3775"/>
                </a:lnTo>
                <a:lnTo>
                  <a:pt x="11198" y="3653"/>
                </a:lnTo>
                <a:lnTo>
                  <a:pt x="11191" y="3659"/>
                </a:lnTo>
                <a:lnTo>
                  <a:pt x="11403" y="3451"/>
                </a:lnTo>
                <a:lnTo>
                  <a:pt x="11397" y="3459"/>
                </a:lnTo>
                <a:lnTo>
                  <a:pt x="11609" y="3063"/>
                </a:lnTo>
                <a:cubicBezTo>
                  <a:pt x="11614" y="3053"/>
                  <a:pt x="11624" y="3046"/>
                  <a:pt x="11636" y="3045"/>
                </a:cubicBezTo>
                <a:lnTo>
                  <a:pt x="11844" y="3017"/>
                </a:lnTo>
                <a:cubicBezTo>
                  <a:pt x="11858" y="3015"/>
                  <a:pt x="11873" y="3022"/>
                  <a:pt x="11880" y="3035"/>
                </a:cubicBezTo>
                <a:lnTo>
                  <a:pt x="12092" y="3419"/>
                </a:lnTo>
                <a:lnTo>
                  <a:pt x="12043" y="3405"/>
                </a:lnTo>
                <a:lnTo>
                  <a:pt x="12255" y="3289"/>
                </a:lnTo>
                <a:cubicBezTo>
                  <a:pt x="12259" y="3287"/>
                  <a:pt x="12264" y="3285"/>
                  <a:pt x="12269" y="3285"/>
                </a:cubicBezTo>
                <a:lnTo>
                  <a:pt x="12481" y="3265"/>
                </a:lnTo>
                <a:cubicBezTo>
                  <a:pt x="12490" y="3264"/>
                  <a:pt x="12500" y="3267"/>
                  <a:pt x="12507" y="3272"/>
                </a:cubicBezTo>
                <a:lnTo>
                  <a:pt x="12715" y="3440"/>
                </a:lnTo>
                <a:lnTo>
                  <a:pt x="12669" y="3441"/>
                </a:lnTo>
                <a:lnTo>
                  <a:pt x="12881" y="3265"/>
                </a:lnTo>
                <a:cubicBezTo>
                  <a:pt x="12893" y="3256"/>
                  <a:pt x="12908" y="3254"/>
                  <a:pt x="12921" y="3260"/>
                </a:cubicBezTo>
                <a:lnTo>
                  <a:pt x="13133" y="3368"/>
                </a:lnTo>
                <a:lnTo>
                  <a:pt x="13123" y="3365"/>
                </a:lnTo>
                <a:lnTo>
                  <a:pt x="13335" y="3405"/>
                </a:lnTo>
                <a:lnTo>
                  <a:pt x="13318" y="3406"/>
                </a:lnTo>
                <a:lnTo>
                  <a:pt x="13526" y="3346"/>
                </a:lnTo>
                <a:lnTo>
                  <a:pt x="13518" y="3349"/>
                </a:lnTo>
                <a:lnTo>
                  <a:pt x="13730" y="3225"/>
                </a:lnTo>
                <a:lnTo>
                  <a:pt x="13940" y="3083"/>
                </a:lnTo>
                <a:lnTo>
                  <a:pt x="14150" y="2958"/>
                </a:lnTo>
                <a:lnTo>
                  <a:pt x="14361" y="2818"/>
                </a:lnTo>
                <a:cubicBezTo>
                  <a:pt x="14375" y="2809"/>
                  <a:pt x="14394" y="2811"/>
                  <a:pt x="14406" y="2823"/>
                </a:cubicBezTo>
                <a:lnTo>
                  <a:pt x="14618" y="3039"/>
                </a:lnTo>
                <a:lnTo>
                  <a:pt x="14581" y="3030"/>
                </a:lnTo>
                <a:lnTo>
                  <a:pt x="14793" y="2958"/>
                </a:lnTo>
                <a:cubicBezTo>
                  <a:pt x="14798" y="2957"/>
                  <a:pt x="14803" y="2956"/>
                  <a:pt x="14808" y="2957"/>
                </a:cubicBezTo>
                <a:lnTo>
                  <a:pt x="15016" y="2977"/>
                </a:lnTo>
                <a:lnTo>
                  <a:pt x="14993" y="2982"/>
                </a:lnTo>
                <a:lnTo>
                  <a:pt x="15205" y="2842"/>
                </a:lnTo>
                <a:lnTo>
                  <a:pt x="15420" y="2732"/>
                </a:lnTo>
                <a:lnTo>
                  <a:pt x="15412" y="2739"/>
                </a:lnTo>
                <a:lnTo>
                  <a:pt x="15620" y="2539"/>
                </a:lnTo>
                <a:cubicBezTo>
                  <a:pt x="15621" y="2537"/>
                  <a:pt x="15624" y="2535"/>
                  <a:pt x="15626" y="2534"/>
                </a:cubicBezTo>
                <a:lnTo>
                  <a:pt x="15838" y="2406"/>
                </a:lnTo>
                <a:lnTo>
                  <a:pt x="16053" y="2300"/>
                </a:lnTo>
                <a:cubicBezTo>
                  <a:pt x="16062" y="2296"/>
                  <a:pt x="16073" y="2295"/>
                  <a:pt x="16083" y="2299"/>
                </a:cubicBezTo>
                <a:lnTo>
                  <a:pt x="16295" y="2391"/>
                </a:lnTo>
                <a:lnTo>
                  <a:pt x="16498" y="2450"/>
                </a:lnTo>
                <a:lnTo>
                  <a:pt x="16468" y="2455"/>
                </a:lnTo>
                <a:lnTo>
                  <a:pt x="16680" y="2311"/>
                </a:lnTo>
                <a:cubicBezTo>
                  <a:pt x="16684" y="2308"/>
                  <a:pt x="16688" y="2306"/>
                  <a:pt x="16693" y="2305"/>
                </a:cubicBezTo>
                <a:lnTo>
                  <a:pt x="16905" y="2257"/>
                </a:lnTo>
                <a:lnTo>
                  <a:pt x="16884" y="2270"/>
                </a:lnTo>
                <a:lnTo>
                  <a:pt x="17096" y="1998"/>
                </a:lnTo>
                <a:cubicBezTo>
                  <a:pt x="17102" y="1991"/>
                  <a:pt x="17111" y="1986"/>
                  <a:pt x="17120" y="1985"/>
                </a:cubicBezTo>
                <a:cubicBezTo>
                  <a:pt x="17130" y="1984"/>
                  <a:pt x="17140" y="1986"/>
                  <a:pt x="17147" y="1992"/>
                </a:cubicBezTo>
                <a:lnTo>
                  <a:pt x="17355" y="2160"/>
                </a:lnTo>
                <a:lnTo>
                  <a:pt x="17311" y="2159"/>
                </a:lnTo>
                <a:lnTo>
                  <a:pt x="17523" y="2007"/>
                </a:lnTo>
                <a:cubicBezTo>
                  <a:pt x="17528" y="2004"/>
                  <a:pt x="17532" y="2002"/>
                  <a:pt x="17537" y="2001"/>
                </a:cubicBezTo>
                <a:lnTo>
                  <a:pt x="17749" y="1957"/>
                </a:lnTo>
                <a:lnTo>
                  <a:pt x="17960" y="1933"/>
                </a:lnTo>
                <a:lnTo>
                  <a:pt x="18177" y="1936"/>
                </a:lnTo>
                <a:lnTo>
                  <a:pt x="18384" y="1913"/>
                </a:lnTo>
                <a:cubicBezTo>
                  <a:pt x="18392" y="1912"/>
                  <a:pt x="18399" y="1913"/>
                  <a:pt x="18406" y="1917"/>
                </a:cubicBezTo>
                <a:lnTo>
                  <a:pt x="18618" y="2033"/>
                </a:lnTo>
                <a:lnTo>
                  <a:pt x="18573" y="2042"/>
                </a:lnTo>
                <a:lnTo>
                  <a:pt x="18781" y="1790"/>
                </a:lnTo>
                <a:cubicBezTo>
                  <a:pt x="18791" y="1778"/>
                  <a:pt x="18807" y="1773"/>
                  <a:pt x="18822" y="1779"/>
                </a:cubicBezTo>
                <a:lnTo>
                  <a:pt x="19034" y="1863"/>
                </a:lnTo>
                <a:lnTo>
                  <a:pt x="19019" y="1860"/>
                </a:lnTo>
                <a:lnTo>
                  <a:pt x="19231" y="1852"/>
                </a:lnTo>
                <a:lnTo>
                  <a:pt x="19436" y="1829"/>
                </a:lnTo>
                <a:lnTo>
                  <a:pt x="19414" y="1840"/>
                </a:lnTo>
                <a:lnTo>
                  <a:pt x="19626" y="1604"/>
                </a:lnTo>
                <a:lnTo>
                  <a:pt x="19621" y="1611"/>
                </a:lnTo>
                <a:lnTo>
                  <a:pt x="19833" y="1235"/>
                </a:lnTo>
                <a:cubicBezTo>
                  <a:pt x="19837" y="1227"/>
                  <a:pt x="19845" y="1221"/>
                  <a:pt x="19853" y="1218"/>
                </a:cubicBezTo>
                <a:lnTo>
                  <a:pt x="20065" y="1146"/>
                </a:lnTo>
                <a:lnTo>
                  <a:pt x="20053" y="1154"/>
                </a:lnTo>
                <a:lnTo>
                  <a:pt x="20261" y="970"/>
                </a:lnTo>
                <a:cubicBezTo>
                  <a:pt x="20267" y="964"/>
                  <a:pt x="20276" y="960"/>
                  <a:pt x="20284" y="960"/>
                </a:cubicBezTo>
                <a:lnTo>
                  <a:pt x="20496" y="960"/>
                </a:lnTo>
                <a:cubicBezTo>
                  <a:pt x="20503" y="960"/>
                  <a:pt x="20509" y="962"/>
                  <a:pt x="20515" y="966"/>
                </a:cubicBezTo>
                <a:lnTo>
                  <a:pt x="20727" y="1094"/>
                </a:lnTo>
                <a:lnTo>
                  <a:pt x="20680" y="1103"/>
                </a:lnTo>
                <a:lnTo>
                  <a:pt x="20888" y="823"/>
                </a:lnTo>
                <a:cubicBezTo>
                  <a:pt x="20894" y="815"/>
                  <a:pt x="20903" y="809"/>
                  <a:pt x="20914" y="809"/>
                </a:cubicBezTo>
                <a:lnTo>
                  <a:pt x="21126" y="793"/>
                </a:lnTo>
                <a:lnTo>
                  <a:pt x="21111" y="797"/>
                </a:lnTo>
                <a:lnTo>
                  <a:pt x="21323" y="681"/>
                </a:lnTo>
                <a:cubicBezTo>
                  <a:pt x="21328" y="678"/>
                  <a:pt x="21333" y="677"/>
                  <a:pt x="21338" y="677"/>
                </a:cubicBezTo>
                <a:lnTo>
                  <a:pt x="21550" y="661"/>
                </a:lnTo>
                <a:lnTo>
                  <a:pt x="21530" y="668"/>
                </a:lnTo>
                <a:lnTo>
                  <a:pt x="21738" y="500"/>
                </a:lnTo>
                <a:cubicBezTo>
                  <a:pt x="21741" y="498"/>
                  <a:pt x="21744" y="496"/>
                  <a:pt x="21747" y="495"/>
                </a:cubicBezTo>
                <a:lnTo>
                  <a:pt x="21959" y="411"/>
                </a:lnTo>
                <a:lnTo>
                  <a:pt x="21941" y="428"/>
                </a:lnTo>
                <a:lnTo>
                  <a:pt x="22153" y="20"/>
                </a:lnTo>
                <a:cubicBezTo>
                  <a:pt x="22159" y="8"/>
                  <a:pt x="22171" y="0"/>
                  <a:pt x="22185" y="0"/>
                </a:cubicBezTo>
                <a:cubicBezTo>
                  <a:pt x="22198" y="1"/>
                  <a:pt x="22211" y="8"/>
                  <a:pt x="22217" y="20"/>
                </a:cubicBezTo>
                <a:lnTo>
                  <a:pt x="22429" y="448"/>
                </a:lnTo>
                <a:lnTo>
                  <a:pt x="22397" y="428"/>
                </a:lnTo>
                <a:lnTo>
                  <a:pt x="22605" y="432"/>
                </a:lnTo>
                <a:lnTo>
                  <a:pt x="22577" y="446"/>
                </a:lnTo>
                <a:lnTo>
                  <a:pt x="22789" y="190"/>
                </a:lnTo>
                <a:cubicBezTo>
                  <a:pt x="22799" y="177"/>
                  <a:pt x="22816" y="173"/>
                  <a:pt x="22830" y="179"/>
                </a:cubicBezTo>
                <a:lnTo>
                  <a:pt x="23042" y="267"/>
                </a:lnTo>
                <a:lnTo>
                  <a:pt x="23007" y="272"/>
                </a:lnTo>
                <a:lnTo>
                  <a:pt x="23215" y="112"/>
                </a:lnTo>
                <a:cubicBezTo>
                  <a:pt x="23228" y="101"/>
                  <a:pt x="23248" y="102"/>
                  <a:pt x="23261" y="114"/>
                </a:cubicBezTo>
                <a:lnTo>
                  <a:pt x="23473" y="310"/>
                </a:lnTo>
                <a:lnTo>
                  <a:pt x="23433" y="304"/>
                </a:lnTo>
                <a:lnTo>
                  <a:pt x="23645" y="204"/>
                </a:lnTo>
                <a:cubicBezTo>
                  <a:pt x="23662" y="196"/>
                  <a:pt x="23682" y="202"/>
                  <a:pt x="23691" y="218"/>
                </a:cubicBezTo>
                <a:lnTo>
                  <a:pt x="23903" y="570"/>
                </a:lnTo>
                <a:cubicBezTo>
                  <a:pt x="23914" y="587"/>
                  <a:pt x="23908" y="609"/>
                  <a:pt x="23891" y="619"/>
                </a:cubicBezTo>
                <a:cubicBezTo>
                  <a:pt x="23874" y="630"/>
                  <a:pt x="23852" y="624"/>
                  <a:pt x="23842" y="607"/>
                </a:cubicBezTo>
                <a:lnTo>
                  <a:pt x="23630" y="255"/>
                </a:lnTo>
                <a:lnTo>
                  <a:pt x="23676" y="269"/>
                </a:lnTo>
                <a:lnTo>
                  <a:pt x="23464" y="369"/>
                </a:lnTo>
                <a:cubicBezTo>
                  <a:pt x="23451" y="375"/>
                  <a:pt x="23435" y="373"/>
                  <a:pt x="23424" y="363"/>
                </a:cubicBezTo>
                <a:lnTo>
                  <a:pt x="23212" y="167"/>
                </a:lnTo>
                <a:lnTo>
                  <a:pt x="23258" y="169"/>
                </a:lnTo>
                <a:lnTo>
                  <a:pt x="23050" y="329"/>
                </a:lnTo>
                <a:cubicBezTo>
                  <a:pt x="23040" y="337"/>
                  <a:pt x="23027" y="339"/>
                  <a:pt x="23015" y="334"/>
                </a:cubicBezTo>
                <a:lnTo>
                  <a:pt x="22803" y="246"/>
                </a:lnTo>
                <a:lnTo>
                  <a:pt x="22844" y="235"/>
                </a:lnTo>
                <a:lnTo>
                  <a:pt x="22632" y="491"/>
                </a:lnTo>
                <a:cubicBezTo>
                  <a:pt x="22625" y="500"/>
                  <a:pt x="22615" y="505"/>
                  <a:pt x="22604" y="504"/>
                </a:cubicBezTo>
                <a:lnTo>
                  <a:pt x="22396" y="500"/>
                </a:lnTo>
                <a:cubicBezTo>
                  <a:pt x="22382" y="500"/>
                  <a:pt x="22370" y="492"/>
                  <a:pt x="22364" y="480"/>
                </a:cubicBezTo>
                <a:lnTo>
                  <a:pt x="22152" y="52"/>
                </a:lnTo>
                <a:lnTo>
                  <a:pt x="22216" y="53"/>
                </a:lnTo>
                <a:lnTo>
                  <a:pt x="22004" y="461"/>
                </a:lnTo>
                <a:cubicBezTo>
                  <a:pt x="22000" y="469"/>
                  <a:pt x="21994" y="475"/>
                  <a:pt x="21986" y="478"/>
                </a:cubicBezTo>
                <a:lnTo>
                  <a:pt x="21774" y="562"/>
                </a:lnTo>
                <a:lnTo>
                  <a:pt x="21783" y="556"/>
                </a:lnTo>
                <a:lnTo>
                  <a:pt x="21575" y="724"/>
                </a:lnTo>
                <a:cubicBezTo>
                  <a:pt x="21569" y="729"/>
                  <a:pt x="21562" y="732"/>
                  <a:pt x="21555" y="732"/>
                </a:cubicBezTo>
                <a:lnTo>
                  <a:pt x="21343" y="748"/>
                </a:lnTo>
                <a:lnTo>
                  <a:pt x="21358" y="744"/>
                </a:lnTo>
                <a:lnTo>
                  <a:pt x="21146" y="860"/>
                </a:lnTo>
                <a:cubicBezTo>
                  <a:pt x="21141" y="863"/>
                  <a:pt x="21136" y="864"/>
                  <a:pt x="21131" y="864"/>
                </a:cubicBezTo>
                <a:lnTo>
                  <a:pt x="20919" y="880"/>
                </a:lnTo>
                <a:lnTo>
                  <a:pt x="20945" y="866"/>
                </a:lnTo>
                <a:lnTo>
                  <a:pt x="20737" y="1146"/>
                </a:lnTo>
                <a:cubicBezTo>
                  <a:pt x="20726" y="1161"/>
                  <a:pt x="20706" y="1165"/>
                  <a:pt x="20690" y="1155"/>
                </a:cubicBezTo>
                <a:lnTo>
                  <a:pt x="20478" y="1027"/>
                </a:lnTo>
                <a:lnTo>
                  <a:pt x="20496" y="1032"/>
                </a:lnTo>
                <a:lnTo>
                  <a:pt x="20284" y="1032"/>
                </a:lnTo>
                <a:lnTo>
                  <a:pt x="20308" y="1023"/>
                </a:lnTo>
                <a:lnTo>
                  <a:pt x="20100" y="1207"/>
                </a:lnTo>
                <a:cubicBezTo>
                  <a:pt x="20097" y="1211"/>
                  <a:pt x="20093" y="1213"/>
                  <a:pt x="20088" y="1215"/>
                </a:cubicBezTo>
                <a:lnTo>
                  <a:pt x="19876" y="1287"/>
                </a:lnTo>
                <a:lnTo>
                  <a:pt x="19896" y="1270"/>
                </a:lnTo>
                <a:lnTo>
                  <a:pt x="19684" y="1646"/>
                </a:lnTo>
                <a:cubicBezTo>
                  <a:pt x="19683" y="1648"/>
                  <a:pt x="19681" y="1651"/>
                  <a:pt x="19679" y="1653"/>
                </a:cubicBezTo>
                <a:lnTo>
                  <a:pt x="19467" y="1889"/>
                </a:lnTo>
                <a:cubicBezTo>
                  <a:pt x="19461" y="1895"/>
                  <a:pt x="19453" y="1899"/>
                  <a:pt x="19445" y="1900"/>
                </a:cubicBezTo>
                <a:lnTo>
                  <a:pt x="19234" y="1924"/>
                </a:lnTo>
                <a:lnTo>
                  <a:pt x="19022" y="1932"/>
                </a:lnTo>
                <a:cubicBezTo>
                  <a:pt x="19017" y="1933"/>
                  <a:pt x="19012" y="1932"/>
                  <a:pt x="19007" y="1930"/>
                </a:cubicBezTo>
                <a:lnTo>
                  <a:pt x="18795" y="1846"/>
                </a:lnTo>
                <a:lnTo>
                  <a:pt x="18836" y="1835"/>
                </a:lnTo>
                <a:lnTo>
                  <a:pt x="18628" y="2087"/>
                </a:lnTo>
                <a:cubicBezTo>
                  <a:pt x="18617" y="2101"/>
                  <a:pt x="18598" y="2104"/>
                  <a:pt x="18583" y="2096"/>
                </a:cubicBezTo>
                <a:lnTo>
                  <a:pt x="18371" y="1980"/>
                </a:lnTo>
                <a:lnTo>
                  <a:pt x="18393" y="1984"/>
                </a:lnTo>
                <a:lnTo>
                  <a:pt x="18176" y="2008"/>
                </a:lnTo>
                <a:lnTo>
                  <a:pt x="17969" y="2004"/>
                </a:lnTo>
                <a:lnTo>
                  <a:pt x="17764" y="2028"/>
                </a:lnTo>
                <a:lnTo>
                  <a:pt x="17552" y="2072"/>
                </a:lnTo>
                <a:lnTo>
                  <a:pt x="17565" y="2066"/>
                </a:lnTo>
                <a:lnTo>
                  <a:pt x="17353" y="2218"/>
                </a:lnTo>
                <a:cubicBezTo>
                  <a:pt x="17340" y="2227"/>
                  <a:pt x="17322" y="2227"/>
                  <a:pt x="17310" y="2216"/>
                </a:cubicBezTo>
                <a:lnTo>
                  <a:pt x="17102" y="2048"/>
                </a:lnTo>
                <a:lnTo>
                  <a:pt x="17153" y="2043"/>
                </a:lnTo>
                <a:lnTo>
                  <a:pt x="16941" y="2315"/>
                </a:lnTo>
                <a:cubicBezTo>
                  <a:pt x="16936" y="2321"/>
                  <a:pt x="16929" y="2326"/>
                  <a:pt x="16920" y="2328"/>
                </a:cubicBezTo>
                <a:lnTo>
                  <a:pt x="16708" y="2376"/>
                </a:lnTo>
                <a:lnTo>
                  <a:pt x="16721" y="2370"/>
                </a:lnTo>
                <a:lnTo>
                  <a:pt x="16509" y="2514"/>
                </a:lnTo>
                <a:cubicBezTo>
                  <a:pt x="16500" y="2520"/>
                  <a:pt x="16489" y="2522"/>
                  <a:pt x="16478" y="2519"/>
                </a:cubicBezTo>
                <a:lnTo>
                  <a:pt x="16266" y="2457"/>
                </a:lnTo>
                <a:lnTo>
                  <a:pt x="16054" y="2365"/>
                </a:lnTo>
                <a:lnTo>
                  <a:pt x="16084" y="2365"/>
                </a:lnTo>
                <a:lnTo>
                  <a:pt x="15875" y="2467"/>
                </a:lnTo>
                <a:lnTo>
                  <a:pt x="15663" y="2595"/>
                </a:lnTo>
                <a:lnTo>
                  <a:pt x="15669" y="2590"/>
                </a:lnTo>
                <a:lnTo>
                  <a:pt x="15461" y="2790"/>
                </a:lnTo>
                <a:cubicBezTo>
                  <a:pt x="15459" y="2793"/>
                  <a:pt x="15456" y="2795"/>
                  <a:pt x="15453" y="2797"/>
                </a:cubicBezTo>
                <a:lnTo>
                  <a:pt x="15244" y="2903"/>
                </a:lnTo>
                <a:lnTo>
                  <a:pt x="15032" y="3043"/>
                </a:lnTo>
                <a:cubicBezTo>
                  <a:pt x="15025" y="3047"/>
                  <a:pt x="15017" y="3049"/>
                  <a:pt x="15009" y="3048"/>
                </a:cubicBezTo>
                <a:lnTo>
                  <a:pt x="14801" y="3028"/>
                </a:lnTo>
                <a:lnTo>
                  <a:pt x="14816" y="3027"/>
                </a:lnTo>
                <a:lnTo>
                  <a:pt x="14604" y="3099"/>
                </a:lnTo>
                <a:cubicBezTo>
                  <a:pt x="14591" y="3103"/>
                  <a:pt x="14576" y="3100"/>
                  <a:pt x="14567" y="3090"/>
                </a:cubicBezTo>
                <a:lnTo>
                  <a:pt x="14355" y="2874"/>
                </a:lnTo>
                <a:lnTo>
                  <a:pt x="14400" y="2879"/>
                </a:lnTo>
                <a:lnTo>
                  <a:pt x="14187" y="3019"/>
                </a:lnTo>
                <a:lnTo>
                  <a:pt x="13981" y="3142"/>
                </a:lnTo>
                <a:lnTo>
                  <a:pt x="13767" y="3288"/>
                </a:lnTo>
                <a:lnTo>
                  <a:pt x="13555" y="3412"/>
                </a:lnTo>
                <a:cubicBezTo>
                  <a:pt x="13552" y="3413"/>
                  <a:pt x="13549" y="3414"/>
                  <a:pt x="13546" y="3415"/>
                </a:cubicBezTo>
                <a:lnTo>
                  <a:pt x="13338" y="3475"/>
                </a:lnTo>
                <a:cubicBezTo>
                  <a:pt x="13333" y="3477"/>
                  <a:pt x="13327" y="3477"/>
                  <a:pt x="13322" y="3476"/>
                </a:cubicBezTo>
                <a:lnTo>
                  <a:pt x="13110" y="3436"/>
                </a:lnTo>
                <a:cubicBezTo>
                  <a:pt x="13106" y="3435"/>
                  <a:pt x="13103" y="3434"/>
                  <a:pt x="13100" y="3433"/>
                </a:cubicBezTo>
                <a:lnTo>
                  <a:pt x="12888" y="3325"/>
                </a:lnTo>
                <a:lnTo>
                  <a:pt x="12927" y="3320"/>
                </a:lnTo>
                <a:lnTo>
                  <a:pt x="12715" y="3496"/>
                </a:lnTo>
                <a:cubicBezTo>
                  <a:pt x="12702" y="3507"/>
                  <a:pt x="12683" y="3507"/>
                  <a:pt x="12670" y="3496"/>
                </a:cubicBezTo>
                <a:lnTo>
                  <a:pt x="12462" y="3328"/>
                </a:lnTo>
                <a:lnTo>
                  <a:pt x="12488" y="3336"/>
                </a:lnTo>
                <a:lnTo>
                  <a:pt x="12276" y="3356"/>
                </a:lnTo>
                <a:lnTo>
                  <a:pt x="12290" y="3352"/>
                </a:lnTo>
                <a:lnTo>
                  <a:pt x="12078" y="3468"/>
                </a:lnTo>
                <a:cubicBezTo>
                  <a:pt x="12060" y="3478"/>
                  <a:pt x="12039" y="3471"/>
                  <a:pt x="12029" y="3454"/>
                </a:cubicBezTo>
                <a:lnTo>
                  <a:pt x="11817" y="3070"/>
                </a:lnTo>
                <a:lnTo>
                  <a:pt x="11853" y="3088"/>
                </a:lnTo>
                <a:lnTo>
                  <a:pt x="11645" y="3116"/>
                </a:lnTo>
                <a:lnTo>
                  <a:pt x="11672" y="3097"/>
                </a:lnTo>
                <a:lnTo>
                  <a:pt x="11460" y="3493"/>
                </a:lnTo>
                <a:cubicBezTo>
                  <a:pt x="11458" y="3497"/>
                  <a:pt x="11456" y="3500"/>
                  <a:pt x="11454" y="3502"/>
                </a:cubicBezTo>
                <a:lnTo>
                  <a:pt x="11242" y="3710"/>
                </a:lnTo>
                <a:cubicBezTo>
                  <a:pt x="11240" y="3712"/>
                  <a:pt x="11237" y="3714"/>
                  <a:pt x="11234" y="3716"/>
                </a:cubicBezTo>
                <a:lnTo>
                  <a:pt x="11029" y="3834"/>
                </a:lnTo>
                <a:lnTo>
                  <a:pt x="10817" y="3982"/>
                </a:lnTo>
                <a:cubicBezTo>
                  <a:pt x="10808" y="3989"/>
                  <a:pt x="10795" y="3990"/>
                  <a:pt x="10785" y="3986"/>
                </a:cubicBezTo>
                <a:cubicBezTo>
                  <a:pt x="10774" y="3983"/>
                  <a:pt x="10765" y="3974"/>
                  <a:pt x="10762" y="3963"/>
                </a:cubicBezTo>
                <a:lnTo>
                  <a:pt x="10550" y="3247"/>
                </a:lnTo>
                <a:lnTo>
                  <a:pt x="10619" y="3246"/>
                </a:lnTo>
                <a:lnTo>
                  <a:pt x="10407" y="4046"/>
                </a:lnTo>
                <a:cubicBezTo>
                  <a:pt x="10404" y="4058"/>
                  <a:pt x="10395" y="4067"/>
                  <a:pt x="10383" y="4071"/>
                </a:cubicBezTo>
                <a:cubicBezTo>
                  <a:pt x="10372" y="4074"/>
                  <a:pt x="10359" y="4072"/>
                  <a:pt x="10350" y="4064"/>
                </a:cubicBezTo>
                <a:lnTo>
                  <a:pt x="10142" y="3892"/>
                </a:lnTo>
                <a:lnTo>
                  <a:pt x="10165" y="3900"/>
                </a:lnTo>
                <a:lnTo>
                  <a:pt x="9953" y="3904"/>
                </a:lnTo>
                <a:lnTo>
                  <a:pt x="9970" y="3900"/>
                </a:lnTo>
                <a:lnTo>
                  <a:pt x="9758" y="4016"/>
                </a:lnTo>
                <a:cubicBezTo>
                  <a:pt x="9741" y="4025"/>
                  <a:pt x="9719" y="4019"/>
                  <a:pt x="9709" y="4002"/>
                </a:cubicBezTo>
                <a:lnTo>
                  <a:pt x="9501" y="3638"/>
                </a:lnTo>
                <a:lnTo>
                  <a:pt x="9567" y="3631"/>
                </a:lnTo>
                <a:lnTo>
                  <a:pt x="9355" y="4303"/>
                </a:lnTo>
                <a:cubicBezTo>
                  <a:pt x="9351" y="4315"/>
                  <a:pt x="9342" y="4324"/>
                  <a:pt x="9330" y="4327"/>
                </a:cubicBezTo>
                <a:cubicBezTo>
                  <a:pt x="9318" y="4330"/>
                  <a:pt x="9305" y="4327"/>
                  <a:pt x="9296" y="4319"/>
                </a:cubicBezTo>
                <a:lnTo>
                  <a:pt x="9084" y="4123"/>
                </a:lnTo>
                <a:lnTo>
                  <a:pt x="9114" y="4132"/>
                </a:lnTo>
                <a:lnTo>
                  <a:pt x="8902" y="4168"/>
                </a:lnTo>
                <a:lnTo>
                  <a:pt x="8925" y="4155"/>
                </a:lnTo>
                <a:lnTo>
                  <a:pt x="8717" y="4419"/>
                </a:lnTo>
                <a:cubicBezTo>
                  <a:pt x="8713" y="4424"/>
                  <a:pt x="8708" y="4428"/>
                  <a:pt x="8702" y="4430"/>
                </a:cubicBezTo>
                <a:lnTo>
                  <a:pt x="8490" y="4514"/>
                </a:lnTo>
                <a:lnTo>
                  <a:pt x="8498" y="4509"/>
                </a:lnTo>
                <a:lnTo>
                  <a:pt x="8286" y="4665"/>
                </a:lnTo>
                <a:lnTo>
                  <a:pt x="8294" y="4656"/>
                </a:lnTo>
                <a:lnTo>
                  <a:pt x="8086" y="4968"/>
                </a:lnTo>
                <a:cubicBezTo>
                  <a:pt x="8083" y="4973"/>
                  <a:pt x="8079" y="4978"/>
                  <a:pt x="8073" y="4980"/>
                </a:cubicBezTo>
                <a:lnTo>
                  <a:pt x="7861" y="5092"/>
                </a:lnTo>
                <a:cubicBezTo>
                  <a:pt x="7858" y="5094"/>
                  <a:pt x="7855" y="5095"/>
                  <a:pt x="7851" y="5096"/>
                </a:cubicBezTo>
                <a:lnTo>
                  <a:pt x="7639" y="5136"/>
                </a:lnTo>
                <a:cubicBezTo>
                  <a:pt x="7629" y="5138"/>
                  <a:pt x="7619" y="5135"/>
                  <a:pt x="7610" y="5129"/>
                </a:cubicBezTo>
                <a:lnTo>
                  <a:pt x="7398" y="4965"/>
                </a:lnTo>
                <a:cubicBezTo>
                  <a:pt x="7394" y="4962"/>
                  <a:pt x="7391" y="4957"/>
                  <a:pt x="7388" y="4953"/>
                </a:cubicBezTo>
                <a:lnTo>
                  <a:pt x="7180" y="4541"/>
                </a:lnTo>
                <a:lnTo>
                  <a:pt x="7203" y="4559"/>
                </a:lnTo>
                <a:lnTo>
                  <a:pt x="6991" y="4499"/>
                </a:lnTo>
                <a:lnTo>
                  <a:pt x="7035" y="4476"/>
                </a:lnTo>
                <a:lnTo>
                  <a:pt x="6823" y="5092"/>
                </a:lnTo>
                <a:cubicBezTo>
                  <a:pt x="6820" y="5100"/>
                  <a:pt x="6815" y="5106"/>
                  <a:pt x="6808" y="5111"/>
                </a:cubicBezTo>
                <a:lnTo>
                  <a:pt x="6596" y="5251"/>
                </a:lnTo>
                <a:cubicBezTo>
                  <a:pt x="6589" y="5255"/>
                  <a:pt x="6581" y="5257"/>
                  <a:pt x="6572" y="5256"/>
                </a:cubicBezTo>
                <a:lnTo>
                  <a:pt x="6364" y="5232"/>
                </a:lnTo>
                <a:lnTo>
                  <a:pt x="6396" y="5220"/>
                </a:lnTo>
                <a:lnTo>
                  <a:pt x="6184" y="5468"/>
                </a:lnTo>
                <a:cubicBezTo>
                  <a:pt x="6177" y="5475"/>
                  <a:pt x="6168" y="5480"/>
                  <a:pt x="6158" y="5480"/>
                </a:cubicBezTo>
                <a:cubicBezTo>
                  <a:pt x="6148" y="5481"/>
                  <a:pt x="6138" y="5477"/>
                  <a:pt x="6131" y="5470"/>
                </a:cubicBezTo>
                <a:lnTo>
                  <a:pt x="5919" y="5258"/>
                </a:lnTo>
                <a:lnTo>
                  <a:pt x="5944" y="5268"/>
                </a:lnTo>
                <a:lnTo>
                  <a:pt x="5736" y="5264"/>
                </a:lnTo>
                <a:cubicBezTo>
                  <a:pt x="5733" y="5264"/>
                  <a:pt x="5730" y="5264"/>
                  <a:pt x="5727" y="5263"/>
                </a:cubicBezTo>
                <a:lnTo>
                  <a:pt x="5515" y="5203"/>
                </a:lnTo>
                <a:cubicBezTo>
                  <a:pt x="5508" y="5201"/>
                  <a:pt x="5501" y="5197"/>
                  <a:pt x="5497" y="5191"/>
                </a:cubicBezTo>
                <a:lnTo>
                  <a:pt x="5285" y="4931"/>
                </a:lnTo>
                <a:cubicBezTo>
                  <a:pt x="5283" y="4930"/>
                  <a:pt x="5282" y="4928"/>
                  <a:pt x="5281" y="4927"/>
                </a:cubicBezTo>
                <a:lnTo>
                  <a:pt x="5069" y="4567"/>
                </a:lnTo>
                <a:lnTo>
                  <a:pt x="5135" y="4559"/>
                </a:lnTo>
                <a:lnTo>
                  <a:pt x="4927" y="5223"/>
                </a:lnTo>
                <a:cubicBezTo>
                  <a:pt x="4923" y="5235"/>
                  <a:pt x="4914" y="5244"/>
                  <a:pt x="4902" y="5247"/>
                </a:cubicBezTo>
                <a:cubicBezTo>
                  <a:pt x="4890" y="5250"/>
                  <a:pt x="4877" y="5247"/>
                  <a:pt x="4868" y="5239"/>
                </a:cubicBezTo>
                <a:lnTo>
                  <a:pt x="4656" y="5039"/>
                </a:lnTo>
                <a:lnTo>
                  <a:pt x="4444" y="4839"/>
                </a:lnTo>
                <a:cubicBezTo>
                  <a:pt x="4441" y="4836"/>
                  <a:pt x="4439" y="4833"/>
                  <a:pt x="4437" y="4830"/>
                </a:cubicBezTo>
                <a:lnTo>
                  <a:pt x="4231" y="4458"/>
                </a:lnTo>
                <a:lnTo>
                  <a:pt x="4018" y="4164"/>
                </a:lnTo>
                <a:lnTo>
                  <a:pt x="3806" y="3844"/>
                </a:lnTo>
                <a:cubicBezTo>
                  <a:pt x="3804" y="3841"/>
                  <a:pt x="3803" y="3838"/>
                  <a:pt x="3802" y="3834"/>
                </a:cubicBezTo>
                <a:lnTo>
                  <a:pt x="3590" y="3102"/>
                </a:lnTo>
                <a:lnTo>
                  <a:pt x="3593" y="3110"/>
                </a:lnTo>
                <a:lnTo>
                  <a:pt x="3385" y="2738"/>
                </a:lnTo>
                <a:cubicBezTo>
                  <a:pt x="3384" y="2736"/>
                  <a:pt x="3383" y="2735"/>
                  <a:pt x="3383" y="2733"/>
                </a:cubicBezTo>
                <a:lnTo>
                  <a:pt x="3171" y="2157"/>
                </a:lnTo>
                <a:lnTo>
                  <a:pt x="3189" y="2177"/>
                </a:lnTo>
                <a:lnTo>
                  <a:pt x="2979" y="2078"/>
                </a:lnTo>
                <a:lnTo>
                  <a:pt x="2771" y="1994"/>
                </a:lnTo>
                <a:cubicBezTo>
                  <a:pt x="2766" y="1992"/>
                  <a:pt x="2761" y="1988"/>
                  <a:pt x="2757" y="1984"/>
                </a:cubicBezTo>
                <a:lnTo>
                  <a:pt x="2545" y="1732"/>
                </a:lnTo>
                <a:lnTo>
                  <a:pt x="2595" y="1736"/>
                </a:lnTo>
                <a:lnTo>
                  <a:pt x="2385" y="1907"/>
                </a:lnTo>
                <a:lnTo>
                  <a:pt x="2173" y="2099"/>
                </a:lnTo>
                <a:cubicBezTo>
                  <a:pt x="2169" y="2103"/>
                  <a:pt x="2164" y="2105"/>
                  <a:pt x="2160" y="2107"/>
                </a:cubicBezTo>
                <a:lnTo>
                  <a:pt x="1952" y="2175"/>
                </a:lnTo>
                <a:lnTo>
                  <a:pt x="1973" y="2155"/>
                </a:lnTo>
                <a:lnTo>
                  <a:pt x="1761" y="2643"/>
                </a:lnTo>
                <a:cubicBezTo>
                  <a:pt x="1757" y="2654"/>
                  <a:pt x="1747" y="2662"/>
                  <a:pt x="1735" y="2664"/>
                </a:cubicBezTo>
                <a:cubicBezTo>
                  <a:pt x="1723" y="2666"/>
                  <a:pt x="1711" y="2662"/>
                  <a:pt x="1703" y="2654"/>
                </a:cubicBezTo>
                <a:lnTo>
                  <a:pt x="1491" y="2442"/>
                </a:lnTo>
                <a:lnTo>
                  <a:pt x="1515" y="2452"/>
                </a:lnTo>
                <a:lnTo>
                  <a:pt x="1303" y="2444"/>
                </a:lnTo>
                <a:lnTo>
                  <a:pt x="1332" y="2431"/>
                </a:lnTo>
                <a:lnTo>
                  <a:pt x="1124" y="2687"/>
                </a:lnTo>
                <a:cubicBezTo>
                  <a:pt x="1121" y="2692"/>
                  <a:pt x="1116" y="2695"/>
                  <a:pt x="1111" y="2697"/>
                </a:cubicBezTo>
                <a:lnTo>
                  <a:pt x="899" y="2789"/>
                </a:lnTo>
                <a:lnTo>
                  <a:pt x="910" y="2782"/>
                </a:lnTo>
                <a:lnTo>
                  <a:pt x="698" y="2990"/>
                </a:lnTo>
                <a:cubicBezTo>
                  <a:pt x="696" y="2992"/>
                  <a:pt x="694" y="2994"/>
                  <a:pt x="692" y="2995"/>
                </a:cubicBezTo>
                <a:lnTo>
                  <a:pt x="484" y="3127"/>
                </a:lnTo>
                <a:cubicBezTo>
                  <a:pt x="482" y="3128"/>
                  <a:pt x="479" y="3129"/>
                  <a:pt x="477" y="3130"/>
                </a:cubicBezTo>
                <a:lnTo>
                  <a:pt x="263" y="3207"/>
                </a:lnTo>
                <a:lnTo>
                  <a:pt x="51" y="3271"/>
                </a:lnTo>
                <a:cubicBezTo>
                  <a:pt x="32" y="3277"/>
                  <a:pt x="12" y="3266"/>
                  <a:pt x="6" y="3247"/>
                </a:cubicBezTo>
                <a:cubicBezTo>
                  <a:pt x="0" y="3228"/>
                  <a:pt x="11" y="3208"/>
                  <a:pt x="30" y="3202"/>
                </a:cubicBezTo>
                <a:close/>
              </a:path>
            </a:pathLst>
          </a:custGeom>
          <a:solidFill>
            <a:srgbClr val="8E2929"/>
          </a:solidFill>
          <a:ln w="25400" cap="flat">
            <a:solidFill>
              <a:srgbClr val="8E292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5" name="Rectangle 117"/>
          <p:cNvSpPr>
            <a:spLocks noChangeArrowheads="1"/>
          </p:cNvSpPr>
          <p:nvPr/>
        </p:nvSpPr>
        <p:spPr bwMode="auto">
          <a:xfrm>
            <a:off x="683260" y="3695700"/>
            <a:ext cx="27411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-1Yr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66" name="Rectangle 118"/>
          <p:cNvSpPr>
            <a:spLocks noChangeArrowheads="1"/>
          </p:cNvSpPr>
          <p:nvPr/>
        </p:nvSpPr>
        <p:spPr bwMode="auto">
          <a:xfrm>
            <a:off x="1423670" y="36957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0Yr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67" name="Rectangle 119"/>
          <p:cNvSpPr>
            <a:spLocks noChangeArrowheads="1"/>
          </p:cNvSpPr>
          <p:nvPr/>
        </p:nvSpPr>
        <p:spPr bwMode="auto">
          <a:xfrm>
            <a:off x="2199513" y="36957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1Yr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68" name="Rectangle 120"/>
          <p:cNvSpPr>
            <a:spLocks noChangeArrowheads="1"/>
          </p:cNvSpPr>
          <p:nvPr/>
        </p:nvSpPr>
        <p:spPr bwMode="auto">
          <a:xfrm>
            <a:off x="2983040" y="36957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2Yr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69" name="Rectangle 121"/>
          <p:cNvSpPr>
            <a:spLocks noChangeArrowheads="1"/>
          </p:cNvSpPr>
          <p:nvPr/>
        </p:nvSpPr>
        <p:spPr bwMode="auto">
          <a:xfrm>
            <a:off x="3762058" y="36957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3Yr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70" name="Rectangle 122"/>
          <p:cNvSpPr>
            <a:spLocks noChangeArrowheads="1"/>
          </p:cNvSpPr>
          <p:nvPr/>
        </p:nvSpPr>
        <p:spPr bwMode="auto">
          <a:xfrm>
            <a:off x="4533392" y="36957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4Yr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71" name="Rectangle 123"/>
          <p:cNvSpPr>
            <a:spLocks noChangeArrowheads="1"/>
          </p:cNvSpPr>
          <p:nvPr/>
        </p:nvSpPr>
        <p:spPr bwMode="auto">
          <a:xfrm>
            <a:off x="5310823" y="36957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5Yr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72" name="Rectangle 124"/>
          <p:cNvSpPr>
            <a:spLocks noChangeArrowheads="1"/>
          </p:cNvSpPr>
          <p:nvPr/>
        </p:nvSpPr>
        <p:spPr bwMode="auto">
          <a:xfrm>
            <a:off x="6089841" y="36957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6Yr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73" name="Rectangle 125"/>
          <p:cNvSpPr>
            <a:spLocks noChangeArrowheads="1"/>
          </p:cNvSpPr>
          <p:nvPr/>
        </p:nvSpPr>
        <p:spPr bwMode="auto">
          <a:xfrm>
            <a:off x="6873367" y="36957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7Yr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 name="Rectangle 126"/>
          <p:cNvSpPr>
            <a:spLocks noChangeArrowheads="1"/>
          </p:cNvSpPr>
          <p:nvPr/>
        </p:nvSpPr>
        <p:spPr bwMode="auto">
          <a:xfrm>
            <a:off x="7656894" y="36957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b="1" dirty="0" smtClean="0">
                <a:solidFill>
                  <a:srgbClr val="000000"/>
                </a:solidFill>
              </a:rPr>
              <a:t>8Yr</a:t>
            </a:r>
            <a:endParaRPr kumimoji="0" lang="en-US" altLang="en-US" sz="1100" b="0" i="0" u="none" strike="noStrike" cap="none" normalizeH="0" baseline="0" dirty="0" smtClean="0">
              <a:ln>
                <a:noFill/>
              </a:ln>
              <a:solidFill>
                <a:schemeClr val="tx1"/>
              </a:solidFill>
              <a:effectLst/>
            </a:endParaRPr>
          </a:p>
        </p:txBody>
      </p:sp>
      <p:sp>
        <p:nvSpPr>
          <p:cNvPr id="175" name="Rectangle 127"/>
          <p:cNvSpPr>
            <a:spLocks noChangeArrowheads="1"/>
          </p:cNvSpPr>
          <p:nvPr/>
        </p:nvSpPr>
        <p:spPr bwMode="auto">
          <a:xfrm>
            <a:off x="8431213" y="36957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9Yr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76" name="Rectangle 117"/>
          <p:cNvSpPr>
            <a:spLocks noChangeArrowheads="1"/>
          </p:cNvSpPr>
          <p:nvPr/>
        </p:nvSpPr>
        <p:spPr bwMode="auto">
          <a:xfrm>
            <a:off x="683260" y="6172200"/>
            <a:ext cx="27411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-1Yr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 name="Rectangle 118"/>
          <p:cNvSpPr>
            <a:spLocks noChangeArrowheads="1"/>
          </p:cNvSpPr>
          <p:nvPr/>
        </p:nvSpPr>
        <p:spPr bwMode="auto">
          <a:xfrm>
            <a:off x="1423670" y="61722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0Yr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 name="Rectangle 119"/>
          <p:cNvSpPr>
            <a:spLocks noChangeArrowheads="1"/>
          </p:cNvSpPr>
          <p:nvPr/>
        </p:nvSpPr>
        <p:spPr bwMode="auto">
          <a:xfrm>
            <a:off x="2199513" y="61722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1Yr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 name="Rectangle 120"/>
          <p:cNvSpPr>
            <a:spLocks noChangeArrowheads="1"/>
          </p:cNvSpPr>
          <p:nvPr/>
        </p:nvSpPr>
        <p:spPr bwMode="auto">
          <a:xfrm>
            <a:off x="2983040" y="61722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2Yr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80" name="Rectangle 121"/>
          <p:cNvSpPr>
            <a:spLocks noChangeArrowheads="1"/>
          </p:cNvSpPr>
          <p:nvPr/>
        </p:nvSpPr>
        <p:spPr bwMode="auto">
          <a:xfrm>
            <a:off x="3762058" y="61722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3Yr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Rectangle 122"/>
          <p:cNvSpPr>
            <a:spLocks noChangeArrowheads="1"/>
          </p:cNvSpPr>
          <p:nvPr/>
        </p:nvSpPr>
        <p:spPr bwMode="auto">
          <a:xfrm>
            <a:off x="4533392" y="61722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4Yr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82" name="Rectangle 123"/>
          <p:cNvSpPr>
            <a:spLocks noChangeArrowheads="1"/>
          </p:cNvSpPr>
          <p:nvPr/>
        </p:nvSpPr>
        <p:spPr bwMode="auto">
          <a:xfrm>
            <a:off x="5310823" y="61722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5Yr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 name="Rectangle 124"/>
          <p:cNvSpPr>
            <a:spLocks noChangeArrowheads="1"/>
          </p:cNvSpPr>
          <p:nvPr/>
        </p:nvSpPr>
        <p:spPr bwMode="auto">
          <a:xfrm>
            <a:off x="6089841" y="61722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6Yr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 name="Rectangle 125"/>
          <p:cNvSpPr>
            <a:spLocks noChangeArrowheads="1"/>
          </p:cNvSpPr>
          <p:nvPr/>
        </p:nvSpPr>
        <p:spPr bwMode="auto">
          <a:xfrm>
            <a:off x="6873367" y="61722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7Yr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85" name="Rectangle 126"/>
          <p:cNvSpPr>
            <a:spLocks noChangeArrowheads="1"/>
          </p:cNvSpPr>
          <p:nvPr/>
        </p:nvSpPr>
        <p:spPr bwMode="auto">
          <a:xfrm>
            <a:off x="7656894" y="61722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b="1" dirty="0" smtClean="0">
                <a:solidFill>
                  <a:srgbClr val="000000"/>
                </a:solidFill>
              </a:rPr>
              <a:t>8Yr</a:t>
            </a:r>
            <a:endParaRPr kumimoji="0" lang="en-US" altLang="en-US" sz="1100" b="0" i="0" u="none" strike="noStrike" cap="none" normalizeH="0" baseline="0" dirty="0" smtClean="0">
              <a:ln>
                <a:noFill/>
              </a:ln>
              <a:solidFill>
                <a:schemeClr val="tx1"/>
              </a:solidFill>
              <a:effectLst/>
            </a:endParaRPr>
          </a:p>
        </p:txBody>
      </p:sp>
      <p:sp>
        <p:nvSpPr>
          <p:cNvPr id="186" name="Rectangle 127"/>
          <p:cNvSpPr>
            <a:spLocks noChangeArrowheads="1"/>
          </p:cNvSpPr>
          <p:nvPr/>
        </p:nvSpPr>
        <p:spPr bwMode="auto">
          <a:xfrm>
            <a:off x="8431213" y="6172200"/>
            <a:ext cx="2276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itchFamily="34" charset="0"/>
                <a:cs typeface="Arial" pitchFamily="34" charset="0"/>
              </a:rPr>
              <a:t>9Yr</a:t>
            </a:r>
            <a:endParaRPr kumimoji="0" lang="en-US" alt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91" name="Text Box 24"/>
          <p:cNvSpPr txBox="1">
            <a:spLocks noChangeArrowheads="1"/>
          </p:cNvSpPr>
          <p:nvPr/>
        </p:nvSpPr>
        <p:spPr bwMode="auto">
          <a:xfrm>
            <a:off x="652992" y="1355787"/>
            <a:ext cx="2846310" cy="276999"/>
          </a:xfrm>
          <a:prstGeom prst="rect">
            <a:avLst/>
          </a:prstGeom>
          <a:noFill/>
          <a:ln w="9525">
            <a:noFill/>
            <a:miter lim="800000"/>
            <a:headEnd/>
            <a:tailEnd/>
          </a:ln>
        </p:spPr>
        <p:txBody>
          <a:bodyPr wrap="square">
            <a:spAutoFit/>
          </a:bodyPr>
          <a:lstStyle/>
          <a:p>
            <a:pPr fontAlgn="base">
              <a:spcBef>
                <a:spcPct val="50000"/>
              </a:spcBef>
              <a:spcAft>
                <a:spcPct val="0"/>
              </a:spcAft>
              <a:defRPr/>
            </a:pPr>
            <a:r>
              <a:rPr lang="en-US" sz="1200" b="1" dirty="0" smtClean="0">
                <a:solidFill>
                  <a:srgbClr val="000000"/>
                </a:solidFill>
                <a:cs typeface="Arial" charset="0"/>
              </a:rPr>
              <a:t>Index (Start of Downturn = 100)</a:t>
            </a:r>
            <a:endParaRPr lang="en-US" sz="1200" b="1" dirty="0">
              <a:solidFill>
                <a:srgbClr val="000000"/>
              </a:solidFill>
              <a:cs typeface="Arial" charset="0"/>
            </a:endParaRPr>
          </a:p>
        </p:txBody>
      </p:sp>
    </p:spTree>
    <p:extLst>
      <p:ext uri="{BB962C8B-B14F-4D97-AF65-F5344CB8AC3E}">
        <p14:creationId xmlns:p14="http://schemas.microsoft.com/office/powerpoint/2010/main" val="3118632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1" presetClass="entr" presetSubtype="0" fill="hold" grpId="0" nodeType="withEffect">
                                  <p:stCondLst>
                                    <p:cond delay="340"/>
                                  </p:stCondLst>
                                  <p:childTnLst>
                                    <p:set>
                                      <p:cBhvr>
                                        <p:cTn id="15" dur="1" fill="hold">
                                          <p:stCondLst>
                                            <p:cond delay="0"/>
                                          </p:stCondLst>
                                        </p:cTn>
                                        <p:tgtEl>
                                          <p:spTgt spid="157"/>
                                        </p:tgtEl>
                                        <p:attrNameLst>
                                          <p:attrName>style.visibility</p:attrName>
                                        </p:attrNameLst>
                                      </p:cBhvr>
                                      <p:to>
                                        <p:strVal val="visible"/>
                                      </p:to>
                                    </p:set>
                                  </p:childTnLst>
                                </p:cTn>
                              </p:par>
                              <p:par>
                                <p:cTn id="16" presetID="1" presetClass="entr" presetSubtype="0" fill="hold" grpId="0" nodeType="withEffect">
                                  <p:stCondLst>
                                    <p:cond delay="340"/>
                                  </p:stCondLst>
                                  <p:childTnLst>
                                    <p:set>
                                      <p:cBhvr>
                                        <p:cTn id="17" dur="1" fill="hold">
                                          <p:stCondLst>
                                            <p:cond delay="0"/>
                                          </p:stCondLst>
                                        </p:cTn>
                                        <p:tgtEl>
                                          <p:spTgt spid="158"/>
                                        </p:tgtEl>
                                        <p:attrNameLst>
                                          <p:attrName>style.visibility</p:attrName>
                                        </p:attrNameLst>
                                      </p:cBhvr>
                                      <p:to>
                                        <p:strVal val="visible"/>
                                      </p:to>
                                    </p:set>
                                  </p:childTnLst>
                                </p:cTn>
                              </p:par>
                              <p:par>
                                <p:cTn id="18" presetID="1" presetClass="entr" presetSubtype="0" fill="hold" grpId="0" nodeType="withEffect">
                                  <p:stCondLst>
                                    <p:cond delay="350"/>
                                  </p:stCondLst>
                                  <p:childTnLst>
                                    <p:set>
                                      <p:cBhvr>
                                        <p:cTn id="19" dur="1" fill="hold">
                                          <p:stCondLst>
                                            <p:cond delay="0"/>
                                          </p:stCondLst>
                                        </p:cTn>
                                        <p:tgtEl>
                                          <p:spTgt spid="15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7768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77689"/>
                                        </p:tgtEl>
                                        <p:attrNameLst>
                                          <p:attrName>style.visibility</p:attrName>
                                        </p:attrNameLst>
                                      </p:cBhvr>
                                      <p:to>
                                        <p:strVal val="visible"/>
                                      </p:to>
                                    </p:set>
                                  </p:childTnLst>
                                </p:cTn>
                              </p:par>
                              <p:par>
                                <p:cTn id="30" presetID="22" presetClass="entr" presetSubtype="8"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7776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776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776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776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6"/>
                                        </p:tgtEl>
                                        <p:attrNameLst>
                                          <p:attrName>style.visibility</p:attrName>
                                        </p:attrNameLst>
                                      </p:cBhvr>
                                      <p:to>
                                        <p:strVal val="visible"/>
                                      </p:to>
                                    </p:set>
                                  </p:childTnLst>
                                </p:cTn>
                              </p:par>
                              <p:par>
                                <p:cTn id="77" presetID="22" presetClass="entr" presetSubtype="8" fill="hold" grpId="0" nodeType="withEffect">
                                  <p:stCondLst>
                                    <p:cond delay="0"/>
                                  </p:stCondLst>
                                  <p:childTnLst>
                                    <p:set>
                                      <p:cBhvr>
                                        <p:cTn id="78" dur="1" fill="hold">
                                          <p:stCondLst>
                                            <p:cond delay="0"/>
                                          </p:stCondLst>
                                        </p:cTn>
                                        <p:tgtEl>
                                          <p:spTgt spid="1777695"/>
                                        </p:tgtEl>
                                        <p:attrNameLst>
                                          <p:attrName>style.visibility</p:attrName>
                                        </p:attrNameLst>
                                      </p:cBhvr>
                                      <p:to>
                                        <p:strVal val="visible"/>
                                      </p:to>
                                    </p:set>
                                    <p:animEffect transition="in" filter="wipe(left)">
                                      <p:cBhvr>
                                        <p:cTn id="79" dur="500"/>
                                        <p:tgtEl>
                                          <p:spTgt spid="177769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777694"/>
                                        </p:tgtEl>
                                        <p:attrNameLst>
                                          <p:attrName>style.visibility</p:attrName>
                                        </p:attrNameLst>
                                      </p:cBhvr>
                                      <p:to>
                                        <p:strVal val="visible"/>
                                      </p:to>
                                    </p:set>
                                    <p:animEffect transition="in" filter="wipe(left)">
                                      <p:cBhvr>
                                        <p:cTn id="82" dur="500"/>
                                        <p:tgtEl>
                                          <p:spTgt spid="1777694"/>
                                        </p:tgtEl>
                                      </p:cBhvr>
                                    </p:animEffect>
                                  </p:childTnLst>
                                </p:cTn>
                              </p:par>
                              <p:par>
                                <p:cTn id="83" presetID="1" presetClass="entr" presetSubtype="0" fill="hold" grpId="0" nodeType="withEffect">
                                  <p:stCondLst>
                                    <p:cond delay="300"/>
                                  </p:stCondLst>
                                  <p:childTnLst>
                                    <p:set>
                                      <p:cBhvr>
                                        <p:cTn id="84" dur="1" fill="hold">
                                          <p:stCondLst>
                                            <p:cond delay="0"/>
                                          </p:stCondLst>
                                        </p:cTn>
                                        <p:tgtEl>
                                          <p:spTgt spid="162"/>
                                        </p:tgtEl>
                                        <p:attrNameLst>
                                          <p:attrName>style.visibility</p:attrName>
                                        </p:attrNameLst>
                                      </p:cBhvr>
                                      <p:to>
                                        <p:strVal val="visible"/>
                                      </p:to>
                                    </p:set>
                                  </p:childTnLst>
                                </p:cTn>
                              </p:par>
                              <p:par>
                                <p:cTn id="85" presetID="1" presetClass="entr" presetSubtype="0" fill="hold" grpId="0" nodeType="withEffect">
                                  <p:stCondLst>
                                    <p:cond delay="300"/>
                                  </p:stCondLst>
                                  <p:childTnLst>
                                    <p:set>
                                      <p:cBhvr>
                                        <p:cTn id="86" dur="1" fill="hold">
                                          <p:stCondLst>
                                            <p:cond delay="0"/>
                                          </p:stCondLst>
                                        </p:cTn>
                                        <p:tgtEl>
                                          <p:spTgt spid="163"/>
                                        </p:tgtEl>
                                        <p:attrNameLst>
                                          <p:attrName>style.visibility</p:attrName>
                                        </p:attrNameLst>
                                      </p:cBhvr>
                                      <p:to>
                                        <p:strVal val="visible"/>
                                      </p:to>
                                    </p:set>
                                  </p:childTnLst>
                                </p:cTn>
                              </p:par>
                              <p:par>
                                <p:cTn id="87" presetID="1" presetClass="entr" presetSubtype="0" fill="hold" grpId="0" nodeType="withEffect">
                                  <p:stCondLst>
                                    <p:cond delay="250"/>
                                  </p:stCondLst>
                                  <p:childTnLst>
                                    <p:set>
                                      <p:cBhvr>
                                        <p:cTn id="88"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777688" grpId="0" animBg="1"/>
      <p:bldP spid="1777689" grpId="0" animBg="1"/>
      <p:bldP spid="1777690" grpId="0" animBg="1"/>
      <p:bldP spid="1777691" grpId="0" animBg="1"/>
      <p:bldP spid="1777692" grpId="0" animBg="1"/>
      <p:bldP spid="1777693" grpId="0" animBg="1"/>
      <p:bldP spid="37" grpId="0" animBg="1"/>
      <p:bldP spid="38" grpId="0"/>
      <p:bldP spid="39" grpId="0"/>
      <p:bldP spid="40" grpId="0"/>
      <p:bldP spid="41" grpId="0"/>
      <p:bldP spid="42" grpId="0"/>
      <p:bldP spid="157" grpId="0" animBg="1"/>
      <p:bldP spid="158" grpId="0" animBg="1"/>
      <p:bldP spid="159" grpId="0" animBg="1"/>
      <p:bldP spid="161" grpId="0"/>
      <p:bldP spid="162" grpId="0" animBg="1"/>
      <p:bldP spid="163" grpId="0" animBg="1"/>
      <p:bldP spid="164" grpId="0" animBg="1"/>
      <p:bldP spid="13" grpId="0" animBg="1"/>
      <p:bldP spid="14" grpId="0" animBg="1"/>
      <p:bldP spid="15" grpId="0" animBg="1"/>
      <p:bldP spid="1777694" grpId="0" animBg="1"/>
      <p:bldP spid="1777695" grpId="0" animBg="1"/>
      <p:bldP spid="32" grpId="0" animBg="1"/>
      <p:bldP spid="176" grpId="0"/>
      <p:bldP spid="177" grpId="0"/>
      <p:bldP spid="178" grpId="0"/>
      <p:bldP spid="179" grpId="0"/>
      <p:bldP spid="180" grpId="0"/>
      <p:bldP spid="181" grpId="0"/>
      <p:bldP spid="182" grpId="0"/>
      <p:bldP spid="183" grpId="0"/>
      <p:bldP spid="184" grpId="0"/>
      <p:bldP spid="185"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11"/>
          <p:cNvSpPr>
            <a:spLocks noEditPoints="1"/>
          </p:cNvSpPr>
          <p:nvPr/>
        </p:nvSpPr>
        <p:spPr bwMode="auto">
          <a:xfrm>
            <a:off x="900113" y="1566863"/>
            <a:ext cx="5272088" cy="4508500"/>
          </a:xfrm>
          <a:custGeom>
            <a:avLst/>
            <a:gdLst>
              <a:gd name="T0" fmla="*/ 0 w 3321"/>
              <a:gd name="T1" fmla="*/ 0 h 2840"/>
              <a:gd name="T2" fmla="*/ 131 w 3321"/>
              <a:gd name="T3" fmla="*/ 0 h 2840"/>
              <a:gd name="T4" fmla="*/ 131 w 3321"/>
              <a:gd name="T5" fmla="*/ 2840 h 2840"/>
              <a:gd name="T6" fmla="*/ 0 w 3321"/>
              <a:gd name="T7" fmla="*/ 2840 h 2840"/>
              <a:gd name="T8" fmla="*/ 0 w 3321"/>
              <a:gd name="T9" fmla="*/ 0 h 2840"/>
              <a:gd name="T10" fmla="*/ 1864 w 3321"/>
              <a:gd name="T11" fmla="*/ 0 h 2840"/>
              <a:gd name="T12" fmla="*/ 1995 w 3321"/>
              <a:gd name="T13" fmla="*/ 0 h 2840"/>
              <a:gd name="T14" fmla="*/ 1995 w 3321"/>
              <a:gd name="T15" fmla="*/ 2840 h 2840"/>
              <a:gd name="T16" fmla="*/ 1864 w 3321"/>
              <a:gd name="T17" fmla="*/ 2840 h 2840"/>
              <a:gd name="T18" fmla="*/ 1864 w 3321"/>
              <a:gd name="T19" fmla="*/ 0 h 2840"/>
              <a:gd name="T20" fmla="*/ 3044 w 3321"/>
              <a:gd name="T21" fmla="*/ 0 h 2840"/>
              <a:gd name="T22" fmla="*/ 3321 w 3321"/>
              <a:gd name="T23" fmla="*/ 0 h 2840"/>
              <a:gd name="T24" fmla="*/ 3321 w 3321"/>
              <a:gd name="T25" fmla="*/ 2840 h 2840"/>
              <a:gd name="T26" fmla="*/ 3044 w 3321"/>
              <a:gd name="T27" fmla="*/ 2840 h 2840"/>
              <a:gd name="T28" fmla="*/ 3044 w 3321"/>
              <a:gd name="T29" fmla="*/ 0 h 2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1" h="2840">
                <a:moveTo>
                  <a:pt x="0" y="0"/>
                </a:moveTo>
                <a:lnTo>
                  <a:pt x="131" y="0"/>
                </a:lnTo>
                <a:lnTo>
                  <a:pt x="131" y="2840"/>
                </a:lnTo>
                <a:lnTo>
                  <a:pt x="0" y="2840"/>
                </a:lnTo>
                <a:lnTo>
                  <a:pt x="0" y="0"/>
                </a:lnTo>
                <a:close/>
                <a:moveTo>
                  <a:pt x="1864" y="0"/>
                </a:moveTo>
                <a:lnTo>
                  <a:pt x="1995" y="0"/>
                </a:lnTo>
                <a:lnTo>
                  <a:pt x="1995" y="2840"/>
                </a:lnTo>
                <a:lnTo>
                  <a:pt x="1864" y="2840"/>
                </a:lnTo>
                <a:lnTo>
                  <a:pt x="1864" y="0"/>
                </a:lnTo>
                <a:close/>
                <a:moveTo>
                  <a:pt x="3044" y="0"/>
                </a:moveTo>
                <a:lnTo>
                  <a:pt x="3321" y="0"/>
                </a:lnTo>
                <a:lnTo>
                  <a:pt x="3321" y="2840"/>
                </a:lnTo>
                <a:lnTo>
                  <a:pt x="3044" y="2840"/>
                </a:lnTo>
                <a:lnTo>
                  <a:pt x="3044" y="0"/>
                </a:ln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51" name="Object 4"/>
          <p:cNvGraphicFramePr>
            <a:graphicFrameLocks noChangeAspect="1"/>
          </p:cNvGraphicFramePr>
          <p:nvPr>
            <p:extLst>
              <p:ext uri="{D42A27DB-BD31-4B8C-83A1-F6EECF244321}">
                <p14:modId xmlns:p14="http://schemas.microsoft.com/office/powerpoint/2010/main" val="2817445324"/>
              </p:ext>
            </p:extLst>
          </p:nvPr>
        </p:nvGraphicFramePr>
        <p:xfrm>
          <a:off x="8764270" y="6492875"/>
          <a:ext cx="379413" cy="365125"/>
        </p:xfrm>
        <a:graphic>
          <a:graphicData uri="http://schemas.openxmlformats.org/presentationml/2006/ole">
            <mc:AlternateContent xmlns:mc="http://schemas.openxmlformats.org/markup-compatibility/2006">
              <mc:Choice xmlns:v="urn:schemas-microsoft-com:vml" Requires="v">
                <p:oleObj spid="_x0000_s1784846" name="Photo Editor Photo" r:id="rId4" imgW="2209524" imgH="2133898" progId="">
                  <p:embed/>
                </p:oleObj>
              </mc:Choice>
              <mc:Fallback>
                <p:oleObj name="Photo Editor Photo" r:id="rId4" imgW="2209524" imgH="213389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4270"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sp>
        <p:nvSpPr>
          <p:cNvPr id="52" name="Rectangle 22"/>
          <p:cNvSpPr>
            <a:spLocks noChangeArrowheads="1"/>
          </p:cNvSpPr>
          <p:nvPr/>
        </p:nvSpPr>
        <p:spPr bwMode="auto">
          <a:xfrm>
            <a:off x="8800532" y="6554153"/>
            <a:ext cx="357188" cy="279400"/>
          </a:xfrm>
          <a:prstGeom prst="rect">
            <a:avLst/>
          </a:prstGeom>
          <a:noFill/>
          <a:ln w="9525">
            <a:noFill/>
            <a:miter lim="800000"/>
            <a:headEnd/>
            <a:tailEnd/>
          </a:ln>
        </p:spPr>
        <p:txBody>
          <a:bodyPr wrap="square" lIns="92064" tIns="46033" rIns="92064" bIns="46033">
            <a:spAutoFit/>
          </a:bodyPr>
          <a:lstStyle/>
          <a:p>
            <a:pPr algn="ctr" defTabSz="457200" eaLnBrk="0" hangingPunct="0"/>
            <a:fld id="{2273D20E-755C-42B7-87E0-748A99F9BE24}" type="slidenum">
              <a:rPr lang="en-US" sz="1200" b="1">
                <a:solidFill>
                  <a:srgbClr val="4D4D4D"/>
                </a:solidFill>
              </a:rPr>
              <a:pPr algn="ctr" defTabSz="457200" eaLnBrk="0" hangingPunct="0"/>
              <a:t>5</a:t>
            </a:fld>
            <a:endParaRPr lang="en-US" sz="1200" b="1" dirty="0">
              <a:solidFill>
                <a:srgbClr val="4D4D4D"/>
              </a:solidFill>
            </a:endParaRPr>
          </a:p>
        </p:txBody>
      </p:sp>
      <p:sp>
        <p:nvSpPr>
          <p:cNvPr id="54" name="Rectangle 12"/>
          <p:cNvSpPr>
            <a:spLocks noChangeArrowheads="1"/>
          </p:cNvSpPr>
          <p:nvPr/>
        </p:nvSpPr>
        <p:spPr bwMode="auto">
          <a:xfrm>
            <a:off x="-15338" y="6569254"/>
            <a:ext cx="7093471" cy="209550"/>
          </a:xfrm>
          <a:prstGeom prst="rect">
            <a:avLst/>
          </a:prstGeom>
          <a:noFill/>
          <a:ln w="9525">
            <a:noFill/>
            <a:miter lim="800000"/>
            <a:headEnd/>
            <a:tailEnd/>
          </a:ln>
        </p:spPr>
        <p:txBody>
          <a:bodyPr/>
          <a:lstStyle/>
          <a:p>
            <a:pPr marL="342900" indent="-342900" defTabSz="457200" eaLnBrk="0" fontAlgn="base" hangingPunct="0">
              <a:spcBef>
                <a:spcPct val="20000"/>
              </a:spcBef>
              <a:spcAft>
                <a:spcPct val="0"/>
              </a:spcAft>
            </a:pPr>
            <a:r>
              <a:rPr lang="en-US" sz="1050" dirty="0">
                <a:solidFill>
                  <a:srgbClr val="7F7F7F"/>
                </a:solidFill>
                <a:cs typeface="Arial" charset="0"/>
              </a:rPr>
              <a:t>Source: </a:t>
            </a:r>
            <a:r>
              <a:rPr lang="en-US" sz="1050" dirty="0" smtClean="0">
                <a:solidFill>
                  <a:srgbClr val="7F7F7F"/>
                </a:solidFill>
                <a:cs typeface="Arial" charset="0"/>
              </a:rPr>
              <a:t>U.S. Bureau </a:t>
            </a:r>
            <a:r>
              <a:rPr lang="en-US" sz="1050" dirty="0">
                <a:solidFill>
                  <a:srgbClr val="7F7F7F"/>
                </a:solidFill>
                <a:cs typeface="Arial" charset="0"/>
              </a:rPr>
              <a:t>of Labor </a:t>
            </a:r>
            <a:r>
              <a:rPr lang="en-US" sz="1050" dirty="0" smtClean="0">
                <a:solidFill>
                  <a:srgbClr val="7F7F7F"/>
                </a:solidFill>
                <a:cs typeface="Arial" charset="0"/>
              </a:rPr>
              <a:t>Statistics and Moody’s Economy.com. </a:t>
            </a:r>
            <a:endParaRPr lang="en-US" sz="1050" dirty="0">
              <a:solidFill>
                <a:srgbClr val="7F7F7F"/>
              </a:solidFill>
              <a:cs typeface="Arial" charset="0"/>
            </a:endParaRPr>
          </a:p>
        </p:txBody>
      </p:sp>
      <p:sp>
        <p:nvSpPr>
          <p:cNvPr id="50" name="Text Box 2"/>
          <p:cNvSpPr txBox="1">
            <a:spLocks noChangeArrowheads="1"/>
          </p:cNvSpPr>
          <p:nvPr/>
        </p:nvSpPr>
        <p:spPr bwMode="auto">
          <a:xfrm>
            <a:off x="74613" y="-285750"/>
            <a:ext cx="8991600" cy="1461939"/>
          </a:xfrm>
          <a:prstGeom prst="rect">
            <a:avLst/>
          </a:prstGeom>
          <a:noFill/>
          <a:ln w="9525">
            <a:noFill/>
            <a:miter lim="800000"/>
            <a:headEnd/>
            <a:tailEnd/>
          </a:ln>
        </p:spPr>
        <p:txBody>
          <a:bodyPr>
            <a:spAutoFit/>
          </a:bodyPr>
          <a:lstStyle/>
          <a:p>
            <a:pPr algn="ctr" defTabSz="457200" fontAlgn="base">
              <a:spcBef>
                <a:spcPct val="50000"/>
              </a:spcBef>
              <a:spcAft>
                <a:spcPct val="0"/>
              </a:spcAft>
            </a:pPr>
            <a:endParaRPr lang="en-US" sz="1600" b="1" dirty="0" smtClean="0">
              <a:solidFill>
                <a:srgbClr val="000000"/>
              </a:solidFill>
              <a:cs typeface="Arial" charset="0"/>
            </a:endParaRPr>
          </a:p>
          <a:p>
            <a:pPr algn="ctr" defTabSz="457200" fontAlgn="base">
              <a:spcBef>
                <a:spcPct val="50000"/>
              </a:spcBef>
              <a:spcAft>
                <a:spcPct val="0"/>
              </a:spcAft>
            </a:pPr>
            <a:r>
              <a:rPr lang="en-US" sz="3200" b="1" dirty="0" smtClean="0">
                <a:solidFill>
                  <a:srgbClr val="000000"/>
                </a:solidFill>
                <a:cs typeface="Arial" charset="0"/>
              </a:rPr>
              <a:t>Upstate Manufacturing Trends</a:t>
            </a:r>
            <a:endParaRPr lang="en-US" sz="3200" b="1" dirty="0">
              <a:solidFill>
                <a:srgbClr val="000000"/>
              </a:solidFill>
              <a:cs typeface="Arial" charset="0"/>
            </a:endParaRPr>
          </a:p>
          <a:p>
            <a:pPr algn="ctr" defTabSz="457200" fontAlgn="base">
              <a:spcBef>
                <a:spcPts val="600"/>
              </a:spcBef>
              <a:spcAft>
                <a:spcPct val="0"/>
              </a:spcAft>
            </a:pPr>
            <a:r>
              <a:rPr lang="en-US" sz="2000" b="1" dirty="0" smtClean="0">
                <a:solidFill>
                  <a:srgbClr val="808080"/>
                </a:solidFill>
              </a:rPr>
              <a:t>Indexes of Manufacturing Employment, Seasonally Adjusted</a:t>
            </a:r>
            <a:endParaRPr lang="en-US" sz="2000" b="1" dirty="0">
              <a:solidFill>
                <a:srgbClr val="808080"/>
              </a:solidFill>
            </a:endParaRPr>
          </a:p>
        </p:txBody>
      </p:sp>
      <p:sp>
        <p:nvSpPr>
          <p:cNvPr id="14" name="Freeform 9"/>
          <p:cNvSpPr>
            <a:spLocks noEditPoints="1"/>
          </p:cNvSpPr>
          <p:nvPr/>
        </p:nvSpPr>
        <p:spPr bwMode="auto">
          <a:xfrm>
            <a:off x="773113" y="1565275"/>
            <a:ext cx="7758113" cy="3608388"/>
          </a:xfrm>
          <a:custGeom>
            <a:avLst/>
            <a:gdLst>
              <a:gd name="T0" fmla="*/ 0 w 4887"/>
              <a:gd name="T1" fmla="*/ 2272 h 2273"/>
              <a:gd name="T2" fmla="*/ 4887 w 4887"/>
              <a:gd name="T3" fmla="*/ 2272 h 2273"/>
              <a:gd name="T4" fmla="*/ 4887 w 4887"/>
              <a:gd name="T5" fmla="*/ 2273 h 2273"/>
              <a:gd name="T6" fmla="*/ 0 w 4887"/>
              <a:gd name="T7" fmla="*/ 2273 h 2273"/>
              <a:gd name="T8" fmla="*/ 0 w 4887"/>
              <a:gd name="T9" fmla="*/ 2272 h 2273"/>
              <a:gd name="T10" fmla="*/ 0 w 4887"/>
              <a:gd name="T11" fmla="*/ 1704 h 2273"/>
              <a:gd name="T12" fmla="*/ 4887 w 4887"/>
              <a:gd name="T13" fmla="*/ 1704 h 2273"/>
              <a:gd name="T14" fmla="*/ 4887 w 4887"/>
              <a:gd name="T15" fmla="*/ 1705 h 2273"/>
              <a:gd name="T16" fmla="*/ 0 w 4887"/>
              <a:gd name="T17" fmla="*/ 1705 h 2273"/>
              <a:gd name="T18" fmla="*/ 0 w 4887"/>
              <a:gd name="T19" fmla="*/ 1704 h 2273"/>
              <a:gd name="T20" fmla="*/ 0 w 4887"/>
              <a:gd name="T21" fmla="*/ 1136 h 2273"/>
              <a:gd name="T22" fmla="*/ 4887 w 4887"/>
              <a:gd name="T23" fmla="*/ 1136 h 2273"/>
              <a:gd name="T24" fmla="*/ 4887 w 4887"/>
              <a:gd name="T25" fmla="*/ 1137 h 2273"/>
              <a:gd name="T26" fmla="*/ 0 w 4887"/>
              <a:gd name="T27" fmla="*/ 1137 h 2273"/>
              <a:gd name="T28" fmla="*/ 0 w 4887"/>
              <a:gd name="T29" fmla="*/ 1136 h 2273"/>
              <a:gd name="T30" fmla="*/ 0 w 4887"/>
              <a:gd name="T31" fmla="*/ 569 h 2273"/>
              <a:gd name="T32" fmla="*/ 4887 w 4887"/>
              <a:gd name="T33" fmla="*/ 569 h 2273"/>
              <a:gd name="T34" fmla="*/ 4887 w 4887"/>
              <a:gd name="T35" fmla="*/ 570 h 2273"/>
              <a:gd name="T36" fmla="*/ 0 w 4887"/>
              <a:gd name="T37" fmla="*/ 570 h 2273"/>
              <a:gd name="T38" fmla="*/ 0 w 4887"/>
              <a:gd name="T39" fmla="*/ 569 h 2273"/>
              <a:gd name="T40" fmla="*/ 0 w 4887"/>
              <a:gd name="T41" fmla="*/ 0 h 2273"/>
              <a:gd name="T42" fmla="*/ 4887 w 4887"/>
              <a:gd name="T43" fmla="*/ 0 h 2273"/>
              <a:gd name="T44" fmla="*/ 4887 w 4887"/>
              <a:gd name="T45" fmla="*/ 1 h 2273"/>
              <a:gd name="T46" fmla="*/ 0 w 4887"/>
              <a:gd name="T47" fmla="*/ 1 h 2273"/>
              <a:gd name="T48" fmla="*/ 0 w 4887"/>
              <a:gd name="T49" fmla="*/ 0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87" h="2273">
                <a:moveTo>
                  <a:pt x="0" y="2272"/>
                </a:moveTo>
                <a:lnTo>
                  <a:pt x="4887" y="2272"/>
                </a:lnTo>
                <a:lnTo>
                  <a:pt x="4887" y="2273"/>
                </a:lnTo>
                <a:lnTo>
                  <a:pt x="0" y="2273"/>
                </a:lnTo>
                <a:lnTo>
                  <a:pt x="0" y="2272"/>
                </a:lnTo>
                <a:close/>
                <a:moveTo>
                  <a:pt x="0" y="1704"/>
                </a:moveTo>
                <a:lnTo>
                  <a:pt x="4887" y="1704"/>
                </a:lnTo>
                <a:lnTo>
                  <a:pt x="4887" y="1705"/>
                </a:lnTo>
                <a:lnTo>
                  <a:pt x="0" y="1705"/>
                </a:lnTo>
                <a:lnTo>
                  <a:pt x="0" y="1704"/>
                </a:lnTo>
                <a:close/>
                <a:moveTo>
                  <a:pt x="0" y="1136"/>
                </a:moveTo>
                <a:lnTo>
                  <a:pt x="4887" y="1136"/>
                </a:lnTo>
                <a:lnTo>
                  <a:pt x="4887" y="1137"/>
                </a:lnTo>
                <a:lnTo>
                  <a:pt x="0" y="1137"/>
                </a:lnTo>
                <a:lnTo>
                  <a:pt x="0" y="1136"/>
                </a:lnTo>
                <a:close/>
                <a:moveTo>
                  <a:pt x="0" y="569"/>
                </a:moveTo>
                <a:lnTo>
                  <a:pt x="4887" y="569"/>
                </a:lnTo>
                <a:lnTo>
                  <a:pt x="4887" y="570"/>
                </a:lnTo>
                <a:lnTo>
                  <a:pt x="0" y="570"/>
                </a:lnTo>
                <a:lnTo>
                  <a:pt x="0" y="569"/>
                </a:lnTo>
                <a:close/>
                <a:moveTo>
                  <a:pt x="0" y="0"/>
                </a:moveTo>
                <a:lnTo>
                  <a:pt x="4887" y="0"/>
                </a:lnTo>
                <a:lnTo>
                  <a:pt x="4887" y="1"/>
                </a:lnTo>
                <a:lnTo>
                  <a:pt x="0" y="1"/>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10"/>
          <p:cNvSpPr>
            <a:spLocks noEditPoints="1"/>
          </p:cNvSpPr>
          <p:nvPr/>
        </p:nvSpPr>
        <p:spPr bwMode="auto">
          <a:xfrm>
            <a:off x="768350" y="1563688"/>
            <a:ext cx="7767638" cy="4514850"/>
          </a:xfrm>
          <a:custGeom>
            <a:avLst/>
            <a:gdLst>
              <a:gd name="T0" fmla="*/ 0 w 24888"/>
              <a:gd name="T1" fmla="*/ 12 h 13352"/>
              <a:gd name="T2" fmla="*/ 12 w 24888"/>
              <a:gd name="T3" fmla="*/ 0 h 13352"/>
              <a:gd name="T4" fmla="*/ 24876 w 24888"/>
              <a:gd name="T5" fmla="*/ 0 h 13352"/>
              <a:gd name="T6" fmla="*/ 24888 w 24888"/>
              <a:gd name="T7" fmla="*/ 12 h 13352"/>
              <a:gd name="T8" fmla="*/ 24888 w 24888"/>
              <a:gd name="T9" fmla="*/ 13340 h 13352"/>
              <a:gd name="T10" fmla="*/ 24876 w 24888"/>
              <a:gd name="T11" fmla="*/ 13352 h 13352"/>
              <a:gd name="T12" fmla="*/ 12 w 24888"/>
              <a:gd name="T13" fmla="*/ 13352 h 13352"/>
              <a:gd name="T14" fmla="*/ 0 w 24888"/>
              <a:gd name="T15" fmla="*/ 13340 h 13352"/>
              <a:gd name="T16" fmla="*/ 0 w 24888"/>
              <a:gd name="T17" fmla="*/ 12 h 13352"/>
              <a:gd name="T18" fmla="*/ 24 w 24888"/>
              <a:gd name="T19" fmla="*/ 13340 h 13352"/>
              <a:gd name="T20" fmla="*/ 12 w 24888"/>
              <a:gd name="T21" fmla="*/ 13328 h 13352"/>
              <a:gd name="T22" fmla="*/ 24876 w 24888"/>
              <a:gd name="T23" fmla="*/ 13328 h 13352"/>
              <a:gd name="T24" fmla="*/ 24864 w 24888"/>
              <a:gd name="T25" fmla="*/ 13340 h 13352"/>
              <a:gd name="T26" fmla="*/ 24864 w 24888"/>
              <a:gd name="T27" fmla="*/ 12 h 13352"/>
              <a:gd name="T28" fmla="*/ 24876 w 24888"/>
              <a:gd name="T29" fmla="*/ 24 h 13352"/>
              <a:gd name="T30" fmla="*/ 12 w 24888"/>
              <a:gd name="T31" fmla="*/ 24 h 13352"/>
              <a:gd name="T32" fmla="*/ 24 w 24888"/>
              <a:gd name="T33" fmla="*/ 12 h 13352"/>
              <a:gd name="T34" fmla="*/ 24 w 24888"/>
              <a:gd name="T35" fmla="*/ 13340 h 13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888" h="13352">
                <a:moveTo>
                  <a:pt x="0" y="12"/>
                </a:moveTo>
                <a:cubicBezTo>
                  <a:pt x="0" y="6"/>
                  <a:pt x="6" y="0"/>
                  <a:pt x="12" y="0"/>
                </a:cubicBezTo>
                <a:lnTo>
                  <a:pt x="24876" y="0"/>
                </a:lnTo>
                <a:cubicBezTo>
                  <a:pt x="24883" y="0"/>
                  <a:pt x="24888" y="6"/>
                  <a:pt x="24888" y="12"/>
                </a:cubicBezTo>
                <a:lnTo>
                  <a:pt x="24888" y="13340"/>
                </a:lnTo>
                <a:cubicBezTo>
                  <a:pt x="24888" y="13347"/>
                  <a:pt x="24883" y="13352"/>
                  <a:pt x="24876" y="13352"/>
                </a:cubicBezTo>
                <a:lnTo>
                  <a:pt x="12" y="13352"/>
                </a:lnTo>
                <a:cubicBezTo>
                  <a:pt x="6" y="13352"/>
                  <a:pt x="0" y="13347"/>
                  <a:pt x="0" y="13340"/>
                </a:cubicBezTo>
                <a:lnTo>
                  <a:pt x="0" y="12"/>
                </a:lnTo>
                <a:close/>
                <a:moveTo>
                  <a:pt x="24" y="13340"/>
                </a:moveTo>
                <a:lnTo>
                  <a:pt x="12" y="13328"/>
                </a:lnTo>
                <a:lnTo>
                  <a:pt x="24876" y="13328"/>
                </a:lnTo>
                <a:lnTo>
                  <a:pt x="24864" y="13340"/>
                </a:lnTo>
                <a:lnTo>
                  <a:pt x="24864" y="12"/>
                </a:lnTo>
                <a:lnTo>
                  <a:pt x="24876" y="24"/>
                </a:lnTo>
                <a:lnTo>
                  <a:pt x="12" y="24"/>
                </a:lnTo>
                <a:lnTo>
                  <a:pt x="24" y="12"/>
                </a:lnTo>
                <a:lnTo>
                  <a:pt x="24" y="1334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Rectangle 12"/>
          <p:cNvSpPr>
            <a:spLocks noChangeArrowheads="1"/>
          </p:cNvSpPr>
          <p:nvPr/>
        </p:nvSpPr>
        <p:spPr bwMode="auto">
          <a:xfrm>
            <a:off x="8528050" y="1566863"/>
            <a:ext cx="7938" cy="4508500"/>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 name="Rectangle 13"/>
          <p:cNvSpPr>
            <a:spLocks noChangeArrowheads="1"/>
          </p:cNvSpPr>
          <p:nvPr/>
        </p:nvSpPr>
        <p:spPr bwMode="auto">
          <a:xfrm>
            <a:off x="768350" y="1566863"/>
            <a:ext cx="7938" cy="4508500"/>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 name="Freeform 14"/>
          <p:cNvSpPr>
            <a:spLocks noEditPoints="1"/>
          </p:cNvSpPr>
          <p:nvPr/>
        </p:nvSpPr>
        <p:spPr bwMode="auto">
          <a:xfrm>
            <a:off x="728663" y="1563688"/>
            <a:ext cx="42863" cy="4514850"/>
          </a:xfrm>
          <a:custGeom>
            <a:avLst/>
            <a:gdLst>
              <a:gd name="T0" fmla="*/ 0 w 27"/>
              <a:gd name="T1" fmla="*/ 2839 h 2844"/>
              <a:gd name="T2" fmla="*/ 27 w 27"/>
              <a:gd name="T3" fmla="*/ 2839 h 2844"/>
              <a:gd name="T4" fmla="*/ 27 w 27"/>
              <a:gd name="T5" fmla="*/ 2844 h 2844"/>
              <a:gd name="T6" fmla="*/ 0 w 27"/>
              <a:gd name="T7" fmla="*/ 2844 h 2844"/>
              <a:gd name="T8" fmla="*/ 0 w 27"/>
              <a:gd name="T9" fmla="*/ 2839 h 2844"/>
              <a:gd name="T10" fmla="*/ 0 w 27"/>
              <a:gd name="T11" fmla="*/ 2271 h 2844"/>
              <a:gd name="T12" fmla="*/ 27 w 27"/>
              <a:gd name="T13" fmla="*/ 2271 h 2844"/>
              <a:gd name="T14" fmla="*/ 27 w 27"/>
              <a:gd name="T15" fmla="*/ 2276 h 2844"/>
              <a:gd name="T16" fmla="*/ 0 w 27"/>
              <a:gd name="T17" fmla="*/ 2276 h 2844"/>
              <a:gd name="T18" fmla="*/ 0 w 27"/>
              <a:gd name="T19" fmla="*/ 2271 h 2844"/>
              <a:gd name="T20" fmla="*/ 0 w 27"/>
              <a:gd name="T21" fmla="*/ 1703 h 2844"/>
              <a:gd name="T22" fmla="*/ 27 w 27"/>
              <a:gd name="T23" fmla="*/ 1703 h 2844"/>
              <a:gd name="T24" fmla="*/ 27 w 27"/>
              <a:gd name="T25" fmla="*/ 1708 h 2844"/>
              <a:gd name="T26" fmla="*/ 0 w 27"/>
              <a:gd name="T27" fmla="*/ 1708 h 2844"/>
              <a:gd name="T28" fmla="*/ 0 w 27"/>
              <a:gd name="T29" fmla="*/ 1703 h 2844"/>
              <a:gd name="T30" fmla="*/ 0 w 27"/>
              <a:gd name="T31" fmla="*/ 1136 h 2844"/>
              <a:gd name="T32" fmla="*/ 27 w 27"/>
              <a:gd name="T33" fmla="*/ 1136 h 2844"/>
              <a:gd name="T34" fmla="*/ 27 w 27"/>
              <a:gd name="T35" fmla="*/ 1141 h 2844"/>
              <a:gd name="T36" fmla="*/ 0 w 27"/>
              <a:gd name="T37" fmla="*/ 1141 h 2844"/>
              <a:gd name="T38" fmla="*/ 0 w 27"/>
              <a:gd name="T39" fmla="*/ 1136 h 2844"/>
              <a:gd name="T40" fmla="*/ 0 w 27"/>
              <a:gd name="T41" fmla="*/ 567 h 2844"/>
              <a:gd name="T42" fmla="*/ 27 w 27"/>
              <a:gd name="T43" fmla="*/ 567 h 2844"/>
              <a:gd name="T44" fmla="*/ 27 w 27"/>
              <a:gd name="T45" fmla="*/ 572 h 2844"/>
              <a:gd name="T46" fmla="*/ 0 w 27"/>
              <a:gd name="T47" fmla="*/ 572 h 2844"/>
              <a:gd name="T48" fmla="*/ 0 w 27"/>
              <a:gd name="T49" fmla="*/ 567 h 2844"/>
              <a:gd name="T50" fmla="*/ 0 w 27"/>
              <a:gd name="T51" fmla="*/ 0 h 2844"/>
              <a:gd name="T52" fmla="*/ 27 w 27"/>
              <a:gd name="T53" fmla="*/ 0 h 2844"/>
              <a:gd name="T54" fmla="*/ 27 w 27"/>
              <a:gd name="T55" fmla="*/ 5 h 2844"/>
              <a:gd name="T56" fmla="*/ 0 w 27"/>
              <a:gd name="T57" fmla="*/ 5 h 2844"/>
              <a:gd name="T58" fmla="*/ 0 w 27"/>
              <a:gd name="T59" fmla="*/ 0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844">
                <a:moveTo>
                  <a:pt x="0" y="2839"/>
                </a:moveTo>
                <a:lnTo>
                  <a:pt x="27" y="2839"/>
                </a:lnTo>
                <a:lnTo>
                  <a:pt x="27" y="2844"/>
                </a:lnTo>
                <a:lnTo>
                  <a:pt x="0" y="2844"/>
                </a:lnTo>
                <a:lnTo>
                  <a:pt x="0" y="2839"/>
                </a:lnTo>
                <a:close/>
                <a:moveTo>
                  <a:pt x="0" y="2271"/>
                </a:moveTo>
                <a:lnTo>
                  <a:pt x="27" y="2271"/>
                </a:lnTo>
                <a:lnTo>
                  <a:pt x="27" y="2276"/>
                </a:lnTo>
                <a:lnTo>
                  <a:pt x="0" y="2276"/>
                </a:lnTo>
                <a:lnTo>
                  <a:pt x="0" y="2271"/>
                </a:lnTo>
                <a:close/>
                <a:moveTo>
                  <a:pt x="0" y="1703"/>
                </a:moveTo>
                <a:lnTo>
                  <a:pt x="27" y="1703"/>
                </a:lnTo>
                <a:lnTo>
                  <a:pt x="27" y="1708"/>
                </a:lnTo>
                <a:lnTo>
                  <a:pt x="0" y="1708"/>
                </a:lnTo>
                <a:lnTo>
                  <a:pt x="0" y="1703"/>
                </a:lnTo>
                <a:close/>
                <a:moveTo>
                  <a:pt x="0" y="1136"/>
                </a:moveTo>
                <a:lnTo>
                  <a:pt x="27" y="1136"/>
                </a:lnTo>
                <a:lnTo>
                  <a:pt x="27" y="1141"/>
                </a:lnTo>
                <a:lnTo>
                  <a:pt x="0" y="1141"/>
                </a:lnTo>
                <a:lnTo>
                  <a:pt x="0" y="1136"/>
                </a:lnTo>
                <a:close/>
                <a:moveTo>
                  <a:pt x="0" y="567"/>
                </a:moveTo>
                <a:lnTo>
                  <a:pt x="27" y="567"/>
                </a:lnTo>
                <a:lnTo>
                  <a:pt x="27" y="572"/>
                </a:lnTo>
                <a:lnTo>
                  <a:pt x="0" y="572"/>
                </a:lnTo>
                <a:lnTo>
                  <a:pt x="0" y="567"/>
                </a:lnTo>
                <a:close/>
                <a:moveTo>
                  <a:pt x="0" y="0"/>
                </a:moveTo>
                <a:lnTo>
                  <a:pt x="27" y="0"/>
                </a:lnTo>
                <a:lnTo>
                  <a:pt x="27" y="5"/>
                </a:lnTo>
                <a:lnTo>
                  <a:pt x="0" y="5"/>
                </a:lnTo>
                <a:lnTo>
                  <a:pt x="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8" name="Rectangle 15"/>
          <p:cNvSpPr>
            <a:spLocks noChangeArrowheads="1"/>
          </p:cNvSpPr>
          <p:nvPr/>
        </p:nvSpPr>
        <p:spPr bwMode="auto">
          <a:xfrm>
            <a:off x="771525" y="6070600"/>
            <a:ext cx="7759700" cy="7938"/>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 name="Freeform 16"/>
          <p:cNvSpPr>
            <a:spLocks noEditPoints="1"/>
          </p:cNvSpPr>
          <p:nvPr/>
        </p:nvSpPr>
        <p:spPr bwMode="auto">
          <a:xfrm>
            <a:off x="768350" y="6075363"/>
            <a:ext cx="7500938" cy="46038"/>
          </a:xfrm>
          <a:custGeom>
            <a:avLst/>
            <a:gdLst>
              <a:gd name="T0" fmla="*/ 5 w 4725"/>
              <a:gd name="T1" fmla="*/ 0 h 29"/>
              <a:gd name="T2" fmla="*/ 5 w 4725"/>
              <a:gd name="T3" fmla="*/ 29 h 29"/>
              <a:gd name="T4" fmla="*/ 0 w 4725"/>
              <a:gd name="T5" fmla="*/ 29 h 29"/>
              <a:gd name="T6" fmla="*/ 0 w 4725"/>
              <a:gd name="T7" fmla="*/ 0 h 29"/>
              <a:gd name="T8" fmla="*/ 5 w 4725"/>
              <a:gd name="T9" fmla="*/ 0 h 29"/>
              <a:gd name="T10" fmla="*/ 529 w 4725"/>
              <a:gd name="T11" fmla="*/ 0 h 29"/>
              <a:gd name="T12" fmla="*/ 529 w 4725"/>
              <a:gd name="T13" fmla="*/ 29 h 29"/>
              <a:gd name="T14" fmla="*/ 525 w 4725"/>
              <a:gd name="T15" fmla="*/ 29 h 29"/>
              <a:gd name="T16" fmla="*/ 525 w 4725"/>
              <a:gd name="T17" fmla="*/ 0 h 29"/>
              <a:gd name="T18" fmla="*/ 529 w 4725"/>
              <a:gd name="T19" fmla="*/ 0 h 29"/>
              <a:gd name="T20" fmla="*/ 1054 w 4725"/>
              <a:gd name="T21" fmla="*/ 0 h 29"/>
              <a:gd name="T22" fmla="*/ 1054 w 4725"/>
              <a:gd name="T23" fmla="*/ 29 h 29"/>
              <a:gd name="T24" fmla="*/ 1049 w 4725"/>
              <a:gd name="T25" fmla="*/ 29 h 29"/>
              <a:gd name="T26" fmla="*/ 1049 w 4725"/>
              <a:gd name="T27" fmla="*/ 0 h 29"/>
              <a:gd name="T28" fmla="*/ 1054 w 4725"/>
              <a:gd name="T29" fmla="*/ 0 h 29"/>
              <a:gd name="T30" fmla="*/ 1578 w 4725"/>
              <a:gd name="T31" fmla="*/ 0 h 29"/>
              <a:gd name="T32" fmla="*/ 1578 w 4725"/>
              <a:gd name="T33" fmla="*/ 29 h 29"/>
              <a:gd name="T34" fmla="*/ 1573 w 4725"/>
              <a:gd name="T35" fmla="*/ 29 h 29"/>
              <a:gd name="T36" fmla="*/ 1573 w 4725"/>
              <a:gd name="T37" fmla="*/ 0 h 29"/>
              <a:gd name="T38" fmla="*/ 1578 w 4725"/>
              <a:gd name="T39" fmla="*/ 0 h 29"/>
              <a:gd name="T40" fmla="*/ 2103 w 4725"/>
              <a:gd name="T41" fmla="*/ 0 h 29"/>
              <a:gd name="T42" fmla="*/ 2103 w 4725"/>
              <a:gd name="T43" fmla="*/ 29 h 29"/>
              <a:gd name="T44" fmla="*/ 2098 w 4725"/>
              <a:gd name="T45" fmla="*/ 29 h 29"/>
              <a:gd name="T46" fmla="*/ 2098 w 4725"/>
              <a:gd name="T47" fmla="*/ 0 h 29"/>
              <a:gd name="T48" fmla="*/ 2103 w 4725"/>
              <a:gd name="T49" fmla="*/ 0 h 29"/>
              <a:gd name="T50" fmla="*/ 2627 w 4725"/>
              <a:gd name="T51" fmla="*/ 0 h 29"/>
              <a:gd name="T52" fmla="*/ 2627 w 4725"/>
              <a:gd name="T53" fmla="*/ 29 h 29"/>
              <a:gd name="T54" fmla="*/ 2622 w 4725"/>
              <a:gd name="T55" fmla="*/ 29 h 29"/>
              <a:gd name="T56" fmla="*/ 2622 w 4725"/>
              <a:gd name="T57" fmla="*/ 0 h 29"/>
              <a:gd name="T58" fmla="*/ 2627 w 4725"/>
              <a:gd name="T59" fmla="*/ 0 h 29"/>
              <a:gd name="T60" fmla="*/ 3152 w 4725"/>
              <a:gd name="T61" fmla="*/ 0 h 29"/>
              <a:gd name="T62" fmla="*/ 3152 w 4725"/>
              <a:gd name="T63" fmla="*/ 29 h 29"/>
              <a:gd name="T64" fmla="*/ 3147 w 4725"/>
              <a:gd name="T65" fmla="*/ 29 h 29"/>
              <a:gd name="T66" fmla="*/ 3147 w 4725"/>
              <a:gd name="T67" fmla="*/ 0 h 29"/>
              <a:gd name="T68" fmla="*/ 3152 w 4725"/>
              <a:gd name="T69" fmla="*/ 0 h 29"/>
              <a:gd name="T70" fmla="*/ 3676 w 4725"/>
              <a:gd name="T71" fmla="*/ 0 h 29"/>
              <a:gd name="T72" fmla="*/ 3676 w 4725"/>
              <a:gd name="T73" fmla="*/ 29 h 29"/>
              <a:gd name="T74" fmla="*/ 3671 w 4725"/>
              <a:gd name="T75" fmla="*/ 29 h 29"/>
              <a:gd name="T76" fmla="*/ 3671 w 4725"/>
              <a:gd name="T77" fmla="*/ 0 h 29"/>
              <a:gd name="T78" fmla="*/ 3676 w 4725"/>
              <a:gd name="T79" fmla="*/ 0 h 29"/>
              <a:gd name="T80" fmla="*/ 4201 w 4725"/>
              <a:gd name="T81" fmla="*/ 0 h 29"/>
              <a:gd name="T82" fmla="*/ 4201 w 4725"/>
              <a:gd name="T83" fmla="*/ 29 h 29"/>
              <a:gd name="T84" fmla="*/ 4196 w 4725"/>
              <a:gd name="T85" fmla="*/ 29 h 29"/>
              <a:gd name="T86" fmla="*/ 4196 w 4725"/>
              <a:gd name="T87" fmla="*/ 0 h 29"/>
              <a:gd name="T88" fmla="*/ 4201 w 4725"/>
              <a:gd name="T89" fmla="*/ 0 h 29"/>
              <a:gd name="T90" fmla="*/ 4725 w 4725"/>
              <a:gd name="T91" fmla="*/ 0 h 29"/>
              <a:gd name="T92" fmla="*/ 4725 w 4725"/>
              <a:gd name="T93" fmla="*/ 29 h 29"/>
              <a:gd name="T94" fmla="*/ 4720 w 4725"/>
              <a:gd name="T95" fmla="*/ 29 h 29"/>
              <a:gd name="T96" fmla="*/ 4720 w 4725"/>
              <a:gd name="T97" fmla="*/ 0 h 29"/>
              <a:gd name="T98" fmla="*/ 4725 w 4725"/>
              <a:gd name="T9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25" h="29">
                <a:moveTo>
                  <a:pt x="5" y="0"/>
                </a:moveTo>
                <a:lnTo>
                  <a:pt x="5" y="29"/>
                </a:lnTo>
                <a:lnTo>
                  <a:pt x="0" y="29"/>
                </a:lnTo>
                <a:lnTo>
                  <a:pt x="0" y="0"/>
                </a:lnTo>
                <a:lnTo>
                  <a:pt x="5" y="0"/>
                </a:lnTo>
                <a:close/>
                <a:moveTo>
                  <a:pt x="529" y="0"/>
                </a:moveTo>
                <a:lnTo>
                  <a:pt x="529" y="29"/>
                </a:lnTo>
                <a:lnTo>
                  <a:pt x="525" y="29"/>
                </a:lnTo>
                <a:lnTo>
                  <a:pt x="525" y="0"/>
                </a:lnTo>
                <a:lnTo>
                  <a:pt x="529" y="0"/>
                </a:lnTo>
                <a:close/>
                <a:moveTo>
                  <a:pt x="1054" y="0"/>
                </a:moveTo>
                <a:lnTo>
                  <a:pt x="1054" y="29"/>
                </a:lnTo>
                <a:lnTo>
                  <a:pt x="1049" y="29"/>
                </a:lnTo>
                <a:lnTo>
                  <a:pt x="1049" y="0"/>
                </a:lnTo>
                <a:lnTo>
                  <a:pt x="1054" y="0"/>
                </a:lnTo>
                <a:close/>
                <a:moveTo>
                  <a:pt x="1578" y="0"/>
                </a:moveTo>
                <a:lnTo>
                  <a:pt x="1578" y="29"/>
                </a:lnTo>
                <a:lnTo>
                  <a:pt x="1573" y="29"/>
                </a:lnTo>
                <a:lnTo>
                  <a:pt x="1573" y="0"/>
                </a:lnTo>
                <a:lnTo>
                  <a:pt x="1578" y="0"/>
                </a:lnTo>
                <a:close/>
                <a:moveTo>
                  <a:pt x="2103" y="0"/>
                </a:moveTo>
                <a:lnTo>
                  <a:pt x="2103" y="29"/>
                </a:lnTo>
                <a:lnTo>
                  <a:pt x="2098" y="29"/>
                </a:lnTo>
                <a:lnTo>
                  <a:pt x="2098" y="0"/>
                </a:lnTo>
                <a:lnTo>
                  <a:pt x="2103" y="0"/>
                </a:lnTo>
                <a:close/>
                <a:moveTo>
                  <a:pt x="2627" y="0"/>
                </a:moveTo>
                <a:lnTo>
                  <a:pt x="2627" y="29"/>
                </a:lnTo>
                <a:lnTo>
                  <a:pt x="2622" y="29"/>
                </a:lnTo>
                <a:lnTo>
                  <a:pt x="2622" y="0"/>
                </a:lnTo>
                <a:lnTo>
                  <a:pt x="2627" y="0"/>
                </a:lnTo>
                <a:close/>
                <a:moveTo>
                  <a:pt x="3152" y="0"/>
                </a:moveTo>
                <a:lnTo>
                  <a:pt x="3152" y="29"/>
                </a:lnTo>
                <a:lnTo>
                  <a:pt x="3147" y="29"/>
                </a:lnTo>
                <a:lnTo>
                  <a:pt x="3147" y="0"/>
                </a:lnTo>
                <a:lnTo>
                  <a:pt x="3152" y="0"/>
                </a:lnTo>
                <a:close/>
                <a:moveTo>
                  <a:pt x="3676" y="0"/>
                </a:moveTo>
                <a:lnTo>
                  <a:pt x="3676" y="29"/>
                </a:lnTo>
                <a:lnTo>
                  <a:pt x="3671" y="29"/>
                </a:lnTo>
                <a:lnTo>
                  <a:pt x="3671" y="0"/>
                </a:lnTo>
                <a:lnTo>
                  <a:pt x="3676" y="0"/>
                </a:lnTo>
                <a:close/>
                <a:moveTo>
                  <a:pt x="4201" y="0"/>
                </a:moveTo>
                <a:lnTo>
                  <a:pt x="4201" y="29"/>
                </a:lnTo>
                <a:lnTo>
                  <a:pt x="4196" y="29"/>
                </a:lnTo>
                <a:lnTo>
                  <a:pt x="4196" y="0"/>
                </a:lnTo>
                <a:lnTo>
                  <a:pt x="4201" y="0"/>
                </a:lnTo>
                <a:close/>
                <a:moveTo>
                  <a:pt x="4725" y="0"/>
                </a:moveTo>
                <a:lnTo>
                  <a:pt x="4725" y="29"/>
                </a:lnTo>
                <a:lnTo>
                  <a:pt x="4720" y="29"/>
                </a:lnTo>
                <a:lnTo>
                  <a:pt x="4720" y="0"/>
                </a:lnTo>
                <a:lnTo>
                  <a:pt x="4725"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3452" name="Freeform 31"/>
          <p:cNvSpPr>
            <a:spLocks/>
          </p:cNvSpPr>
          <p:nvPr/>
        </p:nvSpPr>
        <p:spPr bwMode="auto">
          <a:xfrm>
            <a:off x="760413" y="2455863"/>
            <a:ext cx="4648200" cy="23813"/>
          </a:xfrm>
          <a:custGeom>
            <a:avLst/>
            <a:gdLst>
              <a:gd name="T0" fmla="*/ 960 w 29784"/>
              <a:gd name="T1" fmla="*/ 0 h 144"/>
              <a:gd name="T2" fmla="*/ 2000 w 29784"/>
              <a:gd name="T3" fmla="*/ 0 h 144"/>
              <a:gd name="T4" fmla="*/ 3040 w 29784"/>
              <a:gd name="T5" fmla="*/ 0 h 144"/>
              <a:gd name="T6" fmla="*/ 4072 w 29784"/>
              <a:gd name="T7" fmla="*/ 0 h 144"/>
              <a:gd name="T8" fmla="*/ 5112 w 29784"/>
              <a:gd name="T9" fmla="*/ 0 h 144"/>
              <a:gd name="T10" fmla="*/ 6152 w 29784"/>
              <a:gd name="T11" fmla="*/ 0 h 144"/>
              <a:gd name="T12" fmla="*/ 7184 w 29784"/>
              <a:gd name="T13" fmla="*/ 0 h 144"/>
              <a:gd name="T14" fmla="*/ 8224 w 29784"/>
              <a:gd name="T15" fmla="*/ 0 h 144"/>
              <a:gd name="T16" fmla="*/ 9264 w 29784"/>
              <a:gd name="T17" fmla="*/ 0 h 144"/>
              <a:gd name="T18" fmla="*/ 10296 w 29784"/>
              <a:gd name="T19" fmla="*/ 0 h 144"/>
              <a:gd name="T20" fmla="*/ 11336 w 29784"/>
              <a:gd name="T21" fmla="*/ 0 h 144"/>
              <a:gd name="T22" fmla="*/ 12376 w 29784"/>
              <a:gd name="T23" fmla="*/ 0 h 144"/>
              <a:gd name="T24" fmla="*/ 13408 w 29784"/>
              <a:gd name="T25" fmla="*/ 0 h 144"/>
              <a:gd name="T26" fmla="*/ 14448 w 29784"/>
              <a:gd name="T27" fmla="*/ 0 h 144"/>
              <a:gd name="T28" fmla="*/ 15488 w 29784"/>
              <a:gd name="T29" fmla="*/ 0 h 144"/>
              <a:gd name="T30" fmla="*/ 16528 w 29784"/>
              <a:gd name="T31" fmla="*/ 0 h 144"/>
              <a:gd name="T32" fmla="*/ 17560 w 29784"/>
              <a:gd name="T33" fmla="*/ 0 h 144"/>
              <a:gd name="T34" fmla="*/ 18600 w 29784"/>
              <a:gd name="T35" fmla="*/ 0 h 144"/>
              <a:gd name="T36" fmla="*/ 19640 w 29784"/>
              <a:gd name="T37" fmla="*/ 0 h 144"/>
              <a:gd name="T38" fmla="*/ 20672 w 29784"/>
              <a:gd name="T39" fmla="*/ 0 h 144"/>
              <a:gd name="T40" fmla="*/ 21712 w 29784"/>
              <a:gd name="T41" fmla="*/ 0 h 144"/>
              <a:gd name="T42" fmla="*/ 22752 w 29784"/>
              <a:gd name="T43" fmla="*/ 0 h 144"/>
              <a:gd name="T44" fmla="*/ 23784 w 29784"/>
              <a:gd name="T45" fmla="*/ 0 h 144"/>
              <a:gd name="T46" fmla="*/ 24824 w 29784"/>
              <a:gd name="T47" fmla="*/ 0 h 144"/>
              <a:gd name="T48" fmla="*/ 25864 w 29784"/>
              <a:gd name="T49" fmla="*/ 0 h 144"/>
              <a:gd name="T50" fmla="*/ 26896 w 29784"/>
              <a:gd name="T51" fmla="*/ 0 h 144"/>
              <a:gd name="T52" fmla="*/ 27936 w 29784"/>
              <a:gd name="T53" fmla="*/ 0 h 144"/>
              <a:gd name="T54" fmla="*/ 28976 w 29784"/>
              <a:gd name="T55" fmla="*/ 0 h 144"/>
              <a:gd name="T56" fmla="*/ 29712 w 29784"/>
              <a:gd name="T57" fmla="*/ 144 h 144"/>
              <a:gd name="T58" fmla="*/ 28680 w 29784"/>
              <a:gd name="T59" fmla="*/ 144 h 144"/>
              <a:gd name="T60" fmla="*/ 27640 w 29784"/>
              <a:gd name="T61" fmla="*/ 144 h 144"/>
              <a:gd name="T62" fmla="*/ 26600 w 29784"/>
              <a:gd name="T63" fmla="*/ 144 h 144"/>
              <a:gd name="T64" fmla="*/ 25568 w 29784"/>
              <a:gd name="T65" fmla="*/ 144 h 144"/>
              <a:gd name="T66" fmla="*/ 24528 w 29784"/>
              <a:gd name="T67" fmla="*/ 144 h 144"/>
              <a:gd name="T68" fmla="*/ 23488 w 29784"/>
              <a:gd name="T69" fmla="*/ 144 h 144"/>
              <a:gd name="T70" fmla="*/ 22456 w 29784"/>
              <a:gd name="T71" fmla="*/ 144 h 144"/>
              <a:gd name="T72" fmla="*/ 21416 w 29784"/>
              <a:gd name="T73" fmla="*/ 144 h 144"/>
              <a:gd name="T74" fmla="*/ 20376 w 29784"/>
              <a:gd name="T75" fmla="*/ 144 h 144"/>
              <a:gd name="T76" fmla="*/ 19344 w 29784"/>
              <a:gd name="T77" fmla="*/ 144 h 144"/>
              <a:gd name="T78" fmla="*/ 18304 w 29784"/>
              <a:gd name="T79" fmla="*/ 144 h 144"/>
              <a:gd name="T80" fmla="*/ 17264 w 29784"/>
              <a:gd name="T81" fmla="*/ 144 h 144"/>
              <a:gd name="T82" fmla="*/ 16224 w 29784"/>
              <a:gd name="T83" fmla="*/ 144 h 144"/>
              <a:gd name="T84" fmla="*/ 15192 w 29784"/>
              <a:gd name="T85" fmla="*/ 144 h 144"/>
              <a:gd name="T86" fmla="*/ 14152 w 29784"/>
              <a:gd name="T87" fmla="*/ 144 h 144"/>
              <a:gd name="T88" fmla="*/ 13112 w 29784"/>
              <a:gd name="T89" fmla="*/ 144 h 144"/>
              <a:gd name="T90" fmla="*/ 12080 w 29784"/>
              <a:gd name="T91" fmla="*/ 144 h 144"/>
              <a:gd name="T92" fmla="*/ 11040 w 29784"/>
              <a:gd name="T93" fmla="*/ 144 h 144"/>
              <a:gd name="T94" fmla="*/ 10000 w 29784"/>
              <a:gd name="T95" fmla="*/ 144 h 144"/>
              <a:gd name="T96" fmla="*/ 8968 w 29784"/>
              <a:gd name="T97" fmla="*/ 144 h 144"/>
              <a:gd name="T98" fmla="*/ 7928 w 29784"/>
              <a:gd name="T99" fmla="*/ 144 h 144"/>
              <a:gd name="T100" fmla="*/ 6888 w 29784"/>
              <a:gd name="T101" fmla="*/ 144 h 144"/>
              <a:gd name="T102" fmla="*/ 5856 w 29784"/>
              <a:gd name="T103" fmla="*/ 144 h 144"/>
              <a:gd name="T104" fmla="*/ 4816 w 29784"/>
              <a:gd name="T105" fmla="*/ 144 h 144"/>
              <a:gd name="T106" fmla="*/ 3776 w 29784"/>
              <a:gd name="T107" fmla="*/ 144 h 144"/>
              <a:gd name="T108" fmla="*/ 2744 w 29784"/>
              <a:gd name="T109" fmla="*/ 144 h 144"/>
              <a:gd name="T110" fmla="*/ 1704 w 29784"/>
              <a:gd name="T111" fmla="*/ 144 h 144"/>
              <a:gd name="T112" fmla="*/ 664 w 29784"/>
              <a:gd name="T11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784" h="144">
                <a:moveTo>
                  <a:pt x="72" y="0"/>
                </a:moveTo>
                <a:lnTo>
                  <a:pt x="224" y="0"/>
                </a:lnTo>
                <a:lnTo>
                  <a:pt x="368" y="0"/>
                </a:lnTo>
                <a:lnTo>
                  <a:pt x="520" y="0"/>
                </a:lnTo>
                <a:lnTo>
                  <a:pt x="664" y="0"/>
                </a:lnTo>
                <a:lnTo>
                  <a:pt x="816" y="0"/>
                </a:lnTo>
                <a:lnTo>
                  <a:pt x="960" y="0"/>
                </a:lnTo>
                <a:lnTo>
                  <a:pt x="1112" y="0"/>
                </a:lnTo>
                <a:lnTo>
                  <a:pt x="1256" y="0"/>
                </a:lnTo>
                <a:lnTo>
                  <a:pt x="1408" y="0"/>
                </a:lnTo>
                <a:lnTo>
                  <a:pt x="1552" y="0"/>
                </a:lnTo>
                <a:lnTo>
                  <a:pt x="1704" y="0"/>
                </a:lnTo>
                <a:lnTo>
                  <a:pt x="1848" y="0"/>
                </a:lnTo>
                <a:lnTo>
                  <a:pt x="2000" y="0"/>
                </a:lnTo>
                <a:lnTo>
                  <a:pt x="2152" y="0"/>
                </a:lnTo>
                <a:lnTo>
                  <a:pt x="2296" y="0"/>
                </a:lnTo>
                <a:lnTo>
                  <a:pt x="2448" y="0"/>
                </a:lnTo>
                <a:lnTo>
                  <a:pt x="2592" y="0"/>
                </a:lnTo>
                <a:lnTo>
                  <a:pt x="2744" y="0"/>
                </a:lnTo>
                <a:lnTo>
                  <a:pt x="2888" y="0"/>
                </a:lnTo>
                <a:lnTo>
                  <a:pt x="3040" y="0"/>
                </a:lnTo>
                <a:lnTo>
                  <a:pt x="3184" y="0"/>
                </a:lnTo>
                <a:lnTo>
                  <a:pt x="3336" y="0"/>
                </a:lnTo>
                <a:lnTo>
                  <a:pt x="3480" y="0"/>
                </a:lnTo>
                <a:lnTo>
                  <a:pt x="3632" y="0"/>
                </a:lnTo>
                <a:lnTo>
                  <a:pt x="3776" y="0"/>
                </a:lnTo>
                <a:lnTo>
                  <a:pt x="3928" y="0"/>
                </a:lnTo>
                <a:lnTo>
                  <a:pt x="4072" y="0"/>
                </a:lnTo>
                <a:lnTo>
                  <a:pt x="4224" y="0"/>
                </a:lnTo>
                <a:lnTo>
                  <a:pt x="4368" y="0"/>
                </a:lnTo>
                <a:lnTo>
                  <a:pt x="4520" y="0"/>
                </a:lnTo>
                <a:lnTo>
                  <a:pt x="4664" y="0"/>
                </a:lnTo>
                <a:lnTo>
                  <a:pt x="4816" y="0"/>
                </a:lnTo>
                <a:lnTo>
                  <a:pt x="4968" y="0"/>
                </a:lnTo>
                <a:lnTo>
                  <a:pt x="5112" y="0"/>
                </a:lnTo>
                <a:lnTo>
                  <a:pt x="5264" y="0"/>
                </a:lnTo>
                <a:lnTo>
                  <a:pt x="5408" y="0"/>
                </a:lnTo>
                <a:lnTo>
                  <a:pt x="5560" y="0"/>
                </a:lnTo>
                <a:lnTo>
                  <a:pt x="5704" y="0"/>
                </a:lnTo>
                <a:lnTo>
                  <a:pt x="5856" y="0"/>
                </a:lnTo>
                <a:lnTo>
                  <a:pt x="6000" y="0"/>
                </a:lnTo>
                <a:lnTo>
                  <a:pt x="6152" y="0"/>
                </a:lnTo>
                <a:lnTo>
                  <a:pt x="6296" y="0"/>
                </a:lnTo>
                <a:lnTo>
                  <a:pt x="6448" y="0"/>
                </a:lnTo>
                <a:lnTo>
                  <a:pt x="6592" y="0"/>
                </a:lnTo>
                <a:lnTo>
                  <a:pt x="6744" y="0"/>
                </a:lnTo>
                <a:lnTo>
                  <a:pt x="6888" y="0"/>
                </a:lnTo>
                <a:lnTo>
                  <a:pt x="7040" y="0"/>
                </a:lnTo>
                <a:lnTo>
                  <a:pt x="7184" y="0"/>
                </a:lnTo>
                <a:lnTo>
                  <a:pt x="7336" y="0"/>
                </a:lnTo>
                <a:lnTo>
                  <a:pt x="7480" y="0"/>
                </a:lnTo>
                <a:lnTo>
                  <a:pt x="7632" y="0"/>
                </a:lnTo>
                <a:lnTo>
                  <a:pt x="7784" y="0"/>
                </a:lnTo>
                <a:lnTo>
                  <a:pt x="7928" y="0"/>
                </a:lnTo>
                <a:lnTo>
                  <a:pt x="8080" y="0"/>
                </a:lnTo>
                <a:lnTo>
                  <a:pt x="8224" y="0"/>
                </a:lnTo>
                <a:lnTo>
                  <a:pt x="8376" y="0"/>
                </a:lnTo>
                <a:lnTo>
                  <a:pt x="8520" y="0"/>
                </a:lnTo>
                <a:lnTo>
                  <a:pt x="8672" y="0"/>
                </a:lnTo>
                <a:lnTo>
                  <a:pt x="8816" y="0"/>
                </a:lnTo>
                <a:lnTo>
                  <a:pt x="8968" y="0"/>
                </a:lnTo>
                <a:lnTo>
                  <a:pt x="9112" y="0"/>
                </a:lnTo>
                <a:lnTo>
                  <a:pt x="9264" y="0"/>
                </a:lnTo>
                <a:lnTo>
                  <a:pt x="9408" y="0"/>
                </a:lnTo>
                <a:lnTo>
                  <a:pt x="9560" y="0"/>
                </a:lnTo>
                <a:lnTo>
                  <a:pt x="9704" y="0"/>
                </a:lnTo>
                <a:lnTo>
                  <a:pt x="9856" y="0"/>
                </a:lnTo>
                <a:lnTo>
                  <a:pt x="10000" y="0"/>
                </a:lnTo>
                <a:lnTo>
                  <a:pt x="10152" y="0"/>
                </a:lnTo>
                <a:lnTo>
                  <a:pt x="10296" y="0"/>
                </a:lnTo>
                <a:lnTo>
                  <a:pt x="10448" y="0"/>
                </a:lnTo>
                <a:lnTo>
                  <a:pt x="10600" y="0"/>
                </a:lnTo>
                <a:lnTo>
                  <a:pt x="10744" y="0"/>
                </a:lnTo>
                <a:lnTo>
                  <a:pt x="10896" y="0"/>
                </a:lnTo>
                <a:lnTo>
                  <a:pt x="11040" y="0"/>
                </a:lnTo>
                <a:lnTo>
                  <a:pt x="11192" y="0"/>
                </a:lnTo>
                <a:lnTo>
                  <a:pt x="11336" y="0"/>
                </a:lnTo>
                <a:lnTo>
                  <a:pt x="11488" y="0"/>
                </a:lnTo>
                <a:lnTo>
                  <a:pt x="11632" y="0"/>
                </a:lnTo>
                <a:lnTo>
                  <a:pt x="11784" y="0"/>
                </a:lnTo>
                <a:lnTo>
                  <a:pt x="11928" y="0"/>
                </a:lnTo>
                <a:lnTo>
                  <a:pt x="12080" y="0"/>
                </a:lnTo>
                <a:lnTo>
                  <a:pt x="12224" y="0"/>
                </a:lnTo>
                <a:lnTo>
                  <a:pt x="12376" y="0"/>
                </a:lnTo>
                <a:lnTo>
                  <a:pt x="12520" y="0"/>
                </a:lnTo>
                <a:lnTo>
                  <a:pt x="12672" y="0"/>
                </a:lnTo>
                <a:lnTo>
                  <a:pt x="12816" y="0"/>
                </a:lnTo>
                <a:lnTo>
                  <a:pt x="12968" y="0"/>
                </a:lnTo>
                <a:lnTo>
                  <a:pt x="13112" y="0"/>
                </a:lnTo>
                <a:lnTo>
                  <a:pt x="13264" y="0"/>
                </a:lnTo>
                <a:lnTo>
                  <a:pt x="13408" y="0"/>
                </a:lnTo>
                <a:lnTo>
                  <a:pt x="13560" y="0"/>
                </a:lnTo>
                <a:lnTo>
                  <a:pt x="13712" y="0"/>
                </a:lnTo>
                <a:lnTo>
                  <a:pt x="13856" y="0"/>
                </a:lnTo>
                <a:lnTo>
                  <a:pt x="14008" y="0"/>
                </a:lnTo>
                <a:lnTo>
                  <a:pt x="14152" y="0"/>
                </a:lnTo>
                <a:lnTo>
                  <a:pt x="14304" y="0"/>
                </a:lnTo>
                <a:lnTo>
                  <a:pt x="14448" y="0"/>
                </a:lnTo>
                <a:lnTo>
                  <a:pt x="14600" y="0"/>
                </a:lnTo>
                <a:lnTo>
                  <a:pt x="14744" y="0"/>
                </a:lnTo>
                <a:lnTo>
                  <a:pt x="14896" y="0"/>
                </a:lnTo>
                <a:lnTo>
                  <a:pt x="15040" y="0"/>
                </a:lnTo>
                <a:lnTo>
                  <a:pt x="15192" y="0"/>
                </a:lnTo>
                <a:lnTo>
                  <a:pt x="15336" y="0"/>
                </a:lnTo>
                <a:lnTo>
                  <a:pt x="15488" y="0"/>
                </a:lnTo>
                <a:lnTo>
                  <a:pt x="15632" y="0"/>
                </a:lnTo>
                <a:lnTo>
                  <a:pt x="15784" y="0"/>
                </a:lnTo>
                <a:lnTo>
                  <a:pt x="15928" y="0"/>
                </a:lnTo>
                <a:lnTo>
                  <a:pt x="16080" y="0"/>
                </a:lnTo>
                <a:lnTo>
                  <a:pt x="16224" y="0"/>
                </a:lnTo>
                <a:lnTo>
                  <a:pt x="16376" y="0"/>
                </a:lnTo>
                <a:lnTo>
                  <a:pt x="16528" y="0"/>
                </a:lnTo>
                <a:lnTo>
                  <a:pt x="16672" y="0"/>
                </a:lnTo>
                <a:lnTo>
                  <a:pt x="16824" y="0"/>
                </a:lnTo>
                <a:lnTo>
                  <a:pt x="16968" y="0"/>
                </a:lnTo>
                <a:lnTo>
                  <a:pt x="17120" y="0"/>
                </a:lnTo>
                <a:lnTo>
                  <a:pt x="17264" y="0"/>
                </a:lnTo>
                <a:lnTo>
                  <a:pt x="17416" y="0"/>
                </a:lnTo>
                <a:lnTo>
                  <a:pt x="17560" y="0"/>
                </a:lnTo>
                <a:lnTo>
                  <a:pt x="17712" y="0"/>
                </a:lnTo>
                <a:lnTo>
                  <a:pt x="17856" y="0"/>
                </a:lnTo>
                <a:lnTo>
                  <a:pt x="18008" y="0"/>
                </a:lnTo>
                <a:lnTo>
                  <a:pt x="18152" y="0"/>
                </a:lnTo>
                <a:lnTo>
                  <a:pt x="18304" y="0"/>
                </a:lnTo>
                <a:lnTo>
                  <a:pt x="18448" y="0"/>
                </a:lnTo>
                <a:lnTo>
                  <a:pt x="18600" y="0"/>
                </a:lnTo>
                <a:lnTo>
                  <a:pt x="18744" y="0"/>
                </a:lnTo>
                <a:lnTo>
                  <a:pt x="18896" y="0"/>
                </a:lnTo>
                <a:lnTo>
                  <a:pt x="19040" y="0"/>
                </a:lnTo>
                <a:lnTo>
                  <a:pt x="19192" y="0"/>
                </a:lnTo>
                <a:lnTo>
                  <a:pt x="19344" y="0"/>
                </a:lnTo>
                <a:lnTo>
                  <a:pt x="19488" y="0"/>
                </a:lnTo>
                <a:lnTo>
                  <a:pt x="19640" y="0"/>
                </a:lnTo>
                <a:lnTo>
                  <a:pt x="19784" y="0"/>
                </a:lnTo>
                <a:lnTo>
                  <a:pt x="19936" y="0"/>
                </a:lnTo>
                <a:lnTo>
                  <a:pt x="20080" y="0"/>
                </a:lnTo>
                <a:lnTo>
                  <a:pt x="20232" y="0"/>
                </a:lnTo>
                <a:lnTo>
                  <a:pt x="20376" y="0"/>
                </a:lnTo>
                <a:lnTo>
                  <a:pt x="20528" y="0"/>
                </a:lnTo>
                <a:lnTo>
                  <a:pt x="20672" y="0"/>
                </a:lnTo>
                <a:lnTo>
                  <a:pt x="20824" y="0"/>
                </a:lnTo>
                <a:lnTo>
                  <a:pt x="20968" y="0"/>
                </a:lnTo>
                <a:lnTo>
                  <a:pt x="21120" y="0"/>
                </a:lnTo>
                <a:lnTo>
                  <a:pt x="21264" y="0"/>
                </a:lnTo>
                <a:lnTo>
                  <a:pt x="21416" y="0"/>
                </a:lnTo>
                <a:lnTo>
                  <a:pt x="21560" y="0"/>
                </a:lnTo>
                <a:lnTo>
                  <a:pt x="21712" y="0"/>
                </a:lnTo>
                <a:lnTo>
                  <a:pt x="21856" y="0"/>
                </a:lnTo>
                <a:lnTo>
                  <a:pt x="22008" y="0"/>
                </a:lnTo>
                <a:lnTo>
                  <a:pt x="22160" y="0"/>
                </a:lnTo>
                <a:lnTo>
                  <a:pt x="22304" y="0"/>
                </a:lnTo>
                <a:lnTo>
                  <a:pt x="22456" y="0"/>
                </a:lnTo>
                <a:lnTo>
                  <a:pt x="22600" y="0"/>
                </a:lnTo>
                <a:lnTo>
                  <a:pt x="22752" y="0"/>
                </a:lnTo>
                <a:lnTo>
                  <a:pt x="22896" y="0"/>
                </a:lnTo>
                <a:lnTo>
                  <a:pt x="23048" y="0"/>
                </a:lnTo>
                <a:lnTo>
                  <a:pt x="23192" y="0"/>
                </a:lnTo>
                <a:lnTo>
                  <a:pt x="23344" y="0"/>
                </a:lnTo>
                <a:lnTo>
                  <a:pt x="23488" y="0"/>
                </a:lnTo>
                <a:lnTo>
                  <a:pt x="23640" y="0"/>
                </a:lnTo>
                <a:lnTo>
                  <a:pt x="23784" y="0"/>
                </a:lnTo>
                <a:lnTo>
                  <a:pt x="23936" y="0"/>
                </a:lnTo>
                <a:lnTo>
                  <a:pt x="24080" y="0"/>
                </a:lnTo>
                <a:lnTo>
                  <a:pt x="24232" y="0"/>
                </a:lnTo>
                <a:lnTo>
                  <a:pt x="24376" y="0"/>
                </a:lnTo>
                <a:lnTo>
                  <a:pt x="24528" y="0"/>
                </a:lnTo>
                <a:lnTo>
                  <a:pt x="24672" y="0"/>
                </a:lnTo>
                <a:lnTo>
                  <a:pt x="24824" y="0"/>
                </a:lnTo>
                <a:lnTo>
                  <a:pt x="24976" y="0"/>
                </a:lnTo>
                <a:lnTo>
                  <a:pt x="25120" y="0"/>
                </a:lnTo>
                <a:lnTo>
                  <a:pt x="25272" y="0"/>
                </a:lnTo>
                <a:lnTo>
                  <a:pt x="25416" y="0"/>
                </a:lnTo>
                <a:lnTo>
                  <a:pt x="25568" y="0"/>
                </a:lnTo>
                <a:lnTo>
                  <a:pt x="25712" y="0"/>
                </a:lnTo>
                <a:lnTo>
                  <a:pt x="25864" y="0"/>
                </a:lnTo>
                <a:lnTo>
                  <a:pt x="26008" y="0"/>
                </a:lnTo>
                <a:lnTo>
                  <a:pt x="26160" y="0"/>
                </a:lnTo>
                <a:lnTo>
                  <a:pt x="26304" y="0"/>
                </a:lnTo>
                <a:lnTo>
                  <a:pt x="26456" y="0"/>
                </a:lnTo>
                <a:lnTo>
                  <a:pt x="26600" y="0"/>
                </a:lnTo>
                <a:lnTo>
                  <a:pt x="26752" y="0"/>
                </a:lnTo>
                <a:lnTo>
                  <a:pt x="26896" y="0"/>
                </a:lnTo>
                <a:lnTo>
                  <a:pt x="27048" y="0"/>
                </a:lnTo>
                <a:lnTo>
                  <a:pt x="27192" y="0"/>
                </a:lnTo>
                <a:lnTo>
                  <a:pt x="27344" y="0"/>
                </a:lnTo>
                <a:lnTo>
                  <a:pt x="27488" y="0"/>
                </a:lnTo>
                <a:lnTo>
                  <a:pt x="27640" y="0"/>
                </a:lnTo>
                <a:lnTo>
                  <a:pt x="27784" y="0"/>
                </a:lnTo>
                <a:lnTo>
                  <a:pt x="27936" y="0"/>
                </a:lnTo>
                <a:lnTo>
                  <a:pt x="28088" y="0"/>
                </a:lnTo>
                <a:lnTo>
                  <a:pt x="28232" y="0"/>
                </a:lnTo>
                <a:lnTo>
                  <a:pt x="28384" y="0"/>
                </a:lnTo>
                <a:lnTo>
                  <a:pt x="28528" y="0"/>
                </a:lnTo>
                <a:lnTo>
                  <a:pt x="28680" y="0"/>
                </a:lnTo>
                <a:lnTo>
                  <a:pt x="28824" y="0"/>
                </a:lnTo>
                <a:lnTo>
                  <a:pt x="28976" y="0"/>
                </a:lnTo>
                <a:lnTo>
                  <a:pt x="29120" y="0"/>
                </a:lnTo>
                <a:lnTo>
                  <a:pt x="29272" y="0"/>
                </a:lnTo>
                <a:lnTo>
                  <a:pt x="29416" y="0"/>
                </a:lnTo>
                <a:lnTo>
                  <a:pt x="29568" y="0"/>
                </a:lnTo>
                <a:lnTo>
                  <a:pt x="29712" y="0"/>
                </a:lnTo>
                <a:cubicBezTo>
                  <a:pt x="29752" y="0"/>
                  <a:pt x="29784" y="33"/>
                  <a:pt x="29784" y="72"/>
                </a:cubicBezTo>
                <a:cubicBezTo>
                  <a:pt x="29784" y="112"/>
                  <a:pt x="29752" y="144"/>
                  <a:pt x="29712" y="144"/>
                </a:cubicBezTo>
                <a:lnTo>
                  <a:pt x="29568" y="144"/>
                </a:lnTo>
                <a:lnTo>
                  <a:pt x="29416" y="144"/>
                </a:lnTo>
                <a:lnTo>
                  <a:pt x="29272" y="144"/>
                </a:lnTo>
                <a:lnTo>
                  <a:pt x="29120" y="144"/>
                </a:lnTo>
                <a:lnTo>
                  <a:pt x="28976" y="144"/>
                </a:lnTo>
                <a:lnTo>
                  <a:pt x="28824" y="144"/>
                </a:lnTo>
                <a:lnTo>
                  <a:pt x="28680" y="144"/>
                </a:lnTo>
                <a:lnTo>
                  <a:pt x="28528" y="144"/>
                </a:lnTo>
                <a:lnTo>
                  <a:pt x="28384" y="144"/>
                </a:lnTo>
                <a:lnTo>
                  <a:pt x="28232" y="144"/>
                </a:lnTo>
                <a:lnTo>
                  <a:pt x="28088" y="144"/>
                </a:lnTo>
                <a:lnTo>
                  <a:pt x="27936" y="144"/>
                </a:lnTo>
                <a:lnTo>
                  <a:pt x="27784" y="144"/>
                </a:lnTo>
                <a:lnTo>
                  <a:pt x="27640" y="144"/>
                </a:lnTo>
                <a:lnTo>
                  <a:pt x="27488" y="144"/>
                </a:lnTo>
                <a:lnTo>
                  <a:pt x="27344" y="144"/>
                </a:lnTo>
                <a:lnTo>
                  <a:pt x="27192" y="144"/>
                </a:lnTo>
                <a:lnTo>
                  <a:pt x="27048" y="144"/>
                </a:lnTo>
                <a:lnTo>
                  <a:pt x="26896" y="144"/>
                </a:lnTo>
                <a:lnTo>
                  <a:pt x="26752" y="144"/>
                </a:lnTo>
                <a:lnTo>
                  <a:pt x="26600" y="144"/>
                </a:lnTo>
                <a:lnTo>
                  <a:pt x="26456" y="144"/>
                </a:lnTo>
                <a:lnTo>
                  <a:pt x="26304" y="144"/>
                </a:lnTo>
                <a:lnTo>
                  <a:pt x="26160" y="144"/>
                </a:lnTo>
                <a:lnTo>
                  <a:pt x="26008" y="144"/>
                </a:lnTo>
                <a:lnTo>
                  <a:pt x="25864" y="144"/>
                </a:lnTo>
                <a:lnTo>
                  <a:pt x="25712" y="144"/>
                </a:lnTo>
                <a:lnTo>
                  <a:pt x="25568" y="144"/>
                </a:lnTo>
                <a:lnTo>
                  <a:pt x="25416" y="144"/>
                </a:lnTo>
                <a:lnTo>
                  <a:pt x="25272" y="144"/>
                </a:lnTo>
                <a:lnTo>
                  <a:pt x="25120" y="144"/>
                </a:lnTo>
                <a:lnTo>
                  <a:pt x="24976" y="144"/>
                </a:lnTo>
                <a:lnTo>
                  <a:pt x="24824" y="144"/>
                </a:lnTo>
                <a:lnTo>
                  <a:pt x="24672" y="144"/>
                </a:lnTo>
                <a:lnTo>
                  <a:pt x="24528" y="144"/>
                </a:lnTo>
                <a:lnTo>
                  <a:pt x="24376" y="144"/>
                </a:lnTo>
                <a:lnTo>
                  <a:pt x="24232" y="144"/>
                </a:lnTo>
                <a:lnTo>
                  <a:pt x="24080" y="144"/>
                </a:lnTo>
                <a:lnTo>
                  <a:pt x="23936" y="144"/>
                </a:lnTo>
                <a:lnTo>
                  <a:pt x="23784" y="144"/>
                </a:lnTo>
                <a:lnTo>
                  <a:pt x="23640" y="144"/>
                </a:lnTo>
                <a:lnTo>
                  <a:pt x="23488" y="144"/>
                </a:lnTo>
                <a:lnTo>
                  <a:pt x="23344" y="144"/>
                </a:lnTo>
                <a:lnTo>
                  <a:pt x="23192" y="144"/>
                </a:lnTo>
                <a:lnTo>
                  <a:pt x="23048" y="144"/>
                </a:lnTo>
                <a:lnTo>
                  <a:pt x="22896" y="144"/>
                </a:lnTo>
                <a:lnTo>
                  <a:pt x="22752" y="144"/>
                </a:lnTo>
                <a:lnTo>
                  <a:pt x="22600" y="144"/>
                </a:lnTo>
                <a:lnTo>
                  <a:pt x="22456" y="144"/>
                </a:lnTo>
                <a:lnTo>
                  <a:pt x="22304" y="144"/>
                </a:lnTo>
                <a:lnTo>
                  <a:pt x="22160" y="144"/>
                </a:lnTo>
                <a:lnTo>
                  <a:pt x="22008" y="144"/>
                </a:lnTo>
                <a:lnTo>
                  <a:pt x="21856" y="144"/>
                </a:lnTo>
                <a:lnTo>
                  <a:pt x="21712" y="144"/>
                </a:lnTo>
                <a:lnTo>
                  <a:pt x="21560" y="144"/>
                </a:lnTo>
                <a:lnTo>
                  <a:pt x="21416" y="144"/>
                </a:lnTo>
                <a:lnTo>
                  <a:pt x="21264" y="144"/>
                </a:lnTo>
                <a:lnTo>
                  <a:pt x="21120" y="144"/>
                </a:lnTo>
                <a:lnTo>
                  <a:pt x="20968" y="144"/>
                </a:lnTo>
                <a:lnTo>
                  <a:pt x="20824" y="144"/>
                </a:lnTo>
                <a:lnTo>
                  <a:pt x="20672" y="144"/>
                </a:lnTo>
                <a:lnTo>
                  <a:pt x="20528" y="144"/>
                </a:lnTo>
                <a:lnTo>
                  <a:pt x="20376" y="144"/>
                </a:lnTo>
                <a:lnTo>
                  <a:pt x="20232" y="144"/>
                </a:lnTo>
                <a:lnTo>
                  <a:pt x="20080" y="144"/>
                </a:lnTo>
                <a:lnTo>
                  <a:pt x="19936" y="144"/>
                </a:lnTo>
                <a:lnTo>
                  <a:pt x="19784" y="144"/>
                </a:lnTo>
                <a:lnTo>
                  <a:pt x="19640" y="144"/>
                </a:lnTo>
                <a:lnTo>
                  <a:pt x="19488" y="144"/>
                </a:lnTo>
                <a:lnTo>
                  <a:pt x="19344" y="144"/>
                </a:lnTo>
                <a:lnTo>
                  <a:pt x="19192" y="144"/>
                </a:lnTo>
                <a:lnTo>
                  <a:pt x="19040" y="144"/>
                </a:lnTo>
                <a:lnTo>
                  <a:pt x="18896" y="144"/>
                </a:lnTo>
                <a:lnTo>
                  <a:pt x="18744" y="144"/>
                </a:lnTo>
                <a:lnTo>
                  <a:pt x="18600" y="144"/>
                </a:lnTo>
                <a:lnTo>
                  <a:pt x="18448" y="144"/>
                </a:lnTo>
                <a:lnTo>
                  <a:pt x="18304" y="144"/>
                </a:lnTo>
                <a:lnTo>
                  <a:pt x="18152" y="144"/>
                </a:lnTo>
                <a:lnTo>
                  <a:pt x="18008" y="144"/>
                </a:lnTo>
                <a:lnTo>
                  <a:pt x="17856" y="144"/>
                </a:lnTo>
                <a:lnTo>
                  <a:pt x="17712" y="144"/>
                </a:lnTo>
                <a:lnTo>
                  <a:pt x="17560" y="144"/>
                </a:lnTo>
                <a:lnTo>
                  <a:pt x="17416" y="144"/>
                </a:lnTo>
                <a:lnTo>
                  <a:pt x="17264" y="144"/>
                </a:lnTo>
                <a:lnTo>
                  <a:pt x="17120" y="144"/>
                </a:lnTo>
                <a:lnTo>
                  <a:pt x="16968" y="144"/>
                </a:lnTo>
                <a:lnTo>
                  <a:pt x="16824" y="144"/>
                </a:lnTo>
                <a:lnTo>
                  <a:pt x="16672" y="144"/>
                </a:lnTo>
                <a:lnTo>
                  <a:pt x="16528" y="144"/>
                </a:lnTo>
                <a:lnTo>
                  <a:pt x="16376" y="144"/>
                </a:lnTo>
                <a:lnTo>
                  <a:pt x="16224" y="144"/>
                </a:lnTo>
                <a:lnTo>
                  <a:pt x="16080" y="144"/>
                </a:lnTo>
                <a:lnTo>
                  <a:pt x="15928" y="144"/>
                </a:lnTo>
                <a:lnTo>
                  <a:pt x="15784" y="144"/>
                </a:lnTo>
                <a:lnTo>
                  <a:pt x="15632" y="144"/>
                </a:lnTo>
                <a:lnTo>
                  <a:pt x="15488" y="144"/>
                </a:lnTo>
                <a:lnTo>
                  <a:pt x="15336" y="144"/>
                </a:lnTo>
                <a:lnTo>
                  <a:pt x="15192" y="144"/>
                </a:lnTo>
                <a:lnTo>
                  <a:pt x="15040" y="144"/>
                </a:lnTo>
                <a:lnTo>
                  <a:pt x="14896" y="144"/>
                </a:lnTo>
                <a:lnTo>
                  <a:pt x="14744" y="144"/>
                </a:lnTo>
                <a:lnTo>
                  <a:pt x="14600" y="144"/>
                </a:lnTo>
                <a:lnTo>
                  <a:pt x="14448" y="144"/>
                </a:lnTo>
                <a:lnTo>
                  <a:pt x="14304" y="144"/>
                </a:lnTo>
                <a:lnTo>
                  <a:pt x="14152" y="144"/>
                </a:lnTo>
                <a:lnTo>
                  <a:pt x="14008" y="144"/>
                </a:lnTo>
                <a:lnTo>
                  <a:pt x="13856" y="144"/>
                </a:lnTo>
                <a:lnTo>
                  <a:pt x="13712" y="144"/>
                </a:lnTo>
                <a:lnTo>
                  <a:pt x="13560" y="144"/>
                </a:lnTo>
                <a:lnTo>
                  <a:pt x="13408" y="144"/>
                </a:lnTo>
                <a:lnTo>
                  <a:pt x="13264" y="144"/>
                </a:lnTo>
                <a:lnTo>
                  <a:pt x="13112" y="144"/>
                </a:lnTo>
                <a:lnTo>
                  <a:pt x="12968" y="144"/>
                </a:lnTo>
                <a:lnTo>
                  <a:pt x="12816" y="144"/>
                </a:lnTo>
                <a:lnTo>
                  <a:pt x="12672" y="144"/>
                </a:lnTo>
                <a:lnTo>
                  <a:pt x="12520" y="144"/>
                </a:lnTo>
                <a:lnTo>
                  <a:pt x="12376" y="144"/>
                </a:lnTo>
                <a:lnTo>
                  <a:pt x="12224" y="144"/>
                </a:lnTo>
                <a:lnTo>
                  <a:pt x="12080" y="144"/>
                </a:lnTo>
                <a:lnTo>
                  <a:pt x="11928" y="144"/>
                </a:lnTo>
                <a:lnTo>
                  <a:pt x="11784" y="144"/>
                </a:lnTo>
                <a:lnTo>
                  <a:pt x="11632" y="144"/>
                </a:lnTo>
                <a:lnTo>
                  <a:pt x="11488" y="144"/>
                </a:lnTo>
                <a:lnTo>
                  <a:pt x="11336" y="144"/>
                </a:lnTo>
                <a:lnTo>
                  <a:pt x="11192" y="144"/>
                </a:lnTo>
                <a:lnTo>
                  <a:pt x="11040" y="144"/>
                </a:lnTo>
                <a:lnTo>
                  <a:pt x="10896" y="144"/>
                </a:lnTo>
                <a:lnTo>
                  <a:pt x="10744" y="144"/>
                </a:lnTo>
                <a:lnTo>
                  <a:pt x="10600" y="144"/>
                </a:lnTo>
                <a:lnTo>
                  <a:pt x="10448" y="144"/>
                </a:lnTo>
                <a:lnTo>
                  <a:pt x="10296" y="144"/>
                </a:lnTo>
                <a:lnTo>
                  <a:pt x="10152" y="144"/>
                </a:lnTo>
                <a:lnTo>
                  <a:pt x="10000" y="144"/>
                </a:lnTo>
                <a:lnTo>
                  <a:pt x="9856" y="144"/>
                </a:lnTo>
                <a:lnTo>
                  <a:pt x="9704" y="144"/>
                </a:lnTo>
                <a:lnTo>
                  <a:pt x="9560" y="144"/>
                </a:lnTo>
                <a:lnTo>
                  <a:pt x="9408" y="144"/>
                </a:lnTo>
                <a:lnTo>
                  <a:pt x="9264" y="144"/>
                </a:lnTo>
                <a:lnTo>
                  <a:pt x="9112" y="144"/>
                </a:lnTo>
                <a:lnTo>
                  <a:pt x="8968" y="144"/>
                </a:lnTo>
                <a:lnTo>
                  <a:pt x="8816" y="144"/>
                </a:lnTo>
                <a:lnTo>
                  <a:pt x="8672" y="144"/>
                </a:lnTo>
                <a:lnTo>
                  <a:pt x="8520" y="144"/>
                </a:lnTo>
                <a:lnTo>
                  <a:pt x="8376" y="144"/>
                </a:lnTo>
                <a:lnTo>
                  <a:pt x="8224" y="144"/>
                </a:lnTo>
                <a:lnTo>
                  <a:pt x="8080" y="144"/>
                </a:lnTo>
                <a:lnTo>
                  <a:pt x="7928" y="144"/>
                </a:lnTo>
                <a:lnTo>
                  <a:pt x="7784" y="144"/>
                </a:lnTo>
                <a:lnTo>
                  <a:pt x="7632" y="144"/>
                </a:lnTo>
                <a:lnTo>
                  <a:pt x="7480" y="144"/>
                </a:lnTo>
                <a:lnTo>
                  <a:pt x="7336" y="144"/>
                </a:lnTo>
                <a:lnTo>
                  <a:pt x="7184" y="144"/>
                </a:lnTo>
                <a:lnTo>
                  <a:pt x="7040" y="144"/>
                </a:lnTo>
                <a:lnTo>
                  <a:pt x="6888" y="144"/>
                </a:lnTo>
                <a:lnTo>
                  <a:pt x="6744" y="144"/>
                </a:lnTo>
                <a:lnTo>
                  <a:pt x="6592" y="144"/>
                </a:lnTo>
                <a:lnTo>
                  <a:pt x="6448" y="144"/>
                </a:lnTo>
                <a:lnTo>
                  <a:pt x="6296" y="144"/>
                </a:lnTo>
                <a:lnTo>
                  <a:pt x="6152" y="144"/>
                </a:lnTo>
                <a:lnTo>
                  <a:pt x="6000" y="144"/>
                </a:lnTo>
                <a:lnTo>
                  <a:pt x="5856" y="144"/>
                </a:lnTo>
                <a:lnTo>
                  <a:pt x="5704" y="144"/>
                </a:lnTo>
                <a:lnTo>
                  <a:pt x="5560" y="144"/>
                </a:lnTo>
                <a:lnTo>
                  <a:pt x="5408" y="144"/>
                </a:lnTo>
                <a:lnTo>
                  <a:pt x="5264" y="144"/>
                </a:lnTo>
                <a:lnTo>
                  <a:pt x="5112" y="144"/>
                </a:lnTo>
                <a:lnTo>
                  <a:pt x="4968" y="144"/>
                </a:lnTo>
                <a:lnTo>
                  <a:pt x="4816" y="144"/>
                </a:lnTo>
                <a:lnTo>
                  <a:pt x="4664" y="144"/>
                </a:lnTo>
                <a:lnTo>
                  <a:pt x="4520" y="144"/>
                </a:lnTo>
                <a:lnTo>
                  <a:pt x="4368" y="144"/>
                </a:lnTo>
                <a:lnTo>
                  <a:pt x="4224" y="144"/>
                </a:lnTo>
                <a:lnTo>
                  <a:pt x="4072" y="144"/>
                </a:lnTo>
                <a:lnTo>
                  <a:pt x="3928" y="144"/>
                </a:lnTo>
                <a:lnTo>
                  <a:pt x="3776" y="144"/>
                </a:lnTo>
                <a:lnTo>
                  <a:pt x="3632" y="144"/>
                </a:lnTo>
                <a:lnTo>
                  <a:pt x="3480" y="144"/>
                </a:lnTo>
                <a:lnTo>
                  <a:pt x="3336" y="144"/>
                </a:lnTo>
                <a:lnTo>
                  <a:pt x="3184" y="144"/>
                </a:lnTo>
                <a:lnTo>
                  <a:pt x="3040" y="144"/>
                </a:lnTo>
                <a:lnTo>
                  <a:pt x="2888" y="144"/>
                </a:lnTo>
                <a:lnTo>
                  <a:pt x="2744" y="144"/>
                </a:lnTo>
                <a:lnTo>
                  <a:pt x="2592" y="144"/>
                </a:lnTo>
                <a:lnTo>
                  <a:pt x="2448" y="144"/>
                </a:lnTo>
                <a:lnTo>
                  <a:pt x="2296" y="144"/>
                </a:lnTo>
                <a:lnTo>
                  <a:pt x="2152" y="144"/>
                </a:lnTo>
                <a:lnTo>
                  <a:pt x="2000" y="144"/>
                </a:lnTo>
                <a:lnTo>
                  <a:pt x="1848" y="144"/>
                </a:lnTo>
                <a:lnTo>
                  <a:pt x="1704" y="144"/>
                </a:lnTo>
                <a:lnTo>
                  <a:pt x="1552" y="144"/>
                </a:lnTo>
                <a:lnTo>
                  <a:pt x="1408" y="144"/>
                </a:lnTo>
                <a:lnTo>
                  <a:pt x="1256" y="144"/>
                </a:lnTo>
                <a:lnTo>
                  <a:pt x="1112" y="144"/>
                </a:lnTo>
                <a:lnTo>
                  <a:pt x="960" y="144"/>
                </a:lnTo>
                <a:lnTo>
                  <a:pt x="816" y="144"/>
                </a:lnTo>
                <a:lnTo>
                  <a:pt x="664" y="144"/>
                </a:lnTo>
                <a:lnTo>
                  <a:pt x="520" y="144"/>
                </a:lnTo>
                <a:lnTo>
                  <a:pt x="368" y="144"/>
                </a:lnTo>
                <a:lnTo>
                  <a:pt x="224" y="144"/>
                </a:lnTo>
                <a:lnTo>
                  <a:pt x="72" y="144"/>
                </a:lnTo>
                <a:cubicBezTo>
                  <a:pt x="33" y="144"/>
                  <a:pt x="0" y="112"/>
                  <a:pt x="0" y="72"/>
                </a:cubicBezTo>
                <a:cubicBezTo>
                  <a:pt x="0" y="33"/>
                  <a:pt x="33" y="0"/>
                  <a:pt x="72" y="0"/>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3453" name="Freeform 32"/>
          <p:cNvSpPr>
            <a:spLocks/>
          </p:cNvSpPr>
          <p:nvPr/>
        </p:nvSpPr>
        <p:spPr bwMode="auto">
          <a:xfrm>
            <a:off x="5386388" y="2455863"/>
            <a:ext cx="3143250" cy="23813"/>
          </a:xfrm>
          <a:custGeom>
            <a:avLst/>
            <a:gdLst>
              <a:gd name="T0" fmla="*/ 332 w 10076"/>
              <a:gd name="T1" fmla="*/ 0 h 72"/>
              <a:gd name="T2" fmla="*/ 704 w 10076"/>
              <a:gd name="T3" fmla="*/ 0 h 72"/>
              <a:gd name="T4" fmla="*/ 1076 w 10076"/>
              <a:gd name="T5" fmla="*/ 0 h 72"/>
              <a:gd name="T6" fmla="*/ 1444 w 10076"/>
              <a:gd name="T7" fmla="*/ 0 h 72"/>
              <a:gd name="T8" fmla="*/ 1816 w 10076"/>
              <a:gd name="T9" fmla="*/ 0 h 72"/>
              <a:gd name="T10" fmla="*/ 2188 w 10076"/>
              <a:gd name="T11" fmla="*/ 0 h 72"/>
              <a:gd name="T12" fmla="*/ 2556 w 10076"/>
              <a:gd name="T13" fmla="*/ 0 h 72"/>
              <a:gd name="T14" fmla="*/ 2928 w 10076"/>
              <a:gd name="T15" fmla="*/ 0 h 72"/>
              <a:gd name="T16" fmla="*/ 3296 w 10076"/>
              <a:gd name="T17" fmla="*/ 0 h 72"/>
              <a:gd name="T18" fmla="*/ 3668 w 10076"/>
              <a:gd name="T19" fmla="*/ 0 h 72"/>
              <a:gd name="T20" fmla="*/ 4040 w 10076"/>
              <a:gd name="T21" fmla="*/ 0 h 72"/>
              <a:gd name="T22" fmla="*/ 4408 w 10076"/>
              <a:gd name="T23" fmla="*/ 0 h 72"/>
              <a:gd name="T24" fmla="*/ 4780 w 10076"/>
              <a:gd name="T25" fmla="*/ 0 h 72"/>
              <a:gd name="T26" fmla="*/ 5152 w 10076"/>
              <a:gd name="T27" fmla="*/ 0 h 72"/>
              <a:gd name="T28" fmla="*/ 5520 w 10076"/>
              <a:gd name="T29" fmla="*/ 0 h 72"/>
              <a:gd name="T30" fmla="*/ 5892 w 10076"/>
              <a:gd name="T31" fmla="*/ 0 h 72"/>
              <a:gd name="T32" fmla="*/ 6264 w 10076"/>
              <a:gd name="T33" fmla="*/ 0 h 72"/>
              <a:gd name="T34" fmla="*/ 6632 w 10076"/>
              <a:gd name="T35" fmla="*/ 0 h 72"/>
              <a:gd name="T36" fmla="*/ 7004 w 10076"/>
              <a:gd name="T37" fmla="*/ 0 h 72"/>
              <a:gd name="T38" fmla="*/ 7372 w 10076"/>
              <a:gd name="T39" fmla="*/ 0 h 72"/>
              <a:gd name="T40" fmla="*/ 7744 w 10076"/>
              <a:gd name="T41" fmla="*/ 0 h 72"/>
              <a:gd name="T42" fmla="*/ 8116 w 10076"/>
              <a:gd name="T43" fmla="*/ 0 h 72"/>
              <a:gd name="T44" fmla="*/ 8484 w 10076"/>
              <a:gd name="T45" fmla="*/ 0 h 72"/>
              <a:gd name="T46" fmla="*/ 8856 w 10076"/>
              <a:gd name="T47" fmla="*/ 0 h 72"/>
              <a:gd name="T48" fmla="*/ 9228 w 10076"/>
              <a:gd name="T49" fmla="*/ 0 h 72"/>
              <a:gd name="T50" fmla="*/ 9596 w 10076"/>
              <a:gd name="T51" fmla="*/ 0 h 72"/>
              <a:gd name="T52" fmla="*/ 9968 w 10076"/>
              <a:gd name="T53" fmla="*/ 0 h 72"/>
              <a:gd name="T54" fmla="*/ 9892 w 10076"/>
              <a:gd name="T55" fmla="*/ 72 h 72"/>
              <a:gd name="T56" fmla="*/ 9524 w 10076"/>
              <a:gd name="T57" fmla="*/ 72 h 72"/>
              <a:gd name="T58" fmla="*/ 9152 w 10076"/>
              <a:gd name="T59" fmla="*/ 72 h 72"/>
              <a:gd name="T60" fmla="*/ 8780 w 10076"/>
              <a:gd name="T61" fmla="*/ 72 h 72"/>
              <a:gd name="T62" fmla="*/ 8412 w 10076"/>
              <a:gd name="T63" fmla="*/ 72 h 72"/>
              <a:gd name="T64" fmla="*/ 8040 w 10076"/>
              <a:gd name="T65" fmla="*/ 72 h 72"/>
              <a:gd name="T66" fmla="*/ 7668 w 10076"/>
              <a:gd name="T67" fmla="*/ 72 h 72"/>
              <a:gd name="T68" fmla="*/ 7300 w 10076"/>
              <a:gd name="T69" fmla="*/ 72 h 72"/>
              <a:gd name="T70" fmla="*/ 6928 w 10076"/>
              <a:gd name="T71" fmla="*/ 72 h 72"/>
              <a:gd name="T72" fmla="*/ 6560 w 10076"/>
              <a:gd name="T73" fmla="*/ 72 h 72"/>
              <a:gd name="T74" fmla="*/ 6188 w 10076"/>
              <a:gd name="T75" fmla="*/ 72 h 72"/>
              <a:gd name="T76" fmla="*/ 5816 w 10076"/>
              <a:gd name="T77" fmla="*/ 72 h 72"/>
              <a:gd name="T78" fmla="*/ 5448 w 10076"/>
              <a:gd name="T79" fmla="*/ 72 h 72"/>
              <a:gd name="T80" fmla="*/ 5076 w 10076"/>
              <a:gd name="T81" fmla="*/ 72 h 72"/>
              <a:gd name="T82" fmla="*/ 4704 w 10076"/>
              <a:gd name="T83" fmla="*/ 72 h 72"/>
              <a:gd name="T84" fmla="*/ 4336 w 10076"/>
              <a:gd name="T85" fmla="*/ 72 h 72"/>
              <a:gd name="T86" fmla="*/ 3964 w 10076"/>
              <a:gd name="T87" fmla="*/ 72 h 72"/>
              <a:gd name="T88" fmla="*/ 3596 w 10076"/>
              <a:gd name="T89" fmla="*/ 72 h 72"/>
              <a:gd name="T90" fmla="*/ 3224 w 10076"/>
              <a:gd name="T91" fmla="*/ 72 h 72"/>
              <a:gd name="T92" fmla="*/ 2852 w 10076"/>
              <a:gd name="T93" fmla="*/ 72 h 72"/>
              <a:gd name="T94" fmla="*/ 2484 w 10076"/>
              <a:gd name="T95" fmla="*/ 72 h 72"/>
              <a:gd name="T96" fmla="*/ 2112 w 10076"/>
              <a:gd name="T97" fmla="*/ 72 h 72"/>
              <a:gd name="T98" fmla="*/ 1740 w 10076"/>
              <a:gd name="T99" fmla="*/ 72 h 72"/>
              <a:gd name="T100" fmla="*/ 1372 w 10076"/>
              <a:gd name="T101" fmla="*/ 72 h 72"/>
              <a:gd name="T102" fmla="*/ 1000 w 10076"/>
              <a:gd name="T103" fmla="*/ 72 h 72"/>
              <a:gd name="T104" fmla="*/ 632 w 10076"/>
              <a:gd name="T105" fmla="*/ 72 h 72"/>
              <a:gd name="T106" fmla="*/ 260 w 10076"/>
              <a:gd name="T107" fmla="*/ 72 h 72"/>
              <a:gd name="T108" fmla="*/ 36 w 10076"/>
              <a:gd name="T10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76" h="72">
                <a:moveTo>
                  <a:pt x="36" y="0"/>
                </a:moveTo>
                <a:lnTo>
                  <a:pt x="112" y="0"/>
                </a:lnTo>
                <a:lnTo>
                  <a:pt x="184" y="0"/>
                </a:lnTo>
                <a:lnTo>
                  <a:pt x="260" y="0"/>
                </a:lnTo>
                <a:lnTo>
                  <a:pt x="332" y="0"/>
                </a:lnTo>
                <a:lnTo>
                  <a:pt x="408" y="0"/>
                </a:lnTo>
                <a:lnTo>
                  <a:pt x="480" y="0"/>
                </a:lnTo>
                <a:lnTo>
                  <a:pt x="556" y="0"/>
                </a:lnTo>
                <a:lnTo>
                  <a:pt x="632" y="0"/>
                </a:lnTo>
                <a:lnTo>
                  <a:pt x="704" y="0"/>
                </a:lnTo>
                <a:lnTo>
                  <a:pt x="780" y="0"/>
                </a:lnTo>
                <a:lnTo>
                  <a:pt x="852" y="0"/>
                </a:lnTo>
                <a:lnTo>
                  <a:pt x="928" y="0"/>
                </a:lnTo>
                <a:lnTo>
                  <a:pt x="1000" y="0"/>
                </a:lnTo>
                <a:lnTo>
                  <a:pt x="1076" y="0"/>
                </a:lnTo>
                <a:lnTo>
                  <a:pt x="1148" y="0"/>
                </a:lnTo>
                <a:lnTo>
                  <a:pt x="1224" y="0"/>
                </a:lnTo>
                <a:lnTo>
                  <a:pt x="1296" y="0"/>
                </a:lnTo>
                <a:lnTo>
                  <a:pt x="1372" y="0"/>
                </a:lnTo>
                <a:lnTo>
                  <a:pt x="1444" y="0"/>
                </a:lnTo>
                <a:lnTo>
                  <a:pt x="1520" y="0"/>
                </a:lnTo>
                <a:lnTo>
                  <a:pt x="1592" y="0"/>
                </a:lnTo>
                <a:lnTo>
                  <a:pt x="1668" y="0"/>
                </a:lnTo>
                <a:lnTo>
                  <a:pt x="1740" y="0"/>
                </a:lnTo>
                <a:lnTo>
                  <a:pt x="1816" y="0"/>
                </a:lnTo>
                <a:lnTo>
                  <a:pt x="1888" y="0"/>
                </a:lnTo>
                <a:lnTo>
                  <a:pt x="1964" y="0"/>
                </a:lnTo>
                <a:lnTo>
                  <a:pt x="2040" y="0"/>
                </a:lnTo>
                <a:lnTo>
                  <a:pt x="2112" y="0"/>
                </a:lnTo>
                <a:lnTo>
                  <a:pt x="2188" y="0"/>
                </a:lnTo>
                <a:lnTo>
                  <a:pt x="2260" y="0"/>
                </a:lnTo>
                <a:lnTo>
                  <a:pt x="2336" y="0"/>
                </a:lnTo>
                <a:lnTo>
                  <a:pt x="2408" y="0"/>
                </a:lnTo>
                <a:lnTo>
                  <a:pt x="2484" y="0"/>
                </a:lnTo>
                <a:lnTo>
                  <a:pt x="2556" y="0"/>
                </a:lnTo>
                <a:lnTo>
                  <a:pt x="2632" y="0"/>
                </a:lnTo>
                <a:lnTo>
                  <a:pt x="2704" y="0"/>
                </a:lnTo>
                <a:lnTo>
                  <a:pt x="2780" y="0"/>
                </a:lnTo>
                <a:lnTo>
                  <a:pt x="2852" y="0"/>
                </a:lnTo>
                <a:lnTo>
                  <a:pt x="2928" y="0"/>
                </a:lnTo>
                <a:lnTo>
                  <a:pt x="3000" y="0"/>
                </a:lnTo>
                <a:lnTo>
                  <a:pt x="3076" y="0"/>
                </a:lnTo>
                <a:lnTo>
                  <a:pt x="3148" y="0"/>
                </a:lnTo>
                <a:lnTo>
                  <a:pt x="3224" y="0"/>
                </a:lnTo>
                <a:lnTo>
                  <a:pt x="3296" y="0"/>
                </a:lnTo>
                <a:lnTo>
                  <a:pt x="3372" y="0"/>
                </a:lnTo>
                <a:lnTo>
                  <a:pt x="3448" y="0"/>
                </a:lnTo>
                <a:lnTo>
                  <a:pt x="3520" y="0"/>
                </a:lnTo>
                <a:lnTo>
                  <a:pt x="3596" y="0"/>
                </a:lnTo>
                <a:lnTo>
                  <a:pt x="3668" y="0"/>
                </a:lnTo>
                <a:lnTo>
                  <a:pt x="3744" y="0"/>
                </a:lnTo>
                <a:lnTo>
                  <a:pt x="3816" y="0"/>
                </a:lnTo>
                <a:lnTo>
                  <a:pt x="3892" y="0"/>
                </a:lnTo>
                <a:lnTo>
                  <a:pt x="3964" y="0"/>
                </a:lnTo>
                <a:lnTo>
                  <a:pt x="4040" y="0"/>
                </a:lnTo>
                <a:lnTo>
                  <a:pt x="4112" y="0"/>
                </a:lnTo>
                <a:lnTo>
                  <a:pt x="4188" y="0"/>
                </a:lnTo>
                <a:lnTo>
                  <a:pt x="4260" y="0"/>
                </a:lnTo>
                <a:lnTo>
                  <a:pt x="4336" y="0"/>
                </a:lnTo>
                <a:lnTo>
                  <a:pt x="4408" y="0"/>
                </a:lnTo>
                <a:lnTo>
                  <a:pt x="4484" y="0"/>
                </a:lnTo>
                <a:lnTo>
                  <a:pt x="4556" y="0"/>
                </a:lnTo>
                <a:lnTo>
                  <a:pt x="4632" y="0"/>
                </a:lnTo>
                <a:lnTo>
                  <a:pt x="4704" y="0"/>
                </a:lnTo>
                <a:lnTo>
                  <a:pt x="4780" y="0"/>
                </a:lnTo>
                <a:lnTo>
                  <a:pt x="4856" y="0"/>
                </a:lnTo>
                <a:lnTo>
                  <a:pt x="4928" y="0"/>
                </a:lnTo>
                <a:lnTo>
                  <a:pt x="5004" y="0"/>
                </a:lnTo>
                <a:lnTo>
                  <a:pt x="5076" y="0"/>
                </a:lnTo>
                <a:lnTo>
                  <a:pt x="5152" y="0"/>
                </a:lnTo>
                <a:lnTo>
                  <a:pt x="5224" y="0"/>
                </a:lnTo>
                <a:lnTo>
                  <a:pt x="5300" y="0"/>
                </a:lnTo>
                <a:lnTo>
                  <a:pt x="5372" y="0"/>
                </a:lnTo>
                <a:lnTo>
                  <a:pt x="5448" y="0"/>
                </a:lnTo>
                <a:lnTo>
                  <a:pt x="5520" y="0"/>
                </a:lnTo>
                <a:lnTo>
                  <a:pt x="5596" y="0"/>
                </a:lnTo>
                <a:lnTo>
                  <a:pt x="5668" y="0"/>
                </a:lnTo>
                <a:lnTo>
                  <a:pt x="5744" y="0"/>
                </a:lnTo>
                <a:lnTo>
                  <a:pt x="5816" y="0"/>
                </a:lnTo>
                <a:lnTo>
                  <a:pt x="5892" y="0"/>
                </a:lnTo>
                <a:lnTo>
                  <a:pt x="5964" y="0"/>
                </a:lnTo>
                <a:lnTo>
                  <a:pt x="6040" y="0"/>
                </a:lnTo>
                <a:lnTo>
                  <a:pt x="6112" y="0"/>
                </a:lnTo>
                <a:lnTo>
                  <a:pt x="6188" y="0"/>
                </a:lnTo>
                <a:lnTo>
                  <a:pt x="6264" y="0"/>
                </a:lnTo>
                <a:lnTo>
                  <a:pt x="6336" y="0"/>
                </a:lnTo>
                <a:lnTo>
                  <a:pt x="6412" y="0"/>
                </a:lnTo>
                <a:lnTo>
                  <a:pt x="6484" y="0"/>
                </a:lnTo>
                <a:lnTo>
                  <a:pt x="6560" y="0"/>
                </a:lnTo>
                <a:lnTo>
                  <a:pt x="6632" y="0"/>
                </a:lnTo>
                <a:lnTo>
                  <a:pt x="6708" y="0"/>
                </a:lnTo>
                <a:lnTo>
                  <a:pt x="6780" y="0"/>
                </a:lnTo>
                <a:lnTo>
                  <a:pt x="6856" y="0"/>
                </a:lnTo>
                <a:lnTo>
                  <a:pt x="6928" y="0"/>
                </a:lnTo>
                <a:lnTo>
                  <a:pt x="7004" y="0"/>
                </a:lnTo>
                <a:lnTo>
                  <a:pt x="7076" y="0"/>
                </a:lnTo>
                <a:lnTo>
                  <a:pt x="7152" y="0"/>
                </a:lnTo>
                <a:lnTo>
                  <a:pt x="7224" y="0"/>
                </a:lnTo>
                <a:lnTo>
                  <a:pt x="7300" y="0"/>
                </a:lnTo>
                <a:lnTo>
                  <a:pt x="7372" y="0"/>
                </a:lnTo>
                <a:lnTo>
                  <a:pt x="7448" y="0"/>
                </a:lnTo>
                <a:lnTo>
                  <a:pt x="7520" y="0"/>
                </a:lnTo>
                <a:lnTo>
                  <a:pt x="7596" y="0"/>
                </a:lnTo>
                <a:lnTo>
                  <a:pt x="7668" y="0"/>
                </a:lnTo>
                <a:lnTo>
                  <a:pt x="7744" y="0"/>
                </a:lnTo>
                <a:lnTo>
                  <a:pt x="7820" y="0"/>
                </a:lnTo>
                <a:lnTo>
                  <a:pt x="7892" y="0"/>
                </a:lnTo>
                <a:lnTo>
                  <a:pt x="7968" y="0"/>
                </a:lnTo>
                <a:lnTo>
                  <a:pt x="8040" y="0"/>
                </a:lnTo>
                <a:lnTo>
                  <a:pt x="8116" y="0"/>
                </a:lnTo>
                <a:lnTo>
                  <a:pt x="8188" y="0"/>
                </a:lnTo>
                <a:lnTo>
                  <a:pt x="8264" y="0"/>
                </a:lnTo>
                <a:lnTo>
                  <a:pt x="8336" y="0"/>
                </a:lnTo>
                <a:lnTo>
                  <a:pt x="8412" y="0"/>
                </a:lnTo>
                <a:lnTo>
                  <a:pt x="8484" y="0"/>
                </a:lnTo>
                <a:lnTo>
                  <a:pt x="8560" y="0"/>
                </a:lnTo>
                <a:lnTo>
                  <a:pt x="8632" y="0"/>
                </a:lnTo>
                <a:lnTo>
                  <a:pt x="8708" y="0"/>
                </a:lnTo>
                <a:lnTo>
                  <a:pt x="8780" y="0"/>
                </a:lnTo>
                <a:lnTo>
                  <a:pt x="8856" y="0"/>
                </a:lnTo>
                <a:lnTo>
                  <a:pt x="8928" y="0"/>
                </a:lnTo>
                <a:lnTo>
                  <a:pt x="9004" y="0"/>
                </a:lnTo>
                <a:lnTo>
                  <a:pt x="9076" y="0"/>
                </a:lnTo>
                <a:lnTo>
                  <a:pt x="9152" y="0"/>
                </a:lnTo>
                <a:lnTo>
                  <a:pt x="9228" y="0"/>
                </a:lnTo>
                <a:lnTo>
                  <a:pt x="9300" y="0"/>
                </a:lnTo>
                <a:lnTo>
                  <a:pt x="9376" y="0"/>
                </a:lnTo>
                <a:lnTo>
                  <a:pt x="9448" y="0"/>
                </a:lnTo>
                <a:lnTo>
                  <a:pt x="9524" y="0"/>
                </a:lnTo>
                <a:lnTo>
                  <a:pt x="9596" y="0"/>
                </a:lnTo>
                <a:lnTo>
                  <a:pt x="9672" y="0"/>
                </a:lnTo>
                <a:lnTo>
                  <a:pt x="9744" y="0"/>
                </a:lnTo>
                <a:lnTo>
                  <a:pt x="9820" y="0"/>
                </a:lnTo>
                <a:lnTo>
                  <a:pt x="9892" y="0"/>
                </a:lnTo>
                <a:lnTo>
                  <a:pt x="9968" y="0"/>
                </a:lnTo>
                <a:lnTo>
                  <a:pt x="10040" y="0"/>
                </a:lnTo>
                <a:cubicBezTo>
                  <a:pt x="10060" y="0"/>
                  <a:pt x="10076" y="17"/>
                  <a:pt x="10076" y="36"/>
                </a:cubicBezTo>
                <a:cubicBezTo>
                  <a:pt x="10076" y="56"/>
                  <a:pt x="10060" y="72"/>
                  <a:pt x="10040" y="72"/>
                </a:cubicBezTo>
                <a:lnTo>
                  <a:pt x="9968" y="72"/>
                </a:lnTo>
                <a:lnTo>
                  <a:pt x="9892" y="72"/>
                </a:lnTo>
                <a:lnTo>
                  <a:pt x="9820" y="72"/>
                </a:lnTo>
                <a:lnTo>
                  <a:pt x="9744" y="72"/>
                </a:lnTo>
                <a:lnTo>
                  <a:pt x="9672" y="72"/>
                </a:lnTo>
                <a:lnTo>
                  <a:pt x="9596" y="72"/>
                </a:lnTo>
                <a:lnTo>
                  <a:pt x="9524" y="72"/>
                </a:lnTo>
                <a:lnTo>
                  <a:pt x="9448" y="72"/>
                </a:lnTo>
                <a:lnTo>
                  <a:pt x="9376" y="72"/>
                </a:lnTo>
                <a:lnTo>
                  <a:pt x="9300" y="72"/>
                </a:lnTo>
                <a:lnTo>
                  <a:pt x="9228" y="72"/>
                </a:lnTo>
                <a:lnTo>
                  <a:pt x="9152" y="72"/>
                </a:lnTo>
                <a:lnTo>
                  <a:pt x="9076" y="72"/>
                </a:lnTo>
                <a:lnTo>
                  <a:pt x="9004" y="72"/>
                </a:lnTo>
                <a:lnTo>
                  <a:pt x="8928" y="72"/>
                </a:lnTo>
                <a:lnTo>
                  <a:pt x="8856" y="72"/>
                </a:lnTo>
                <a:lnTo>
                  <a:pt x="8780" y="72"/>
                </a:lnTo>
                <a:lnTo>
                  <a:pt x="8708" y="72"/>
                </a:lnTo>
                <a:lnTo>
                  <a:pt x="8632" y="72"/>
                </a:lnTo>
                <a:lnTo>
                  <a:pt x="8560" y="72"/>
                </a:lnTo>
                <a:lnTo>
                  <a:pt x="8484" y="72"/>
                </a:lnTo>
                <a:lnTo>
                  <a:pt x="8412" y="72"/>
                </a:lnTo>
                <a:lnTo>
                  <a:pt x="8336" y="72"/>
                </a:lnTo>
                <a:lnTo>
                  <a:pt x="8264" y="72"/>
                </a:lnTo>
                <a:lnTo>
                  <a:pt x="8188" y="72"/>
                </a:lnTo>
                <a:lnTo>
                  <a:pt x="8116" y="72"/>
                </a:lnTo>
                <a:lnTo>
                  <a:pt x="8040" y="72"/>
                </a:lnTo>
                <a:lnTo>
                  <a:pt x="7968" y="72"/>
                </a:lnTo>
                <a:lnTo>
                  <a:pt x="7892" y="72"/>
                </a:lnTo>
                <a:lnTo>
                  <a:pt x="7820" y="72"/>
                </a:lnTo>
                <a:lnTo>
                  <a:pt x="7744" y="72"/>
                </a:lnTo>
                <a:lnTo>
                  <a:pt x="7668" y="72"/>
                </a:lnTo>
                <a:lnTo>
                  <a:pt x="7596" y="72"/>
                </a:lnTo>
                <a:lnTo>
                  <a:pt x="7520" y="72"/>
                </a:lnTo>
                <a:lnTo>
                  <a:pt x="7448" y="72"/>
                </a:lnTo>
                <a:lnTo>
                  <a:pt x="7372" y="72"/>
                </a:lnTo>
                <a:lnTo>
                  <a:pt x="7300" y="72"/>
                </a:lnTo>
                <a:lnTo>
                  <a:pt x="7224" y="72"/>
                </a:lnTo>
                <a:lnTo>
                  <a:pt x="7152" y="72"/>
                </a:lnTo>
                <a:lnTo>
                  <a:pt x="7076" y="72"/>
                </a:lnTo>
                <a:lnTo>
                  <a:pt x="7004" y="72"/>
                </a:lnTo>
                <a:lnTo>
                  <a:pt x="6928" y="72"/>
                </a:lnTo>
                <a:lnTo>
                  <a:pt x="6856" y="72"/>
                </a:lnTo>
                <a:lnTo>
                  <a:pt x="6780" y="72"/>
                </a:lnTo>
                <a:lnTo>
                  <a:pt x="6708" y="72"/>
                </a:lnTo>
                <a:lnTo>
                  <a:pt x="6632" y="72"/>
                </a:lnTo>
                <a:lnTo>
                  <a:pt x="6560" y="72"/>
                </a:lnTo>
                <a:lnTo>
                  <a:pt x="6484" y="72"/>
                </a:lnTo>
                <a:lnTo>
                  <a:pt x="6412" y="72"/>
                </a:lnTo>
                <a:lnTo>
                  <a:pt x="6336" y="72"/>
                </a:lnTo>
                <a:lnTo>
                  <a:pt x="6264" y="72"/>
                </a:lnTo>
                <a:lnTo>
                  <a:pt x="6188" y="72"/>
                </a:lnTo>
                <a:lnTo>
                  <a:pt x="6112" y="72"/>
                </a:lnTo>
                <a:lnTo>
                  <a:pt x="6040" y="72"/>
                </a:lnTo>
                <a:lnTo>
                  <a:pt x="5964" y="72"/>
                </a:lnTo>
                <a:lnTo>
                  <a:pt x="5892" y="72"/>
                </a:lnTo>
                <a:lnTo>
                  <a:pt x="5816" y="72"/>
                </a:lnTo>
                <a:lnTo>
                  <a:pt x="5744" y="72"/>
                </a:lnTo>
                <a:lnTo>
                  <a:pt x="5668" y="72"/>
                </a:lnTo>
                <a:lnTo>
                  <a:pt x="5596" y="72"/>
                </a:lnTo>
                <a:lnTo>
                  <a:pt x="5520" y="72"/>
                </a:lnTo>
                <a:lnTo>
                  <a:pt x="5448" y="72"/>
                </a:lnTo>
                <a:lnTo>
                  <a:pt x="5372" y="72"/>
                </a:lnTo>
                <a:lnTo>
                  <a:pt x="5300" y="72"/>
                </a:lnTo>
                <a:lnTo>
                  <a:pt x="5224" y="72"/>
                </a:lnTo>
                <a:lnTo>
                  <a:pt x="5152" y="72"/>
                </a:lnTo>
                <a:lnTo>
                  <a:pt x="5076" y="72"/>
                </a:lnTo>
                <a:lnTo>
                  <a:pt x="5004" y="72"/>
                </a:lnTo>
                <a:lnTo>
                  <a:pt x="4928" y="72"/>
                </a:lnTo>
                <a:lnTo>
                  <a:pt x="4856" y="72"/>
                </a:lnTo>
                <a:lnTo>
                  <a:pt x="4780" y="72"/>
                </a:lnTo>
                <a:lnTo>
                  <a:pt x="4704" y="72"/>
                </a:lnTo>
                <a:lnTo>
                  <a:pt x="4632" y="72"/>
                </a:lnTo>
                <a:lnTo>
                  <a:pt x="4556" y="72"/>
                </a:lnTo>
                <a:lnTo>
                  <a:pt x="4484" y="72"/>
                </a:lnTo>
                <a:lnTo>
                  <a:pt x="4408" y="72"/>
                </a:lnTo>
                <a:lnTo>
                  <a:pt x="4336" y="72"/>
                </a:lnTo>
                <a:lnTo>
                  <a:pt x="4260" y="72"/>
                </a:lnTo>
                <a:lnTo>
                  <a:pt x="4188" y="72"/>
                </a:lnTo>
                <a:lnTo>
                  <a:pt x="4112" y="72"/>
                </a:lnTo>
                <a:lnTo>
                  <a:pt x="4040" y="72"/>
                </a:lnTo>
                <a:lnTo>
                  <a:pt x="3964" y="72"/>
                </a:lnTo>
                <a:lnTo>
                  <a:pt x="3892" y="72"/>
                </a:lnTo>
                <a:lnTo>
                  <a:pt x="3816" y="72"/>
                </a:lnTo>
                <a:lnTo>
                  <a:pt x="3744" y="72"/>
                </a:lnTo>
                <a:lnTo>
                  <a:pt x="3668" y="72"/>
                </a:lnTo>
                <a:lnTo>
                  <a:pt x="3596" y="72"/>
                </a:lnTo>
                <a:lnTo>
                  <a:pt x="3520" y="72"/>
                </a:lnTo>
                <a:lnTo>
                  <a:pt x="3448" y="72"/>
                </a:lnTo>
                <a:lnTo>
                  <a:pt x="3372" y="72"/>
                </a:lnTo>
                <a:lnTo>
                  <a:pt x="3296" y="72"/>
                </a:lnTo>
                <a:lnTo>
                  <a:pt x="3224" y="72"/>
                </a:lnTo>
                <a:lnTo>
                  <a:pt x="3148" y="72"/>
                </a:lnTo>
                <a:lnTo>
                  <a:pt x="3076" y="72"/>
                </a:lnTo>
                <a:lnTo>
                  <a:pt x="3000" y="72"/>
                </a:lnTo>
                <a:lnTo>
                  <a:pt x="2928" y="72"/>
                </a:lnTo>
                <a:lnTo>
                  <a:pt x="2852" y="72"/>
                </a:lnTo>
                <a:lnTo>
                  <a:pt x="2780" y="72"/>
                </a:lnTo>
                <a:lnTo>
                  <a:pt x="2704" y="72"/>
                </a:lnTo>
                <a:lnTo>
                  <a:pt x="2632" y="72"/>
                </a:lnTo>
                <a:lnTo>
                  <a:pt x="2556" y="72"/>
                </a:lnTo>
                <a:lnTo>
                  <a:pt x="2484" y="72"/>
                </a:lnTo>
                <a:lnTo>
                  <a:pt x="2408" y="72"/>
                </a:lnTo>
                <a:lnTo>
                  <a:pt x="2336" y="72"/>
                </a:lnTo>
                <a:lnTo>
                  <a:pt x="2260" y="72"/>
                </a:lnTo>
                <a:lnTo>
                  <a:pt x="2188" y="72"/>
                </a:lnTo>
                <a:lnTo>
                  <a:pt x="2112" y="72"/>
                </a:lnTo>
                <a:lnTo>
                  <a:pt x="2040" y="72"/>
                </a:lnTo>
                <a:lnTo>
                  <a:pt x="1964" y="72"/>
                </a:lnTo>
                <a:lnTo>
                  <a:pt x="1888" y="72"/>
                </a:lnTo>
                <a:lnTo>
                  <a:pt x="1816" y="72"/>
                </a:lnTo>
                <a:lnTo>
                  <a:pt x="1740" y="72"/>
                </a:lnTo>
                <a:lnTo>
                  <a:pt x="1668" y="72"/>
                </a:lnTo>
                <a:lnTo>
                  <a:pt x="1592" y="72"/>
                </a:lnTo>
                <a:lnTo>
                  <a:pt x="1520" y="72"/>
                </a:lnTo>
                <a:lnTo>
                  <a:pt x="1444" y="72"/>
                </a:lnTo>
                <a:lnTo>
                  <a:pt x="1372" y="72"/>
                </a:lnTo>
                <a:lnTo>
                  <a:pt x="1296" y="72"/>
                </a:lnTo>
                <a:lnTo>
                  <a:pt x="1224" y="72"/>
                </a:lnTo>
                <a:lnTo>
                  <a:pt x="1148" y="72"/>
                </a:lnTo>
                <a:lnTo>
                  <a:pt x="1076" y="72"/>
                </a:lnTo>
                <a:lnTo>
                  <a:pt x="1000" y="72"/>
                </a:lnTo>
                <a:lnTo>
                  <a:pt x="928" y="72"/>
                </a:lnTo>
                <a:lnTo>
                  <a:pt x="852" y="72"/>
                </a:lnTo>
                <a:lnTo>
                  <a:pt x="780" y="72"/>
                </a:lnTo>
                <a:lnTo>
                  <a:pt x="704" y="72"/>
                </a:lnTo>
                <a:lnTo>
                  <a:pt x="632" y="72"/>
                </a:lnTo>
                <a:lnTo>
                  <a:pt x="556" y="72"/>
                </a:lnTo>
                <a:lnTo>
                  <a:pt x="480" y="72"/>
                </a:lnTo>
                <a:lnTo>
                  <a:pt x="408" y="72"/>
                </a:lnTo>
                <a:lnTo>
                  <a:pt x="332" y="72"/>
                </a:lnTo>
                <a:lnTo>
                  <a:pt x="260" y="72"/>
                </a:lnTo>
                <a:lnTo>
                  <a:pt x="184" y="72"/>
                </a:lnTo>
                <a:lnTo>
                  <a:pt x="112" y="72"/>
                </a:lnTo>
                <a:lnTo>
                  <a:pt x="36" y="72"/>
                </a:lnTo>
                <a:cubicBezTo>
                  <a:pt x="17" y="72"/>
                  <a:pt x="0" y="56"/>
                  <a:pt x="0" y="36"/>
                </a:cubicBezTo>
                <a:cubicBezTo>
                  <a:pt x="0" y="17"/>
                  <a:pt x="17" y="0"/>
                  <a:pt x="36" y="0"/>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3459" name="Rectangle 33"/>
          <p:cNvSpPr>
            <a:spLocks noChangeArrowheads="1"/>
          </p:cNvSpPr>
          <p:nvPr/>
        </p:nvSpPr>
        <p:spPr bwMode="auto">
          <a:xfrm>
            <a:off x="587058" y="59785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0</a:t>
            </a:r>
            <a:endParaRPr lang="en-US" altLang="en-US" sz="1200" smtClean="0">
              <a:solidFill>
                <a:srgbClr val="000000"/>
              </a:solidFill>
            </a:endParaRPr>
          </a:p>
        </p:txBody>
      </p:sp>
      <p:sp>
        <p:nvSpPr>
          <p:cNvPr id="1853460" name="Rectangle 34"/>
          <p:cNvSpPr>
            <a:spLocks noChangeArrowheads="1"/>
          </p:cNvSpPr>
          <p:nvPr/>
        </p:nvSpPr>
        <p:spPr bwMode="auto">
          <a:xfrm>
            <a:off x="506095" y="507841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25</a:t>
            </a:r>
            <a:endParaRPr lang="en-US" altLang="en-US" sz="1200" smtClean="0">
              <a:solidFill>
                <a:srgbClr val="000000"/>
              </a:solidFill>
            </a:endParaRPr>
          </a:p>
        </p:txBody>
      </p:sp>
      <p:sp>
        <p:nvSpPr>
          <p:cNvPr id="1853461" name="Rectangle 35"/>
          <p:cNvSpPr>
            <a:spLocks noChangeArrowheads="1"/>
          </p:cNvSpPr>
          <p:nvPr/>
        </p:nvSpPr>
        <p:spPr bwMode="auto">
          <a:xfrm>
            <a:off x="506095" y="41751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50</a:t>
            </a:r>
            <a:endParaRPr lang="en-US" altLang="en-US" sz="1200" smtClean="0">
              <a:solidFill>
                <a:srgbClr val="000000"/>
              </a:solidFill>
            </a:endParaRPr>
          </a:p>
        </p:txBody>
      </p:sp>
      <p:sp>
        <p:nvSpPr>
          <p:cNvPr id="1853462" name="Rectangle 36"/>
          <p:cNvSpPr>
            <a:spLocks noChangeArrowheads="1"/>
          </p:cNvSpPr>
          <p:nvPr/>
        </p:nvSpPr>
        <p:spPr bwMode="auto">
          <a:xfrm>
            <a:off x="506095" y="3273425"/>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75</a:t>
            </a:r>
            <a:endParaRPr lang="en-US" altLang="en-US" sz="1200" smtClean="0">
              <a:solidFill>
                <a:srgbClr val="000000"/>
              </a:solidFill>
            </a:endParaRPr>
          </a:p>
        </p:txBody>
      </p:sp>
      <p:sp>
        <p:nvSpPr>
          <p:cNvPr id="1853463" name="Rectangle 37"/>
          <p:cNvSpPr>
            <a:spLocks noChangeArrowheads="1"/>
          </p:cNvSpPr>
          <p:nvPr/>
        </p:nvSpPr>
        <p:spPr bwMode="auto">
          <a:xfrm>
            <a:off x="425133" y="2371725"/>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100</a:t>
            </a:r>
            <a:endParaRPr lang="en-US" altLang="en-US" sz="1200" smtClean="0">
              <a:solidFill>
                <a:srgbClr val="000000"/>
              </a:solidFill>
            </a:endParaRPr>
          </a:p>
        </p:txBody>
      </p:sp>
      <p:sp>
        <p:nvSpPr>
          <p:cNvPr id="1853464" name="Rectangle 38"/>
          <p:cNvSpPr>
            <a:spLocks noChangeArrowheads="1"/>
          </p:cNvSpPr>
          <p:nvPr/>
        </p:nvSpPr>
        <p:spPr bwMode="auto">
          <a:xfrm>
            <a:off x="425133" y="147161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125</a:t>
            </a:r>
            <a:endParaRPr lang="en-US" altLang="en-US" sz="1200" smtClean="0">
              <a:solidFill>
                <a:srgbClr val="000000"/>
              </a:solidFill>
            </a:endParaRPr>
          </a:p>
        </p:txBody>
      </p:sp>
      <p:sp>
        <p:nvSpPr>
          <p:cNvPr id="1853465" name="Rectangle 39"/>
          <p:cNvSpPr>
            <a:spLocks noChangeArrowheads="1"/>
          </p:cNvSpPr>
          <p:nvPr/>
        </p:nvSpPr>
        <p:spPr bwMode="auto">
          <a:xfrm>
            <a:off x="606108" y="615569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1990</a:t>
            </a:r>
            <a:endParaRPr lang="en-US" altLang="en-US" sz="1200" smtClean="0">
              <a:solidFill>
                <a:srgbClr val="000000"/>
              </a:solidFill>
            </a:endParaRPr>
          </a:p>
        </p:txBody>
      </p:sp>
      <p:sp>
        <p:nvSpPr>
          <p:cNvPr id="1853466" name="Rectangle 40"/>
          <p:cNvSpPr>
            <a:spLocks noChangeArrowheads="1"/>
          </p:cNvSpPr>
          <p:nvPr/>
        </p:nvSpPr>
        <p:spPr bwMode="auto">
          <a:xfrm>
            <a:off x="1439545" y="615569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1993</a:t>
            </a:r>
            <a:endParaRPr lang="en-US" altLang="en-US" sz="1200" smtClean="0">
              <a:solidFill>
                <a:srgbClr val="000000"/>
              </a:solidFill>
            </a:endParaRPr>
          </a:p>
        </p:txBody>
      </p:sp>
      <p:sp>
        <p:nvSpPr>
          <p:cNvPr id="1853467" name="Rectangle 41"/>
          <p:cNvSpPr>
            <a:spLocks noChangeArrowheads="1"/>
          </p:cNvSpPr>
          <p:nvPr/>
        </p:nvSpPr>
        <p:spPr bwMode="auto">
          <a:xfrm>
            <a:off x="2271395" y="615569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1996</a:t>
            </a:r>
            <a:endParaRPr lang="en-US" altLang="en-US" sz="1200" smtClean="0">
              <a:solidFill>
                <a:srgbClr val="000000"/>
              </a:solidFill>
            </a:endParaRPr>
          </a:p>
        </p:txBody>
      </p:sp>
      <p:sp>
        <p:nvSpPr>
          <p:cNvPr id="1853468" name="Rectangle 42"/>
          <p:cNvSpPr>
            <a:spLocks noChangeArrowheads="1"/>
          </p:cNvSpPr>
          <p:nvPr/>
        </p:nvSpPr>
        <p:spPr bwMode="auto">
          <a:xfrm>
            <a:off x="3103245" y="615569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1999</a:t>
            </a:r>
            <a:endParaRPr lang="en-US" altLang="en-US" sz="1200" smtClean="0">
              <a:solidFill>
                <a:srgbClr val="000000"/>
              </a:solidFill>
            </a:endParaRPr>
          </a:p>
        </p:txBody>
      </p:sp>
      <p:sp>
        <p:nvSpPr>
          <p:cNvPr id="1853469" name="Rectangle 43"/>
          <p:cNvSpPr>
            <a:spLocks noChangeArrowheads="1"/>
          </p:cNvSpPr>
          <p:nvPr/>
        </p:nvSpPr>
        <p:spPr bwMode="auto">
          <a:xfrm>
            <a:off x="3936683" y="615569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2002</a:t>
            </a:r>
            <a:endParaRPr lang="en-US" altLang="en-US" sz="1200" smtClean="0">
              <a:solidFill>
                <a:srgbClr val="000000"/>
              </a:solidFill>
            </a:endParaRPr>
          </a:p>
        </p:txBody>
      </p:sp>
      <p:sp>
        <p:nvSpPr>
          <p:cNvPr id="1853470" name="Rectangle 44"/>
          <p:cNvSpPr>
            <a:spLocks noChangeArrowheads="1"/>
          </p:cNvSpPr>
          <p:nvPr/>
        </p:nvSpPr>
        <p:spPr bwMode="auto">
          <a:xfrm>
            <a:off x="4768533" y="615569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2005</a:t>
            </a:r>
            <a:endParaRPr lang="en-US" altLang="en-US" sz="1200" smtClean="0">
              <a:solidFill>
                <a:srgbClr val="000000"/>
              </a:solidFill>
            </a:endParaRPr>
          </a:p>
        </p:txBody>
      </p:sp>
      <p:sp>
        <p:nvSpPr>
          <p:cNvPr id="1853471" name="Rectangle 45"/>
          <p:cNvSpPr>
            <a:spLocks noChangeArrowheads="1"/>
          </p:cNvSpPr>
          <p:nvPr/>
        </p:nvSpPr>
        <p:spPr bwMode="auto">
          <a:xfrm>
            <a:off x="5601970" y="615569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2008</a:t>
            </a:r>
            <a:endParaRPr lang="en-US" altLang="en-US" sz="1200" smtClean="0">
              <a:solidFill>
                <a:srgbClr val="000000"/>
              </a:solidFill>
            </a:endParaRPr>
          </a:p>
        </p:txBody>
      </p:sp>
      <p:sp>
        <p:nvSpPr>
          <p:cNvPr id="96" name="Rectangle 46"/>
          <p:cNvSpPr>
            <a:spLocks noChangeArrowheads="1"/>
          </p:cNvSpPr>
          <p:nvPr/>
        </p:nvSpPr>
        <p:spPr bwMode="auto">
          <a:xfrm>
            <a:off x="6433820" y="6155690"/>
            <a:ext cx="3313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2011</a:t>
            </a:r>
            <a:endParaRPr lang="en-US" altLang="en-US" sz="1200" smtClean="0">
              <a:solidFill>
                <a:srgbClr val="000000"/>
              </a:solidFill>
            </a:endParaRPr>
          </a:p>
        </p:txBody>
      </p:sp>
      <p:sp>
        <p:nvSpPr>
          <p:cNvPr id="97" name="Rectangle 47"/>
          <p:cNvSpPr>
            <a:spLocks noChangeArrowheads="1"/>
          </p:cNvSpPr>
          <p:nvPr/>
        </p:nvSpPr>
        <p:spPr bwMode="auto">
          <a:xfrm>
            <a:off x="7267258" y="615569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2014</a:t>
            </a:r>
            <a:endParaRPr lang="en-US" altLang="en-US" sz="1200" smtClean="0">
              <a:solidFill>
                <a:srgbClr val="000000"/>
              </a:solidFill>
            </a:endParaRPr>
          </a:p>
        </p:txBody>
      </p:sp>
      <p:sp>
        <p:nvSpPr>
          <p:cNvPr id="98" name="Rectangle 48"/>
          <p:cNvSpPr>
            <a:spLocks noChangeArrowheads="1"/>
          </p:cNvSpPr>
          <p:nvPr/>
        </p:nvSpPr>
        <p:spPr bwMode="auto">
          <a:xfrm>
            <a:off x="8099108" y="6155690"/>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smtClean="0">
                <a:solidFill>
                  <a:srgbClr val="000000"/>
                </a:solidFill>
              </a:rPr>
              <a:t>2017</a:t>
            </a:r>
            <a:endParaRPr lang="en-US" altLang="en-US" sz="1200" smtClean="0">
              <a:solidFill>
                <a:srgbClr val="000000"/>
              </a:solidFill>
            </a:endParaRPr>
          </a:p>
        </p:txBody>
      </p:sp>
      <p:sp>
        <p:nvSpPr>
          <p:cNvPr id="135" name="Text Box 24"/>
          <p:cNvSpPr txBox="1">
            <a:spLocks noChangeArrowheads="1"/>
          </p:cNvSpPr>
          <p:nvPr/>
        </p:nvSpPr>
        <p:spPr bwMode="auto">
          <a:xfrm>
            <a:off x="663948" y="1333167"/>
            <a:ext cx="2284413" cy="276999"/>
          </a:xfrm>
          <a:prstGeom prst="rect">
            <a:avLst/>
          </a:prstGeom>
          <a:noFill/>
          <a:ln w="9525">
            <a:noFill/>
            <a:miter lim="800000"/>
            <a:headEnd/>
            <a:tailEnd/>
          </a:ln>
        </p:spPr>
        <p:txBody>
          <a:bodyPr>
            <a:spAutoFit/>
          </a:bodyPr>
          <a:lstStyle/>
          <a:p>
            <a:pPr defTabSz="457200" fontAlgn="base">
              <a:spcBef>
                <a:spcPct val="50000"/>
              </a:spcBef>
              <a:spcAft>
                <a:spcPct val="0"/>
              </a:spcAft>
              <a:defRPr/>
            </a:pPr>
            <a:r>
              <a:rPr lang="en-US" sz="1200" b="1" dirty="0" smtClean="0">
                <a:solidFill>
                  <a:srgbClr val="000000"/>
                </a:solidFill>
                <a:cs typeface="Arial" charset="0"/>
              </a:rPr>
              <a:t>Index (Jan1990=100)</a:t>
            </a:r>
            <a:endParaRPr lang="en-US" sz="1200" b="1" dirty="0">
              <a:solidFill>
                <a:srgbClr val="000000"/>
              </a:solidFill>
              <a:cs typeface="Arial" charset="0"/>
            </a:endParaRPr>
          </a:p>
        </p:txBody>
      </p:sp>
      <p:sp>
        <p:nvSpPr>
          <p:cNvPr id="136" name="Rectangle 12"/>
          <p:cNvSpPr>
            <a:spLocks noChangeArrowheads="1"/>
          </p:cNvSpPr>
          <p:nvPr/>
        </p:nvSpPr>
        <p:spPr bwMode="auto">
          <a:xfrm>
            <a:off x="1048541" y="5862749"/>
            <a:ext cx="2559031" cy="415880"/>
          </a:xfrm>
          <a:prstGeom prst="rect">
            <a:avLst/>
          </a:prstGeom>
          <a:noFill/>
          <a:ln w="9525">
            <a:noFill/>
            <a:miter lim="800000"/>
            <a:headEnd/>
            <a:tailEnd/>
          </a:ln>
        </p:spPr>
        <p:txBody>
          <a:bodyPr/>
          <a:lstStyle/>
          <a:p>
            <a:pPr eaLnBrk="0" fontAlgn="base" hangingPunct="0">
              <a:spcBef>
                <a:spcPct val="20000"/>
              </a:spcBef>
              <a:spcAft>
                <a:spcPct val="0"/>
              </a:spcAft>
            </a:pPr>
            <a:r>
              <a:rPr lang="en-US" sz="1050" dirty="0" smtClean="0">
                <a:solidFill>
                  <a:prstClr val="white">
                    <a:lumMod val="50000"/>
                  </a:prstClr>
                </a:solidFill>
                <a:cs typeface="Arial" charset="0"/>
              </a:rPr>
              <a:t>Shading indicates NBER recessions</a:t>
            </a:r>
            <a:endParaRPr lang="en-US" sz="1050" dirty="0">
              <a:solidFill>
                <a:prstClr val="white">
                  <a:lumMod val="50000"/>
                </a:prstClr>
              </a:solidFill>
              <a:cs typeface="Arial" charset="0"/>
            </a:endParaRPr>
          </a:p>
        </p:txBody>
      </p:sp>
      <p:sp>
        <p:nvSpPr>
          <p:cNvPr id="137" name="Rectangle 23"/>
          <p:cNvSpPr>
            <a:spLocks noChangeArrowheads="1"/>
          </p:cNvSpPr>
          <p:nvPr/>
        </p:nvSpPr>
        <p:spPr bwMode="auto">
          <a:xfrm>
            <a:off x="6916497" y="3433416"/>
            <a:ext cx="596318" cy="156261"/>
          </a:xfrm>
          <a:prstGeom prst="rect">
            <a:avLst/>
          </a:prstGeom>
          <a:noFill/>
          <a:ln>
            <a:noFill/>
          </a:ln>
          <a:extLst/>
        </p:spPr>
        <p:txBody>
          <a:bodyPr vert="horz" wrap="none" lIns="0" tIns="0" rIns="0" bIns="0" numCol="1" anchor="t" anchorCtr="0" compatLnSpc="1">
            <a:prstTxWarp prst="textNoShape">
              <a:avLst/>
            </a:prstTxWarp>
            <a:spAutoFit/>
          </a:bodyPr>
          <a:lstStyle/>
          <a:p>
            <a:pPr algn="ctr" fontAlgn="base">
              <a:lnSpc>
                <a:spcPts val="1200"/>
              </a:lnSpc>
              <a:spcBef>
                <a:spcPct val="0"/>
              </a:spcBef>
              <a:spcAft>
                <a:spcPct val="0"/>
              </a:spcAft>
            </a:pPr>
            <a:r>
              <a:rPr lang="en-US" sz="1400" b="1" dirty="0" smtClean="0">
                <a:solidFill>
                  <a:srgbClr val="295B8E"/>
                </a:solidFill>
                <a:cs typeface="Arial" pitchFamily="34" charset="0"/>
              </a:rPr>
              <a:t>Albany</a:t>
            </a:r>
            <a:endParaRPr lang="en-US" sz="1400" dirty="0" smtClean="0">
              <a:solidFill>
                <a:srgbClr val="295B8E"/>
              </a:solidFill>
              <a:cs typeface="Arial" pitchFamily="34" charset="0"/>
            </a:endParaRPr>
          </a:p>
        </p:txBody>
      </p:sp>
      <p:sp>
        <p:nvSpPr>
          <p:cNvPr id="138" name="Rectangle 23"/>
          <p:cNvSpPr>
            <a:spLocks noChangeArrowheads="1"/>
          </p:cNvSpPr>
          <p:nvPr/>
        </p:nvSpPr>
        <p:spPr bwMode="auto">
          <a:xfrm>
            <a:off x="7043400" y="4965036"/>
            <a:ext cx="1043555" cy="156261"/>
          </a:xfrm>
          <a:prstGeom prst="rect">
            <a:avLst/>
          </a:prstGeom>
          <a:noFill/>
          <a:ln>
            <a:noFill/>
          </a:ln>
          <a:extLst/>
        </p:spPr>
        <p:txBody>
          <a:bodyPr vert="horz" wrap="none" lIns="0" tIns="0" rIns="0" bIns="0" numCol="1" anchor="t" anchorCtr="0" compatLnSpc="1">
            <a:prstTxWarp prst="textNoShape">
              <a:avLst/>
            </a:prstTxWarp>
            <a:spAutoFit/>
          </a:bodyPr>
          <a:lstStyle/>
          <a:p>
            <a:pPr algn="ctr" fontAlgn="base">
              <a:lnSpc>
                <a:spcPts val="1200"/>
              </a:lnSpc>
              <a:spcBef>
                <a:spcPct val="0"/>
              </a:spcBef>
              <a:spcAft>
                <a:spcPct val="0"/>
              </a:spcAft>
            </a:pPr>
            <a:r>
              <a:rPr lang="en-US" sz="1400" b="1" dirty="0" smtClean="0">
                <a:solidFill>
                  <a:srgbClr val="8E5B29"/>
                </a:solidFill>
                <a:cs typeface="Arial" pitchFamily="34" charset="0"/>
              </a:rPr>
              <a:t>Binghamton</a:t>
            </a:r>
            <a:endParaRPr lang="en-US" sz="1400" dirty="0" smtClean="0">
              <a:solidFill>
                <a:srgbClr val="8E5B29"/>
              </a:solidFill>
              <a:cs typeface="Arial" pitchFamily="34" charset="0"/>
            </a:endParaRPr>
          </a:p>
        </p:txBody>
      </p:sp>
      <p:sp>
        <p:nvSpPr>
          <p:cNvPr id="139" name="Rectangle 23"/>
          <p:cNvSpPr>
            <a:spLocks noChangeArrowheads="1"/>
          </p:cNvSpPr>
          <p:nvPr/>
        </p:nvSpPr>
        <p:spPr bwMode="auto">
          <a:xfrm>
            <a:off x="7287556" y="3860136"/>
            <a:ext cx="814325" cy="156261"/>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p>
            <a:pPr algn="ctr" fontAlgn="base">
              <a:lnSpc>
                <a:spcPts val="1200"/>
              </a:lnSpc>
              <a:spcBef>
                <a:spcPct val="0"/>
              </a:spcBef>
              <a:spcAft>
                <a:spcPct val="0"/>
              </a:spcAft>
            </a:pPr>
            <a:r>
              <a:rPr lang="en-US" sz="1400" b="1" dirty="0" smtClean="0">
                <a:solidFill>
                  <a:srgbClr val="8E2929"/>
                </a:solidFill>
                <a:cs typeface="Arial" pitchFamily="34" charset="0"/>
              </a:rPr>
              <a:t>  Buffalo  </a:t>
            </a:r>
            <a:endParaRPr lang="en-US" sz="1400" dirty="0" smtClean="0">
              <a:solidFill>
                <a:srgbClr val="8E2929"/>
              </a:solidFill>
              <a:cs typeface="Arial" pitchFamily="34" charset="0"/>
            </a:endParaRPr>
          </a:p>
        </p:txBody>
      </p:sp>
      <p:sp>
        <p:nvSpPr>
          <p:cNvPr id="140" name="Rectangle 23"/>
          <p:cNvSpPr>
            <a:spLocks noChangeArrowheads="1"/>
          </p:cNvSpPr>
          <p:nvPr/>
        </p:nvSpPr>
        <p:spPr bwMode="auto">
          <a:xfrm>
            <a:off x="7257099" y="4500216"/>
            <a:ext cx="875240" cy="156261"/>
          </a:xfrm>
          <a:prstGeom prst="rect">
            <a:avLst/>
          </a:prstGeom>
          <a:noFill/>
          <a:ln>
            <a:noFill/>
          </a:ln>
          <a:extLst/>
        </p:spPr>
        <p:txBody>
          <a:bodyPr vert="horz" wrap="none" lIns="0" tIns="0" rIns="0" bIns="0" numCol="1" anchor="t" anchorCtr="0" compatLnSpc="1">
            <a:prstTxWarp prst="textNoShape">
              <a:avLst/>
            </a:prstTxWarp>
            <a:spAutoFit/>
          </a:bodyPr>
          <a:lstStyle/>
          <a:p>
            <a:pPr algn="ctr" fontAlgn="base">
              <a:lnSpc>
                <a:spcPts val="1200"/>
              </a:lnSpc>
              <a:spcBef>
                <a:spcPct val="0"/>
              </a:spcBef>
              <a:spcAft>
                <a:spcPct val="0"/>
              </a:spcAft>
            </a:pPr>
            <a:r>
              <a:rPr lang="en-US" sz="1400" b="1" dirty="0" smtClean="0">
                <a:solidFill>
                  <a:srgbClr val="BFBFBF"/>
                </a:solidFill>
                <a:cs typeface="Arial" pitchFamily="34" charset="0"/>
              </a:rPr>
              <a:t>Roc</a:t>
            </a:r>
            <a:r>
              <a:rPr lang="en-US" sz="1400" b="1" dirty="0" smtClean="0">
                <a:solidFill>
                  <a:srgbClr val="FFFFFF">
                    <a:lumMod val="75000"/>
                  </a:srgbClr>
                </a:solidFill>
                <a:cs typeface="Arial" pitchFamily="34" charset="0"/>
              </a:rPr>
              <a:t>hester</a:t>
            </a:r>
            <a:endParaRPr lang="en-US" sz="1400" dirty="0" smtClean="0">
              <a:solidFill>
                <a:srgbClr val="FFFFFF">
                  <a:lumMod val="75000"/>
                </a:srgbClr>
              </a:solidFill>
              <a:cs typeface="Arial" pitchFamily="34" charset="0"/>
            </a:endParaRPr>
          </a:p>
        </p:txBody>
      </p:sp>
      <p:sp>
        <p:nvSpPr>
          <p:cNvPr id="141" name="Rectangle 23"/>
          <p:cNvSpPr>
            <a:spLocks noChangeArrowheads="1"/>
          </p:cNvSpPr>
          <p:nvPr/>
        </p:nvSpPr>
        <p:spPr bwMode="auto">
          <a:xfrm>
            <a:off x="7196985" y="4236564"/>
            <a:ext cx="995465" cy="153888"/>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p>
            <a:pPr algn="ctr" fontAlgn="base">
              <a:lnSpc>
                <a:spcPts val="1200"/>
              </a:lnSpc>
              <a:spcBef>
                <a:spcPct val="0"/>
              </a:spcBef>
              <a:spcAft>
                <a:spcPct val="0"/>
              </a:spcAft>
            </a:pPr>
            <a:r>
              <a:rPr lang="en-US" sz="1400" b="1" dirty="0" smtClean="0">
                <a:solidFill>
                  <a:srgbClr val="7F7F7F"/>
                </a:solidFill>
                <a:cs typeface="Arial" pitchFamily="34" charset="0"/>
              </a:rPr>
              <a:t>  Sy</a:t>
            </a:r>
            <a:r>
              <a:rPr lang="en-US" sz="1400" b="1" dirty="0" smtClean="0">
                <a:solidFill>
                  <a:srgbClr val="FFFFFF">
                    <a:lumMod val="50000"/>
                  </a:srgbClr>
                </a:solidFill>
                <a:cs typeface="Arial" pitchFamily="34" charset="0"/>
              </a:rPr>
              <a:t>racuse  </a:t>
            </a:r>
            <a:endParaRPr lang="en-US" sz="1400" dirty="0" smtClean="0">
              <a:solidFill>
                <a:srgbClr val="FFFFFF">
                  <a:lumMod val="50000"/>
                </a:srgbClr>
              </a:solidFill>
              <a:cs typeface="Arial" pitchFamily="34" charset="0"/>
            </a:endParaRPr>
          </a:p>
        </p:txBody>
      </p:sp>
      <p:grpSp>
        <p:nvGrpSpPr>
          <p:cNvPr id="121" name="Group 120"/>
          <p:cNvGrpSpPr/>
          <p:nvPr/>
        </p:nvGrpSpPr>
        <p:grpSpPr>
          <a:xfrm>
            <a:off x="760413" y="2398713"/>
            <a:ext cx="7494587" cy="1682750"/>
            <a:chOff x="760413" y="2398713"/>
            <a:chExt cx="7494587" cy="1682750"/>
          </a:xfrm>
          <a:solidFill>
            <a:srgbClr val="8E2929"/>
          </a:solidFill>
        </p:grpSpPr>
        <p:sp>
          <p:nvSpPr>
            <p:cNvPr id="1853440" name="Freeform 19"/>
            <p:cNvSpPr>
              <a:spLocks/>
            </p:cNvSpPr>
            <p:nvPr/>
          </p:nvSpPr>
          <p:spPr bwMode="auto">
            <a:xfrm>
              <a:off x="760413" y="2398713"/>
              <a:ext cx="4648200" cy="1414463"/>
            </a:xfrm>
            <a:custGeom>
              <a:avLst/>
              <a:gdLst>
                <a:gd name="T0" fmla="*/ 1139 w 29792"/>
                <a:gd name="T1" fmla="*/ 130 h 8364"/>
                <a:gd name="T2" fmla="*/ 2017 w 29792"/>
                <a:gd name="T3" fmla="*/ 871 h 8364"/>
                <a:gd name="T4" fmla="*/ 3080 w 29792"/>
                <a:gd name="T5" fmla="*/ 856 h 8364"/>
                <a:gd name="T6" fmla="*/ 3960 w 29792"/>
                <a:gd name="T7" fmla="*/ 1380 h 8364"/>
                <a:gd name="T8" fmla="*/ 4866 w 29792"/>
                <a:gd name="T9" fmla="*/ 1400 h 8364"/>
                <a:gd name="T10" fmla="*/ 5922 w 29792"/>
                <a:gd name="T11" fmla="*/ 1716 h 8364"/>
                <a:gd name="T12" fmla="*/ 6910 w 29792"/>
                <a:gd name="T13" fmla="*/ 2152 h 8364"/>
                <a:gd name="T14" fmla="*/ 7847 w 29792"/>
                <a:gd name="T15" fmla="*/ 2678 h 8364"/>
                <a:gd name="T16" fmla="*/ 8553 w 29792"/>
                <a:gd name="T17" fmla="*/ 2436 h 8364"/>
                <a:gd name="T18" fmla="*/ 9616 w 29792"/>
                <a:gd name="T19" fmla="*/ 3285 h 8364"/>
                <a:gd name="T20" fmla="*/ 10584 w 29792"/>
                <a:gd name="T21" fmla="*/ 3672 h 8364"/>
                <a:gd name="T22" fmla="*/ 11475 w 29792"/>
                <a:gd name="T23" fmla="*/ 4183 h 8364"/>
                <a:gd name="T24" fmla="*/ 12425 w 29792"/>
                <a:gd name="T25" fmla="*/ 4046 h 8364"/>
                <a:gd name="T26" fmla="*/ 13332 w 29792"/>
                <a:gd name="T27" fmla="*/ 4111 h 8364"/>
                <a:gd name="T28" fmla="*/ 14114 w 29792"/>
                <a:gd name="T29" fmla="*/ 4282 h 8364"/>
                <a:gd name="T30" fmla="*/ 15076 w 29792"/>
                <a:gd name="T31" fmla="*/ 4222 h 8364"/>
                <a:gd name="T32" fmla="*/ 15968 w 29792"/>
                <a:gd name="T33" fmla="*/ 4520 h 8364"/>
                <a:gd name="T34" fmla="*/ 16804 w 29792"/>
                <a:gd name="T35" fmla="*/ 4409 h 8364"/>
                <a:gd name="T36" fmla="*/ 17798 w 29792"/>
                <a:gd name="T37" fmla="*/ 4359 h 8364"/>
                <a:gd name="T38" fmla="*/ 18806 w 29792"/>
                <a:gd name="T39" fmla="*/ 4636 h 8364"/>
                <a:gd name="T40" fmla="*/ 19544 w 29792"/>
                <a:gd name="T41" fmla="*/ 4437 h 8364"/>
                <a:gd name="T42" fmla="*/ 20435 w 29792"/>
                <a:gd name="T43" fmla="*/ 4945 h 8364"/>
                <a:gd name="T44" fmla="*/ 21578 w 29792"/>
                <a:gd name="T45" fmla="*/ 6375 h 8364"/>
                <a:gd name="T46" fmla="*/ 22625 w 29792"/>
                <a:gd name="T47" fmla="*/ 6857 h 8364"/>
                <a:gd name="T48" fmla="*/ 23675 w 29792"/>
                <a:gd name="T49" fmla="*/ 7837 h 8364"/>
                <a:gd name="T50" fmla="*/ 24652 w 29792"/>
                <a:gd name="T51" fmla="*/ 8105 h 8364"/>
                <a:gd name="T52" fmla="*/ 25730 w 29792"/>
                <a:gd name="T53" fmla="*/ 8063 h 8364"/>
                <a:gd name="T54" fmla="*/ 26564 w 29792"/>
                <a:gd name="T55" fmla="*/ 7881 h 8364"/>
                <a:gd name="T56" fmla="*/ 27650 w 29792"/>
                <a:gd name="T57" fmla="*/ 7734 h 8364"/>
                <a:gd name="T58" fmla="*/ 28664 w 29792"/>
                <a:gd name="T59" fmla="*/ 7608 h 8364"/>
                <a:gd name="T60" fmla="*/ 29570 w 29792"/>
                <a:gd name="T61" fmla="*/ 7661 h 8364"/>
                <a:gd name="T62" fmla="*/ 29134 w 29792"/>
                <a:gd name="T63" fmla="*/ 7684 h 8364"/>
                <a:gd name="T64" fmla="*/ 28257 w 29792"/>
                <a:gd name="T65" fmla="*/ 7930 h 8364"/>
                <a:gd name="T66" fmla="*/ 27070 w 29792"/>
                <a:gd name="T67" fmla="*/ 7891 h 8364"/>
                <a:gd name="T68" fmla="*/ 26108 w 29792"/>
                <a:gd name="T69" fmla="*/ 7933 h 8364"/>
                <a:gd name="T70" fmla="*/ 25267 w 29792"/>
                <a:gd name="T71" fmla="*/ 8261 h 8364"/>
                <a:gd name="T72" fmla="*/ 24268 w 29792"/>
                <a:gd name="T73" fmla="*/ 8269 h 8364"/>
                <a:gd name="T74" fmla="*/ 23155 w 29792"/>
                <a:gd name="T75" fmla="*/ 7689 h 8364"/>
                <a:gd name="T76" fmla="*/ 22138 w 29792"/>
                <a:gd name="T77" fmla="*/ 6897 h 8364"/>
                <a:gd name="T78" fmla="*/ 20917 w 29792"/>
                <a:gd name="T79" fmla="*/ 5798 h 8364"/>
                <a:gd name="T80" fmla="*/ 19886 w 29792"/>
                <a:gd name="T81" fmla="*/ 4719 h 8364"/>
                <a:gd name="T82" fmla="*/ 19225 w 29792"/>
                <a:gd name="T83" fmla="*/ 4743 h 8364"/>
                <a:gd name="T84" fmla="*/ 18340 w 29792"/>
                <a:gd name="T85" fmla="*/ 4421 h 8364"/>
                <a:gd name="T86" fmla="*/ 17440 w 29792"/>
                <a:gd name="T87" fmla="*/ 4586 h 8364"/>
                <a:gd name="T88" fmla="*/ 16436 w 29792"/>
                <a:gd name="T89" fmla="*/ 4617 h 8364"/>
                <a:gd name="T90" fmla="*/ 15541 w 29792"/>
                <a:gd name="T91" fmla="*/ 4312 h 8364"/>
                <a:gd name="T92" fmla="*/ 14595 w 29792"/>
                <a:gd name="T93" fmla="*/ 4301 h 8364"/>
                <a:gd name="T94" fmla="*/ 13684 w 29792"/>
                <a:gd name="T95" fmla="*/ 4591 h 8364"/>
                <a:gd name="T96" fmla="*/ 12799 w 29792"/>
                <a:gd name="T97" fmla="*/ 4331 h 8364"/>
                <a:gd name="T98" fmla="*/ 11946 w 29792"/>
                <a:gd name="T99" fmla="*/ 4188 h 8364"/>
                <a:gd name="T100" fmla="*/ 10887 w 29792"/>
                <a:gd name="T101" fmla="*/ 4020 h 8364"/>
                <a:gd name="T102" fmla="*/ 9978 w 29792"/>
                <a:gd name="T103" fmla="*/ 3609 h 8364"/>
                <a:gd name="T104" fmla="*/ 9005 w 29792"/>
                <a:gd name="T105" fmla="*/ 2924 h 8364"/>
                <a:gd name="T106" fmla="*/ 8116 w 29792"/>
                <a:gd name="T107" fmla="*/ 2669 h 8364"/>
                <a:gd name="T108" fmla="*/ 7249 w 29792"/>
                <a:gd name="T109" fmla="*/ 2057 h 8364"/>
                <a:gd name="T110" fmla="*/ 6158 w 29792"/>
                <a:gd name="T111" fmla="*/ 1821 h 8364"/>
                <a:gd name="T112" fmla="*/ 5122 w 29792"/>
                <a:gd name="T113" fmla="*/ 1645 h 8364"/>
                <a:gd name="T114" fmla="*/ 4211 w 29792"/>
                <a:gd name="T115" fmla="*/ 1588 h 8364"/>
                <a:gd name="T116" fmla="*/ 3331 w 29792"/>
                <a:gd name="T117" fmla="*/ 1229 h 8364"/>
                <a:gd name="T118" fmla="*/ 2295 w 29792"/>
                <a:gd name="T119" fmla="*/ 909 h 8364"/>
                <a:gd name="T120" fmla="*/ 1362 w 29792"/>
                <a:gd name="T121" fmla="*/ 387 h 8364"/>
                <a:gd name="T122" fmla="*/ 413 w 29792"/>
                <a:gd name="T123" fmla="*/ 376 h 8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92" h="8364">
                  <a:moveTo>
                    <a:pt x="78" y="342"/>
                  </a:moveTo>
                  <a:lnTo>
                    <a:pt x="230" y="350"/>
                  </a:lnTo>
                  <a:lnTo>
                    <a:pt x="184" y="363"/>
                  </a:lnTo>
                  <a:lnTo>
                    <a:pt x="328" y="259"/>
                  </a:lnTo>
                  <a:lnTo>
                    <a:pt x="478" y="141"/>
                  </a:lnTo>
                  <a:cubicBezTo>
                    <a:pt x="494" y="128"/>
                    <a:pt x="514" y="123"/>
                    <a:pt x="534" y="126"/>
                  </a:cubicBezTo>
                  <a:lnTo>
                    <a:pt x="678" y="150"/>
                  </a:lnTo>
                  <a:lnTo>
                    <a:pt x="617" y="169"/>
                  </a:lnTo>
                  <a:lnTo>
                    <a:pt x="769" y="25"/>
                  </a:lnTo>
                  <a:cubicBezTo>
                    <a:pt x="790" y="5"/>
                    <a:pt x="821" y="0"/>
                    <a:pt x="848" y="12"/>
                  </a:cubicBezTo>
                  <a:lnTo>
                    <a:pt x="992" y="76"/>
                  </a:lnTo>
                  <a:lnTo>
                    <a:pt x="1139" y="130"/>
                  </a:lnTo>
                  <a:lnTo>
                    <a:pt x="1114" y="125"/>
                  </a:lnTo>
                  <a:lnTo>
                    <a:pt x="1258" y="125"/>
                  </a:lnTo>
                  <a:cubicBezTo>
                    <a:pt x="1276" y="125"/>
                    <a:pt x="1293" y="132"/>
                    <a:pt x="1306" y="144"/>
                  </a:cubicBezTo>
                  <a:lnTo>
                    <a:pt x="1458" y="280"/>
                  </a:lnTo>
                  <a:lnTo>
                    <a:pt x="1426" y="263"/>
                  </a:lnTo>
                  <a:lnTo>
                    <a:pt x="1570" y="295"/>
                  </a:lnTo>
                  <a:lnTo>
                    <a:pt x="1718" y="318"/>
                  </a:lnTo>
                  <a:cubicBezTo>
                    <a:pt x="1745" y="323"/>
                    <a:pt x="1768" y="342"/>
                    <a:pt x="1776" y="369"/>
                  </a:cubicBezTo>
                  <a:lnTo>
                    <a:pt x="1920" y="857"/>
                  </a:lnTo>
                  <a:lnTo>
                    <a:pt x="1878" y="811"/>
                  </a:lnTo>
                  <a:lnTo>
                    <a:pt x="2030" y="875"/>
                  </a:lnTo>
                  <a:lnTo>
                    <a:pt x="2017" y="871"/>
                  </a:lnTo>
                  <a:lnTo>
                    <a:pt x="2169" y="903"/>
                  </a:lnTo>
                  <a:lnTo>
                    <a:pt x="2105" y="921"/>
                  </a:lnTo>
                  <a:lnTo>
                    <a:pt x="2249" y="785"/>
                  </a:lnTo>
                  <a:cubicBezTo>
                    <a:pt x="2263" y="772"/>
                    <a:pt x="2283" y="765"/>
                    <a:pt x="2302" y="766"/>
                  </a:cubicBezTo>
                  <a:lnTo>
                    <a:pt x="2454" y="774"/>
                  </a:lnTo>
                  <a:cubicBezTo>
                    <a:pt x="2463" y="774"/>
                    <a:pt x="2472" y="776"/>
                    <a:pt x="2480" y="780"/>
                  </a:cubicBezTo>
                  <a:lnTo>
                    <a:pt x="2624" y="844"/>
                  </a:lnTo>
                  <a:lnTo>
                    <a:pt x="2768" y="889"/>
                  </a:lnTo>
                  <a:lnTo>
                    <a:pt x="2920" y="956"/>
                  </a:lnTo>
                  <a:lnTo>
                    <a:pt x="2850" y="962"/>
                  </a:lnTo>
                  <a:lnTo>
                    <a:pt x="3002" y="858"/>
                  </a:lnTo>
                  <a:cubicBezTo>
                    <a:pt x="3025" y="842"/>
                    <a:pt x="3056" y="841"/>
                    <a:pt x="3080" y="856"/>
                  </a:cubicBezTo>
                  <a:lnTo>
                    <a:pt x="3224" y="944"/>
                  </a:lnTo>
                  <a:cubicBezTo>
                    <a:pt x="3229" y="947"/>
                    <a:pt x="3233" y="951"/>
                    <a:pt x="3237" y="955"/>
                  </a:cubicBezTo>
                  <a:lnTo>
                    <a:pt x="3389" y="1107"/>
                  </a:lnTo>
                  <a:lnTo>
                    <a:pt x="3346" y="1086"/>
                  </a:lnTo>
                  <a:lnTo>
                    <a:pt x="3490" y="1102"/>
                  </a:lnTo>
                  <a:cubicBezTo>
                    <a:pt x="3502" y="1103"/>
                    <a:pt x="3513" y="1107"/>
                    <a:pt x="3523" y="1114"/>
                  </a:cubicBezTo>
                  <a:lnTo>
                    <a:pt x="3675" y="1218"/>
                  </a:lnTo>
                  <a:lnTo>
                    <a:pt x="3657" y="1209"/>
                  </a:lnTo>
                  <a:lnTo>
                    <a:pt x="3801" y="1257"/>
                  </a:lnTo>
                  <a:cubicBezTo>
                    <a:pt x="3809" y="1260"/>
                    <a:pt x="3817" y="1264"/>
                    <a:pt x="3823" y="1269"/>
                  </a:cubicBezTo>
                  <a:lnTo>
                    <a:pt x="3975" y="1389"/>
                  </a:lnTo>
                  <a:lnTo>
                    <a:pt x="3960" y="1380"/>
                  </a:lnTo>
                  <a:lnTo>
                    <a:pt x="4104" y="1444"/>
                  </a:lnTo>
                  <a:lnTo>
                    <a:pt x="4078" y="1438"/>
                  </a:lnTo>
                  <a:lnTo>
                    <a:pt x="4230" y="1446"/>
                  </a:lnTo>
                  <a:cubicBezTo>
                    <a:pt x="4234" y="1446"/>
                    <a:pt x="4238" y="1446"/>
                    <a:pt x="4242" y="1447"/>
                  </a:cubicBezTo>
                  <a:lnTo>
                    <a:pt x="4386" y="1479"/>
                  </a:lnTo>
                  <a:lnTo>
                    <a:pt x="4330" y="1490"/>
                  </a:lnTo>
                  <a:lnTo>
                    <a:pt x="4482" y="1386"/>
                  </a:lnTo>
                  <a:cubicBezTo>
                    <a:pt x="4512" y="1365"/>
                    <a:pt x="4553" y="1371"/>
                    <a:pt x="4577" y="1399"/>
                  </a:cubicBezTo>
                  <a:lnTo>
                    <a:pt x="4721" y="1567"/>
                  </a:lnTo>
                  <a:lnTo>
                    <a:pt x="4614" y="1564"/>
                  </a:lnTo>
                  <a:lnTo>
                    <a:pt x="4766" y="1404"/>
                  </a:lnTo>
                  <a:cubicBezTo>
                    <a:pt x="4793" y="1376"/>
                    <a:pt x="4837" y="1374"/>
                    <a:pt x="4866" y="1400"/>
                  </a:cubicBezTo>
                  <a:lnTo>
                    <a:pt x="5018" y="1536"/>
                  </a:lnTo>
                  <a:lnTo>
                    <a:pt x="4963" y="1518"/>
                  </a:lnTo>
                  <a:lnTo>
                    <a:pt x="5107" y="1502"/>
                  </a:lnTo>
                  <a:lnTo>
                    <a:pt x="5072" y="1516"/>
                  </a:lnTo>
                  <a:lnTo>
                    <a:pt x="5224" y="1404"/>
                  </a:lnTo>
                  <a:cubicBezTo>
                    <a:pt x="5236" y="1394"/>
                    <a:pt x="5251" y="1389"/>
                    <a:pt x="5266" y="1389"/>
                  </a:cubicBezTo>
                  <a:lnTo>
                    <a:pt x="5410" y="1389"/>
                  </a:lnTo>
                  <a:lnTo>
                    <a:pt x="5570" y="1406"/>
                  </a:lnTo>
                  <a:lnTo>
                    <a:pt x="5555" y="1406"/>
                  </a:lnTo>
                  <a:lnTo>
                    <a:pt x="5699" y="1390"/>
                  </a:lnTo>
                  <a:cubicBezTo>
                    <a:pt x="5728" y="1387"/>
                    <a:pt x="5756" y="1402"/>
                    <a:pt x="5770" y="1428"/>
                  </a:cubicBezTo>
                  <a:lnTo>
                    <a:pt x="5922" y="1716"/>
                  </a:lnTo>
                  <a:lnTo>
                    <a:pt x="5862" y="1678"/>
                  </a:lnTo>
                  <a:lnTo>
                    <a:pt x="6006" y="1686"/>
                  </a:lnTo>
                  <a:lnTo>
                    <a:pt x="6151" y="1678"/>
                  </a:lnTo>
                  <a:cubicBezTo>
                    <a:pt x="6175" y="1676"/>
                    <a:pt x="6198" y="1687"/>
                    <a:pt x="6212" y="1706"/>
                  </a:cubicBezTo>
                  <a:lnTo>
                    <a:pt x="6356" y="1898"/>
                  </a:lnTo>
                  <a:lnTo>
                    <a:pt x="6280" y="1872"/>
                  </a:lnTo>
                  <a:lnTo>
                    <a:pt x="6432" y="1832"/>
                  </a:lnTo>
                  <a:cubicBezTo>
                    <a:pt x="6462" y="1824"/>
                    <a:pt x="6494" y="1836"/>
                    <a:pt x="6511" y="1863"/>
                  </a:cubicBezTo>
                  <a:lnTo>
                    <a:pt x="6655" y="2087"/>
                  </a:lnTo>
                  <a:lnTo>
                    <a:pt x="6619" y="2058"/>
                  </a:lnTo>
                  <a:lnTo>
                    <a:pt x="6771" y="2114"/>
                  </a:lnTo>
                  <a:lnTo>
                    <a:pt x="6910" y="2152"/>
                  </a:lnTo>
                  <a:lnTo>
                    <a:pt x="7067" y="2210"/>
                  </a:lnTo>
                  <a:lnTo>
                    <a:pt x="6980" y="2242"/>
                  </a:lnTo>
                  <a:lnTo>
                    <a:pt x="7124" y="1986"/>
                  </a:lnTo>
                  <a:cubicBezTo>
                    <a:pt x="7137" y="1963"/>
                    <a:pt x="7161" y="1949"/>
                    <a:pt x="7187" y="1949"/>
                  </a:cubicBezTo>
                  <a:cubicBezTo>
                    <a:pt x="7213" y="1950"/>
                    <a:pt x="7237" y="1964"/>
                    <a:pt x="7250" y="1987"/>
                  </a:cubicBezTo>
                  <a:lnTo>
                    <a:pt x="7402" y="2267"/>
                  </a:lnTo>
                  <a:lnTo>
                    <a:pt x="7365" y="2234"/>
                  </a:lnTo>
                  <a:lnTo>
                    <a:pt x="7509" y="2290"/>
                  </a:lnTo>
                  <a:cubicBezTo>
                    <a:pt x="7516" y="2293"/>
                    <a:pt x="7523" y="2297"/>
                    <a:pt x="7529" y="2302"/>
                  </a:cubicBezTo>
                  <a:lnTo>
                    <a:pt x="7681" y="2430"/>
                  </a:lnTo>
                  <a:cubicBezTo>
                    <a:pt x="7686" y="2435"/>
                    <a:pt x="7691" y="2440"/>
                    <a:pt x="7695" y="2446"/>
                  </a:cubicBezTo>
                  <a:lnTo>
                    <a:pt x="7847" y="2678"/>
                  </a:lnTo>
                  <a:lnTo>
                    <a:pt x="7771" y="2647"/>
                  </a:lnTo>
                  <a:lnTo>
                    <a:pt x="7915" y="2615"/>
                  </a:lnTo>
                  <a:lnTo>
                    <a:pt x="7897" y="2622"/>
                  </a:lnTo>
                  <a:lnTo>
                    <a:pt x="8049" y="2542"/>
                  </a:lnTo>
                  <a:lnTo>
                    <a:pt x="8025" y="2562"/>
                  </a:lnTo>
                  <a:lnTo>
                    <a:pt x="8169" y="2370"/>
                  </a:lnTo>
                  <a:cubicBezTo>
                    <a:pt x="8181" y="2354"/>
                    <a:pt x="8199" y="2344"/>
                    <a:pt x="8219" y="2342"/>
                  </a:cubicBezTo>
                  <a:cubicBezTo>
                    <a:pt x="8239" y="2340"/>
                    <a:pt x="8259" y="2346"/>
                    <a:pt x="8274" y="2360"/>
                  </a:cubicBezTo>
                  <a:lnTo>
                    <a:pt x="8426" y="2496"/>
                  </a:lnTo>
                  <a:lnTo>
                    <a:pt x="8356" y="2481"/>
                  </a:lnTo>
                  <a:lnTo>
                    <a:pt x="8500" y="2433"/>
                  </a:lnTo>
                  <a:cubicBezTo>
                    <a:pt x="8517" y="2427"/>
                    <a:pt x="8537" y="2428"/>
                    <a:pt x="8553" y="2436"/>
                  </a:cubicBezTo>
                  <a:lnTo>
                    <a:pt x="8705" y="2508"/>
                  </a:lnTo>
                  <a:cubicBezTo>
                    <a:pt x="8711" y="2511"/>
                    <a:pt x="8717" y="2515"/>
                    <a:pt x="8722" y="2520"/>
                  </a:cubicBezTo>
                  <a:lnTo>
                    <a:pt x="8866" y="2648"/>
                  </a:lnTo>
                  <a:lnTo>
                    <a:pt x="9023" y="2812"/>
                  </a:lnTo>
                  <a:lnTo>
                    <a:pt x="8936" y="2799"/>
                  </a:lnTo>
                  <a:lnTo>
                    <a:pt x="9080" y="2719"/>
                  </a:lnTo>
                  <a:cubicBezTo>
                    <a:pt x="9108" y="2703"/>
                    <a:pt x="9144" y="2708"/>
                    <a:pt x="9167" y="2732"/>
                  </a:cubicBezTo>
                  <a:lnTo>
                    <a:pt x="9319" y="2892"/>
                  </a:lnTo>
                  <a:cubicBezTo>
                    <a:pt x="9322" y="2895"/>
                    <a:pt x="9325" y="2899"/>
                    <a:pt x="9327" y="2903"/>
                  </a:cubicBezTo>
                  <a:lnTo>
                    <a:pt x="9471" y="3127"/>
                  </a:lnTo>
                  <a:lnTo>
                    <a:pt x="9464" y="3117"/>
                  </a:lnTo>
                  <a:lnTo>
                    <a:pt x="9616" y="3285"/>
                  </a:lnTo>
                  <a:lnTo>
                    <a:pt x="9757" y="3427"/>
                  </a:lnTo>
                  <a:lnTo>
                    <a:pt x="9909" y="3579"/>
                  </a:lnTo>
                  <a:lnTo>
                    <a:pt x="9821" y="3568"/>
                  </a:lnTo>
                  <a:lnTo>
                    <a:pt x="9965" y="3480"/>
                  </a:lnTo>
                  <a:cubicBezTo>
                    <a:pt x="9984" y="3469"/>
                    <a:pt x="10007" y="3466"/>
                    <a:pt x="10027" y="3474"/>
                  </a:cubicBezTo>
                  <a:lnTo>
                    <a:pt x="10179" y="3530"/>
                  </a:lnTo>
                  <a:cubicBezTo>
                    <a:pt x="10192" y="3535"/>
                    <a:pt x="10203" y="3543"/>
                    <a:pt x="10211" y="3553"/>
                  </a:cubicBezTo>
                  <a:lnTo>
                    <a:pt x="10355" y="3737"/>
                  </a:lnTo>
                  <a:lnTo>
                    <a:pt x="10298" y="3709"/>
                  </a:lnTo>
                  <a:lnTo>
                    <a:pt x="10450" y="3709"/>
                  </a:lnTo>
                  <a:lnTo>
                    <a:pt x="10432" y="3712"/>
                  </a:lnTo>
                  <a:lnTo>
                    <a:pt x="10584" y="3672"/>
                  </a:lnTo>
                  <a:cubicBezTo>
                    <a:pt x="10599" y="3668"/>
                    <a:pt x="10614" y="3669"/>
                    <a:pt x="10629" y="3674"/>
                  </a:cubicBezTo>
                  <a:lnTo>
                    <a:pt x="10773" y="3730"/>
                  </a:lnTo>
                  <a:cubicBezTo>
                    <a:pt x="10782" y="3734"/>
                    <a:pt x="10790" y="3739"/>
                    <a:pt x="10797" y="3747"/>
                  </a:cubicBezTo>
                  <a:lnTo>
                    <a:pt x="10949" y="3899"/>
                  </a:lnTo>
                  <a:lnTo>
                    <a:pt x="10910" y="3878"/>
                  </a:lnTo>
                  <a:lnTo>
                    <a:pt x="11054" y="3902"/>
                  </a:lnTo>
                  <a:lnTo>
                    <a:pt x="11042" y="3901"/>
                  </a:lnTo>
                  <a:lnTo>
                    <a:pt x="11194" y="3901"/>
                  </a:lnTo>
                  <a:cubicBezTo>
                    <a:pt x="11213" y="3901"/>
                    <a:pt x="11231" y="3909"/>
                    <a:pt x="11244" y="3921"/>
                  </a:cubicBezTo>
                  <a:lnTo>
                    <a:pt x="11388" y="4057"/>
                  </a:lnTo>
                  <a:lnTo>
                    <a:pt x="11540" y="4201"/>
                  </a:lnTo>
                  <a:lnTo>
                    <a:pt x="11475" y="4183"/>
                  </a:lnTo>
                  <a:lnTo>
                    <a:pt x="11619" y="4151"/>
                  </a:lnTo>
                  <a:lnTo>
                    <a:pt x="11604" y="4156"/>
                  </a:lnTo>
                  <a:lnTo>
                    <a:pt x="11756" y="4084"/>
                  </a:lnTo>
                  <a:cubicBezTo>
                    <a:pt x="11761" y="4082"/>
                    <a:pt x="11766" y="4080"/>
                    <a:pt x="11771" y="4079"/>
                  </a:cubicBezTo>
                  <a:lnTo>
                    <a:pt x="11915" y="4047"/>
                  </a:lnTo>
                  <a:cubicBezTo>
                    <a:pt x="11930" y="4044"/>
                    <a:pt x="11947" y="4046"/>
                    <a:pt x="11961" y="4052"/>
                  </a:cubicBezTo>
                  <a:lnTo>
                    <a:pt x="12113" y="4124"/>
                  </a:lnTo>
                  <a:lnTo>
                    <a:pt x="12043" y="4130"/>
                  </a:lnTo>
                  <a:lnTo>
                    <a:pt x="12187" y="4034"/>
                  </a:lnTo>
                  <a:cubicBezTo>
                    <a:pt x="12199" y="4025"/>
                    <a:pt x="12215" y="4021"/>
                    <a:pt x="12230" y="4022"/>
                  </a:cubicBezTo>
                  <a:lnTo>
                    <a:pt x="12382" y="4030"/>
                  </a:lnTo>
                  <a:cubicBezTo>
                    <a:pt x="12398" y="4030"/>
                    <a:pt x="12413" y="4036"/>
                    <a:pt x="12425" y="4046"/>
                  </a:cubicBezTo>
                  <a:lnTo>
                    <a:pt x="12569" y="4166"/>
                  </a:lnTo>
                  <a:lnTo>
                    <a:pt x="12522" y="4149"/>
                  </a:lnTo>
                  <a:lnTo>
                    <a:pt x="12674" y="4149"/>
                  </a:lnTo>
                  <a:cubicBezTo>
                    <a:pt x="12681" y="4149"/>
                    <a:pt x="12687" y="4150"/>
                    <a:pt x="12694" y="4152"/>
                  </a:cubicBezTo>
                  <a:lnTo>
                    <a:pt x="12838" y="4192"/>
                  </a:lnTo>
                  <a:lnTo>
                    <a:pt x="12770" y="4208"/>
                  </a:lnTo>
                  <a:lnTo>
                    <a:pt x="12922" y="4072"/>
                  </a:lnTo>
                  <a:cubicBezTo>
                    <a:pt x="12944" y="4053"/>
                    <a:pt x="12974" y="4048"/>
                    <a:pt x="13000" y="4060"/>
                  </a:cubicBezTo>
                  <a:lnTo>
                    <a:pt x="13144" y="4124"/>
                  </a:lnTo>
                  <a:lnTo>
                    <a:pt x="13093" y="4121"/>
                  </a:lnTo>
                  <a:lnTo>
                    <a:pt x="13245" y="4073"/>
                  </a:lnTo>
                  <a:cubicBezTo>
                    <a:pt x="13279" y="4062"/>
                    <a:pt x="13316" y="4078"/>
                    <a:pt x="13332" y="4111"/>
                  </a:cubicBezTo>
                  <a:lnTo>
                    <a:pt x="13476" y="4415"/>
                  </a:lnTo>
                  <a:lnTo>
                    <a:pt x="13414" y="4374"/>
                  </a:lnTo>
                  <a:lnTo>
                    <a:pt x="13566" y="4382"/>
                  </a:lnTo>
                  <a:cubicBezTo>
                    <a:pt x="13576" y="4382"/>
                    <a:pt x="13585" y="4384"/>
                    <a:pt x="13593" y="4388"/>
                  </a:cubicBezTo>
                  <a:lnTo>
                    <a:pt x="13745" y="4460"/>
                  </a:lnTo>
                  <a:lnTo>
                    <a:pt x="13658" y="4481"/>
                  </a:lnTo>
                  <a:lnTo>
                    <a:pt x="13802" y="4297"/>
                  </a:lnTo>
                  <a:cubicBezTo>
                    <a:pt x="13819" y="4274"/>
                    <a:pt x="13849" y="4265"/>
                    <a:pt x="13877" y="4272"/>
                  </a:cubicBezTo>
                  <a:lnTo>
                    <a:pt x="14029" y="4312"/>
                  </a:lnTo>
                  <a:lnTo>
                    <a:pt x="13991" y="4312"/>
                  </a:lnTo>
                  <a:lnTo>
                    <a:pt x="14135" y="4272"/>
                  </a:lnTo>
                  <a:lnTo>
                    <a:pt x="14114" y="4282"/>
                  </a:lnTo>
                  <a:lnTo>
                    <a:pt x="14266" y="4178"/>
                  </a:lnTo>
                  <a:cubicBezTo>
                    <a:pt x="14274" y="4172"/>
                    <a:pt x="14284" y="4168"/>
                    <a:pt x="14295" y="4166"/>
                  </a:cubicBezTo>
                  <a:lnTo>
                    <a:pt x="14439" y="4142"/>
                  </a:lnTo>
                  <a:cubicBezTo>
                    <a:pt x="14445" y="4141"/>
                    <a:pt x="14452" y="4141"/>
                    <a:pt x="14458" y="4142"/>
                  </a:cubicBezTo>
                  <a:lnTo>
                    <a:pt x="14610" y="4158"/>
                  </a:lnTo>
                  <a:cubicBezTo>
                    <a:pt x="14630" y="4160"/>
                    <a:pt x="14649" y="4171"/>
                    <a:pt x="14661" y="4187"/>
                  </a:cubicBezTo>
                  <a:lnTo>
                    <a:pt x="14805" y="4387"/>
                  </a:lnTo>
                  <a:lnTo>
                    <a:pt x="14732" y="4359"/>
                  </a:lnTo>
                  <a:lnTo>
                    <a:pt x="14884" y="4327"/>
                  </a:lnTo>
                  <a:lnTo>
                    <a:pt x="14854" y="4341"/>
                  </a:lnTo>
                  <a:lnTo>
                    <a:pt x="14998" y="4229"/>
                  </a:lnTo>
                  <a:cubicBezTo>
                    <a:pt x="15021" y="4211"/>
                    <a:pt x="15051" y="4209"/>
                    <a:pt x="15076" y="4222"/>
                  </a:cubicBezTo>
                  <a:lnTo>
                    <a:pt x="15228" y="4302"/>
                  </a:lnTo>
                  <a:lnTo>
                    <a:pt x="15217" y="4297"/>
                  </a:lnTo>
                  <a:lnTo>
                    <a:pt x="15361" y="4345"/>
                  </a:lnTo>
                  <a:lnTo>
                    <a:pt x="15288" y="4363"/>
                  </a:lnTo>
                  <a:lnTo>
                    <a:pt x="15440" y="4211"/>
                  </a:lnTo>
                  <a:cubicBezTo>
                    <a:pt x="15455" y="4195"/>
                    <a:pt x="15476" y="4188"/>
                    <a:pt x="15498" y="4190"/>
                  </a:cubicBezTo>
                  <a:cubicBezTo>
                    <a:pt x="15519" y="4192"/>
                    <a:pt x="15538" y="4204"/>
                    <a:pt x="15550" y="4222"/>
                  </a:cubicBezTo>
                  <a:lnTo>
                    <a:pt x="15694" y="4438"/>
                  </a:lnTo>
                  <a:lnTo>
                    <a:pt x="15642" y="4406"/>
                  </a:lnTo>
                  <a:lnTo>
                    <a:pt x="15794" y="4422"/>
                  </a:lnTo>
                  <a:cubicBezTo>
                    <a:pt x="15805" y="4423"/>
                    <a:pt x="15815" y="4426"/>
                    <a:pt x="15824" y="4432"/>
                  </a:cubicBezTo>
                  <a:lnTo>
                    <a:pt x="15968" y="4520"/>
                  </a:lnTo>
                  <a:lnTo>
                    <a:pt x="16127" y="4645"/>
                  </a:lnTo>
                  <a:lnTo>
                    <a:pt x="16035" y="4648"/>
                  </a:lnTo>
                  <a:lnTo>
                    <a:pt x="16179" y="4520"/>
                  </a:lnTo>
                  <a:cubicBezTo>
                    <a:pt x="16192" y="4508"/>
                    <a:pt x="16209" y="4501"/>
                    <a:pt x="16226" y="4501"/>
                  </a:cubicBezTo>
                  <a:lnTo>
                    <a:pt x="16378" y="4501"/>
                  </a:lnTo>
                  <a:lnTo>
                    <a:pt x="16321" y="4530"/>
                  </a:lnTo>
                  <a:lnTo>
                    <a:pt x="16473" y="4330"/>
                  </a:lnTo>
                  <a:cubicBezTo>
                    <a:pt x="16488" y="4310"/>
                    <a:pt x="16513" y="4299"/>
                    <a:pt x="16538" y="4302"/>
                  </a:cubicBezTo>
                  <a:lnTo>
                    <a:pt x="16682" y="4318"/>
                  </a:lnTo>
                  <a:cubicBezTo>
                    <a:pt x="16692" y="4319"/>
                    <a:pt x="16702" y="4322"/>
                    <a:pt x="16711" y="4327"/>
                  </a:cubicBezTo>
                  <a:lnTo>
                    <a:pt x="16863" y="4415"/>
                  </a:lnTo>
                  <a:lnTo>
                    <a:pt x="16804" y="4409"/>
                  </a:lnTo>
                  <a:lnTo>
                    <a:pt x="16948" y="4361"/>
                  </a:lnTo>
                  <a:lnTo>
                    <a:pt x="17095" y="4299"/>
                  </a:lnTo>
                  <a:cubicBezTo>
                    <a:pt x="17125" y="4286"/>
                    <a:pt x="17161" y="4296"/>
                    <a:pt x="17181" y="4323"/>
                  </a:cubicBezTo>
                  <a:lnTo>
                    <a:pt x="17325" y="4523"/>
                  </a:lnTo>
                  <a:lnTo>
                    <a:pt x="17245" y="4497"/>
                  </a:lnTo>
                  <a:lnTo>
                    <a:pt x="17397" y="4449"/>
                  </a:lnTo>
                  <a:cubicBezTo>
                    <a:pt x="17416" y="4443"/>
                    <a:pt x="17436" y="4445"/>
                    <a:pt x="17453" y="4455"/>
                  </a:cubicBezTo>
                  <a:lnTo>
                    <a:pt x="17597" y="4535"/>
                  </a:lnTo>
                  <a:lnTo>
                    <a:pt x="17574" y="4526"/>
                  </a:lnTo>
                  <a:lnTo>
                    <a:pt x="17726" y="4550"/>
                  </a:lnTo>
                  <a:lnTo>
                    <a:pt x="17654" y="4583"/>
                  </a:lnTo>
                  <a:lnTo>
                    <a:pt x="17798" y="4359"/>
                  </a:lnTo>
                  <a:cubicBezTo>
                    <a:pt x="17819" y="4326"/>
                    <a:pt x="17861" y="4316"/>
                    <a:pt x="17895" y="4335"/>
                  </a:cubicBezTo>
                  <a:lnTo>
                    <a:pt x="18047" y="4423"/>
                  </a:lnTo>
                  <a:lnTo>
                    <a:pt x="17988" y="4417"/>
                  </a:lnTo>
                  <a:lnTo>
                    <a:pt x="18132" y="4369"/>
                  </a:lnTo>
                  <a:lnTo>
                    <a:pt x="18121" y="4374"/>
                  </a:lnTo>
                  <a:lnTo>
                    <a:pt x="18273" y="4294"/>
                  </a:lnTo>
                  <a:cubicBezTo>
                    <a:pt x="18282" y="4289"/>
                    <a:pt x="18292" y="4286"/>
                    <a:pt x="18302" y="4286"/>
                  </a:cubicBezTo>
                  <a:lnTo>
                    <a:pt x="18446" y="4278"/>
                  </a:lnTo>
                  <a:cubicBezTo>
                    <a:pt x="18464" y="4277"/>
                    <a:pt x="18481" y="4282"/>
                    <a:pt x="18495" y="4293"/>
                  </a:cubicBezTo>
                  <a:lnTo>
                    <a:pt x="18647" y="4413"/>
                  </a:lnTo>
                  <a:cubicBezTo>
                    <a:pt x="18653" y="4417"/>
                    <a:pt x="18658" y="4423"/>
                    <a:pt x="18662" y="4428"/>
                  </a:cubicBezTo>
                  <a:lnTo>
                    <a:pt x="18806" y="4636"/>
                  </a:lnTo>
                  <a:lnTo>
                    <a:pt x="18732" y="4607"/>
                  </a:lnTo>
                  <a:lnTo>
                    <a:pt x="18884" y="4575"/>
                  </a:lnTo>
                  <a:cubicBezTo>
                    <a:pt x="18903" y="4571"/>
                    <a:pt x="18924" y="4575"/>
                    <a:pt x="18941" y="4587"/>
                  </a:cubicBezTo>
                  <a:lnTo>
                    <a:pt x="19085" y="4691"/>
                  </a:lnTo>
                  <a:lnTo>
                    <a:pt x="19012" y="4684"/>
                  </a:lnTo>
                  <a:lnTo>
                    <a:pt x="19164" y="4612"/>
                  </a:lnTo>
                  <a:cubicBezTo>
                    <a:pt x="19187" y="4601"/>
                    <a:pt x="19214" y="4604"/>
                    <a:pt x="19235" y="4618"/>
                  </a:cubicBezTo>
                  <a:lnTo>
                    <a:pt x="19387" y="4722"/>
                  </a:lnTo>
                  <a:lnTo>
                    <a:pt x="19282" y="4750"/>
                  </a:lnTo>
                  <a:lnTo>
                    <a:pt x="19426" y="4454"/>
                  </a:lnTo>
                  <a:cubicBezTo>
                    <a:pt x="19436" y="4432"/>
                    <a:pt x="19457" y="4418"/>
                    <a:pt x="19480" y="4414"/>
                  </a:cubicBezTo>
                  <a:cubicBezTo>
                    <a:pt x="19504" y="4411"/>
                    <a:pt x="19528" y="4419"/>
                    <a:pt x="19544" y="4437"/>
                  </a:cubicBezTo>
                  <a:lnTo>
                    <a:pt x="19696" y="4605"/>
                  </a:lnTo>
                  <a:lnTo>
                    <a:pt x="19608" y="4591"/>
                  </a:lnTo>
                  <a:lnTo>
                    <a:pt x="19752" y="4511"/>
                  </a:lnTo>
                  <a:cubicBezTo>
                    <a:pt x="19775" y="4498"/>
                    <a:pt x="19803" y="4499"/>
                    <a:pt x="19825" y="4513"/>
                  </a:cubicBezTo>
                  <a:lnTo>
                    <a:pt x="19977" y="4609"/>
                  </a:lnTo>
                  <a:cubicBezTo>
                    <a:pt x="19982" y="4612"/>
                    <a:pt x="19987" y="4616"/>
                    <a:pt x="19991" y="4620"/>
                  </a:cubicBezTo>
                  <a:lnTo>
                    <a:pt x="20135" y="4772"/>
                  </a:lnTo>
                  <a:lnTo>
                    <a:pt x="20123" y="4762"/>
                  </a:lnTo>
                  <a:lnTo>
                    <a:pt x="20275" y="4866"/>
                  </a:lnTo>
                  <a:lnTo>
                    <a:pt x="20264" y="4860"/>
                  </a:lnTo>
                  <a:lnTo>
                    <a:pt x="20408" y="4924"/>
                  </a:lnTo>
                  <a:cubicBezTo>
                    <a:pt x="20418" y="4928"/>
                    <a:pt x="20428" y="4936"/>
                    <a:pt x="20435" y="4945"/>
                  </a:cubicBezTo>
                  <a:lnTo>
                    <a:pt x="20587" y="5137"/>
                  </a:lnTo>
                  <a:lnTo>
                    <a:pt x="20731" y="5321"/>
                  </a:lnTo>
                  <a:lnTo>
                    <a:pt x="20879" y="5476"/>
                  </a:lnTo>
                  <a:cubicBezTo>
                    <a:pt x="20882" y="5479"/>
                    <a:pt x="20885" y="5483"/>
                    <a:pt x="20887" y="5487"/>
                  </a:cubicBezTo>
                  <a:lnTo>
                    <a:pt x="21031" y="5711"/>
                  </a:lnTo>
                  <a:lnTo>
                    <a:pt x="21024" y="5701"/>
                  </a:lnTo>
                  <a:lnTo>
                    <a:pt x="21176" y="5869"/>
                  </a:lnTo>
                  <a:lnTo>
                    <a:pt x="21323" y="6057"/>
                  </a:lnTo>
                  <a:cubicBezTo>
                    <a:pt x="21326" y="6061"/>
                    <a:pt x="21329" y="6065"/>
                    <a:pt x="21331" y="6070"/>
                  </a:cubicBezTo>
                  <a:lnTo>
                    <a:pt x="21483" y="6382"/>
                  </a:lnTo>
                  <a:lnTo>
                    <a:pt x="21434" y="6343"/>
                  </a:lnTo>
                  <a:lnTo>
                    <a:pt x="21578" y="6375"/>
                  </a:lnTo>
                  <a:lnTo>
                    <a:pt x="21736" y="6425"/>
                  </a:lnTo>
                  <a:cubicBezTo>
                    <a:pt x="21751" y="6429"/>
                    <a:pt x="21764" y="6439"/>
                    <a:pt x="21773" y="6451"/>
                  </a:cubicBezTo>
                  <a:lnTo>
                    <a:pt x="21917" y="6651"/>
                  </a:lnTo>
                  <a:lnTo>
                    <a:pt x="21892" y="6630"/>
                  </a:lnTo>
                  <a:lnTo>
                    <a:pt x="22044" y="6710"/>
                  </a:lnTo>
                  <a:lnTo>
                    <a:pt x="22187" y="6762"/>
                  </a:lnTo>
                  <a:lnTo>
                    <a:pt x="22133" y="6764"/>
                  </a:lnTo>
                  <a:lnTo>
                    <a:pt x="22277" y="6700"/>
                  </a:lnTo>
                  <a:cubicBezTo>
                    <a:pt x="22301" y="6689"/>
                    <a:pt x="22328" y="6692"/>
                    <a:pt x="22349" y="6708"/>
                  </a:cubicBezTo>
                  <a:lnTo>
                    <a:pt x="22501" y="6820"/>
                  </a:lnTo>
                  <a:lnTo>
                    <a:pt x="22481" y="6809"/>
                  </a:lnTo>
                  <a:lnTo>
                    <a:pt x="22625" y="6857"/>
                  </a:lnTo>
                  <a:cubicBezTo>
                    <a:pt x="22639" y="6862"/>
                    <a:pt x="22651" y="6870"/>
                    <a:pt x="22660" y="6882"/>
                  </a:cubicBezTo>
                  <a:lnTo>
                    <a:pt x="22812" y="7082"/>
                  </a:lnTo>
                  <a:lnTo>
                    <a:pt x="22959" y="7311"/>
                  </a:lnTo>
                  <a:lnTo>
                    <a:pt x="23106" y="7488"/>
                  </a:lnTo>
                  <a:lnTo>
                    <a:pt x="23090" y="7474"/>
                  </a:lnTo>
                  <a:lnTo>
                    <a:pt x="23234" y="7570"/>
                  </a:lnTo>
                  <a:lnTo>
                    <a:pt x="23219" y="7562"/>
                  </a:lnTo>
                  <a:lnTo>
                    <a:pt x="23371" y="7618"/>
                  </a:lnTo>
                  <a:lnTo>
                    <a:pt x="23523" y="7693"/>
                  </a:lnTo>
                  <a:cubicBezTo>
                    <a:pt x="23529" y="7696"/>
                    <a:pt x="23535" y="7700"/>
                    <a:pt x="23540" y="7705"/>
                  </a:cubicBezTo>
                  <a:lnTo>
                    <a:pt x="23692" y="7849"/>
                  </a:lnTo>
                  <a:lnTo>
                    <a:pt x="23675" y="7837"/>
                  </a:lnTo>
                  <a:lnTo>
                    <a:pt x="23819" y="7909"/>
                  </a:lnTo>
                  <a:cubicBezTo>
                    <a:pt x="23826" y="7913"/>
                    <a:pt x="23833" y="7918"/>
                    <a:pt x="23839" y="7924"/>
                  </a:cubicBezTo>
                  <a:lnTo>
                    <a:pt x="23991" y="8084"/>
                  </a:lnTo>
                  <a:lnTo>
                    <a:pt x="24135" y="8236"/>
                  </a:lnTo>
                  <a:lnTo>
                    <a:pt x="24049" y="8222"/>
                  </a:lnTo>
                  <a:lnTo>
                    <a:pt x="24201" y="8142"/>
                  </a:lnTo>
                  <a:cubicBezTo>
                    <a:pt x="24208" y="8138"/>
                    <a:pt x="24215" y="8136"/>
                    <a:pt x="24223" y="8134"/>
                  </a:cubicBezTo>
                  <a:lnTo>
                    <a:pt x="24367" y="8110"/>
                  </a:lnTo>
                  <a:cubicBezTo>
                    <a:pt x="24377" y="8109"/>
                    <a:pt x="24387" y="8109"/>
                    <a:pt x="24397" y="8112"/>
                  </a:cubicBezTo>
                  <a:lnTo>
                    <a:pt x="24549" y="8152"/>
                  </a:lnTo>
                  <a:lnTo>
                    <a:pt x="24508" y="8153"/>
                  </a:lnTo>
                  <a:lnTo>
                    <a:pt x="24652" y="8105"/>
                  </a:lnTo>
                  <a:cubicBezTo>
                    <a:pt x="24660" y="8102"/>
                    <a:pt x="24669" y="8101"/>
                    <a:pt x="24678" y="8102"/>
                  </a:cubicBezTo>
                  <a:lnTo>
                    <a:pt x="24830" y="8110"/>
                  </a:lnTo>
                  <a:lnTo>
                    <a:pt x="24978" y="8109"/>
                  </a:lnTo>
                  <a:lnTo>
                    <a:pt x="25118" y="8102"/>
                  </a:lnTo>
                  <a:cubicBezTo>
                    <a:pt x="25122" y="8101"/>
                    <a:pt x="25126" y="8101"/>
                    <a:pt x="25130" y="8102"/>
                  </a:cubicBezTo>
                  <a:lnTo>
                    <a:pt x="25282" y="8118"/>
                  </a:lnTo>
                  <a:lnTo>
                    <a:pt x="25242" y="8125"/>
                  </a:lnTo>
                  <a:lnTo>
                    <a:pt x="25386" y="8053"/>
                  </a:lnTo>
                  <a:cubicBezTo>
                    <a:pt x="25394" y="8049"/>
                    <a:pt x="25402" y="8047"/>
                    <a:pt x="25411" y="8046"/>
                  </a:cubicBezTo>
                  <a:lnTo>
                    <a:pt x="25563" y="8030"/>
                  </a:lnTo>
                  <a:cubicBezTo>
                    <a:pt x="25571" y="8029"/>
                    <a:pt x="25578" y="8029"/>
                    <a:pt x="25586" y="8031"/>
                  </a:cubicBezTo>
                  <a:lnTo>
                    <a:pt x="25730" y="8063"/>
                  </a:lnTo>
                  <a:lnTo>
                    <a:pt x="25649" y="8103"/>
                  </a:lnTo>
                  <a:lnTo>
                    <a:pt x="25801" y="7775"/>
                  </a:lnTo>
                  <a:cubicBezTo>
                    <a:pt x="25807" y="7763"/>
                    <a:pt x="25816" y="7753"/>
                    <a:pt x="25827" y="7746"/>
                  </a:cubicBezTo>
                  <a:lnTo>
                    <a:pt x="25971" y="7650"/>
                  </a:lnTo>
                  <a:cubicBezTo>
                    <a:pt x="26001" y="7629"/>
                    <a:pt x="26041" y="7635"/>
                    <a:pt x="26065" y="7662"/>
                  </a:cubicBezTo>
                  <a:lnTo>
                    <a:pt x="26217" y="7838"/>
                  </a:lnTo>
                  <a:lnTo>
                    <a:pt x="26356" y="7969"/>
                  </a:lnTo>
                  <a:lnTo>
                    <a:pt x="26268" y="7961"/>
                  </a:lnTo>
                  <a:lnTo>
                    <a:pt x="26420" y="7865"/>
                  </a:lnTo>
                  <a:cubicBezTo>
                    <a:pt x="26434" y="7856"/>
                    <a:pt x="26450" y="7852"/>
                    <a:pt x="26466" y="7854"/>
                  </a:cubicBezTo>
                  <a:lnTo>
                    <a:pt x="26610" y="7870"/>
                  </a:lnTo>
                  <a:lnTo>
                    <a:pt x="26564" y="7881"/>
                  </a:lnTo>
                  <a:lnTo>
                    <a:pt x="26716" y="7785"/>
                  </a:lnTo>
                  <a:cubicBezTo>
                    <a:pt x="26723" y="7780"/>
                    <a:pt x="26731" y="7777"/>
                    <a:pt x="26739" y="7775"/>
                  </a:cubicBezTo>
                  <a:lnTo>
                    <a:pt x="26883" y="7743"/>
                  </a:lnTo>
                  <a:cubicBezTo>
                    <a:pt x="26889" y="7742"/>
                    <a:pt x="26896" y="7741"/>
                    <a:pt x="26902" y="7742"/>
                  </a:cubicBezTo>
                  <a:lnTo>
                    <a:pt x="27054" y="7750"/>
                  </a:lnTo>
                  <a:lnTo>
                    <a:pt x="27031" y="7752"/>
                  </a:lnTo>
                  <a:lnTo>
                    <a:pt x="27175" y="7712"/>
                  </a:lnTo>
                  <a:lnTo>
                    <a:pt x="27328" y="7672"/>
                  </a:lnTo>
                  <a:cubicBezTo>
                    <a:pt x="27342" y="7668"/>
                    <a:pt x="27356" y="7669"/>
                    <a:pt x="27369" y="7673"/>
                  </a:cubicBezTo>
                  <a:lnTo>
                    <a:pt x="27513" y="7721"/>
                  </a:lnTo>
                  <a:lnTo>
                    <a:pt x="27498" y="7718"/>
                  </a:lnTo>
                  <a:lnTo>
                    <a:pt x="27650" y="7734"/>
                  </a:lnTo>
                  <a:lnTo>
                    <a:pt x="27790" y="7742"/>
                  </a:lnTo>
                  <a:lnTo>
                    <a:pt x="27942" y="7750"/>
                  </a:lnTo>
                  <a:cubicBezTo>
                    <a:pt x="27954" y="7750"/>
                    <a:pt x="27965" y="7753"/>
                    <a:pt x="27975" y="7759"/>
                  </a:cubicBezTo>
                  <a:lnTo>
                    <a:pt x="28127" y="7847"/>
                  </a:lnTo>
                  <a:lnTo>
                    <a:pt x="28068" y="7841"/>
                  </a:lnTo>
                  <a:lnTo>
                    <a:pt x="28212" y="7793"/>
                  </a:lnTo>
                  <a:cubicBezTo>
                    <a:pt x="28227" y="7788"/>
                    <a:pt x="28244" y="7788"/>
                    <a:pt x="28259" y="7794"/>
                  </a:cubicBezTo>
                  <a:lnTo>
                    <a:pt x="28411" y="7850"/>
                  </a:lnTo>
                  <a:lnTo>
                    <a:pt x="28328" y="7875"/>
                  </a:lnTo>
                  <a:lnTo>
                    <a:pt x="28472" y="7675"/>
                  </a:lnTo>
                  <a:cubicBezTo>
                    <a:pt x="28482" y="7662"/>
                    <a:pt x="28496" y="7652"/>
                    <a:pt x="28512" y="7648"/>
                  </a:cubicBezTo>
                  <a:lnTo>
                    <a:pt x="28664" y="7608"/>
                  </a:lnTo>
                  <a:cubicBezTo>
                    <a:pt x="28675" y="7605"/>
                    <a:pt x="28687" y="7605"/>
                    <a:pt x="28698" y="7607"/>
                  </a:cubicBezTo>
                  <a:lnTo>
                    <a:pt x="28842" y="7639"/>
                  </a:lnTo>
                  <a:lnTo>
                    <a:pt x="28796" y="7644"/>
                  </a:lnTo>
                  <a:lnTo>
                    <a:pt x="28948" y="7572"/>
                  </a:lnTo>
                  <a:cubicBezTo>
                    <a:pt x="28954" y="7570"/>
                    <a:pt x="28960" y="7568"/>
                    <a:pt x="28967" y="7566"/>
                  </a:cubicBezTo>
                  <a:lnTo>
                    <a:pt x="29111" y="7542"/>
                  </a:lnTo>
                  <a:cubicBezTo>
                    <a:pt x="29126" y="7540"/>
                    <a:pt x="29142" y="7542"/>
                    <a:pt x="29156" y="7550"/>
                  </a:cubicBezTo>
                  <a:lnTo>
                    <a:pt x="29308" y="7630"/>
                  </a:lnTo>
                  <a:lnTo>
                    <a:pt x="29294" y="7624"/>
                  </a:lnTo>
                  <a:lnTo>
                    <a:pt x="29438" y="7664"/>
                  </a:lnTo>
                  <a:lnTo>
                    <a:pt x="29418" y="7661"/>
                  </a:lnTo>
                  <a:lnTo>
                    <a:pt x="29570" y="7661"/>
                  </a:lnTo>
                  <a:cubicBezTo>
                    <a:pt x="29574" y="7661"/>
                    <a:pt x="29578" y="7662"/>
                    <a:pt x="29582" y="7662"/>
                  </a:cubicBezTo>
                  <a:lnTo>
                    <a:pt x="29726" y="7686"/>
                  </a:lnTo>
                  <a:cubicBezTo>
                    <a:pt x="29766" y="7693"/>
                    <a:pt x="29792" y="7730"/>
                    <a:pt x="29785" y="7769"/>
                  </a:cubicBezTo>
                  <a:cubicBezTo>
                    <a:pt x="29779" y="7809"/>
                    <a:pt x="29742" y="7835"/>
                    <a:pt x="29703" y="7828"/>
                  </a:cubicBezTo>
                  <a:lnTo>
                    <a:pt x="29559" y="7804"/>
                  </a:lnTo>
                  <a:lnTo>
                    <a:pt x="29570" y="7805"/>
                  </a:lnTo>
                  <a:lnTo>
                    <a:pt x="29418" y="7805"/>
                  </a:lnTo>
                  <a:cubicBezTo>
                    <a:pt x="29412" y="7805"/>
                    <a:pt x="29405" y="7805"/>
                    <a:pt x="29399" y="7803"/>
                  </a:cubicBezTo>
                  <a:lnTo>
                    <a:pt x="29255" y="7763"/>
                  </a:lnTo>
                  <a:cubicBezTo>
                    <a:pt x="29250" y="7761"/>
                    <a:pt x="29245" y="7760"/>
                    <a:pt x="29241" y="7757"/>
                  </a:cubicBezTo>
                  <a:lnTo>
                    <a:pt x="29089" y="7677"/>
                  </a:lnTo>
                  <a:lnTo>
                    <a:pt x="29134" y="7684"/>
                  </a:lnTo>
                  <a:lnTo>
                    <a:pt x="28990" y="7708"/>
                  </a:lnTo>
                  <a:lnTo>
                    <a:pt x="29009" y="7703"/>
                  </a:lnTo>
                  <a:lnTo>
                    <a:pt x="28857" y="7775"/>
                  </a:lnTo>
                  <a:cubicBezTo>
                    <a:pt x="28843" y="7781"/>
                    <a:pt x="28826" y="7783"/>
                    <a:pt x="28811" y="7780"/>
                  </a:cubicBezTo>
                  <a:lnTo>
                    <a:pt x="28667" y="7748"/>
                  </a:lnTo>
                  <a:lnTo>
                    <a:pt x="28701" y="7747"/>
                  </a:lnTo>
                  <a:lnTo>
                    <a:pt x="28549" y="7787"/>
                  </a:lnTo>
                  <a:lnTo>
                    <a:pt x="28589" y="7760"/>
                  </a:lnTo>
                  <a:lnTo>
                    <a:pt x="28445" y="7960"/>
                  </a:lnTo>
                  <a:cubicBezTo>
                    <a:pt x="28426" y="7986"/>
                    <a:pt x="28392" y="7996"/>
                    <a:pt x="28362" y="7985"/>
                  </a:cubicBezTo>
                  <a:lnTo>
                    <a:pt x="28210" y="7929"/>
                  </a:lnTo>
                  <a:lnTo>
                    <a:pt x="28257" y="7930"/>
                  </a:lnTo>
                  <a:lnTo>
                    <a:pt x="28113" y="7978"/>
                  </a:lnTo>
                  <a:cubicBezTo>
                    <a:pt x="28094" y="7984"/>
                    <a:pt x="28072" y="7982"/>
                    <a:pt x="28054" y="7972"/>
                  </a:cubicBezTo>
                  <a:lnTo>
                    <a:pt x="27902" y="7884"/>
                  </a:lnTo>
                  <a:lnTo>
                    <a:pt x="27935" y="7893"/>
                  </a:lnTo>
                  <a:lnTo>
                    <a:pt x="27782" y="7885"/>
                  </a:lnTo>
                  <a:lnTo>
                    <a:pt x="27635" y="7877"/>
                  </a:lnTo>
                  <a:lnTo>
                    <a:pt x="27483" y="7861"/>
                  </a:lnTo>
                  <a:cubicBezTo>
                    <a:pt x="27478" y="7861"/>
                    <a:pt x="27473" y="7859"/>
                    <a:pt x="27468" y="7858"/>
                  </a:cubicBezTo>
                  <a:lnTo>
                    <a:pt x="27324" y="7810"/>
                  </a:lnTo>
                  <a:lnTo>
                    <a:pt x="27365" y="7811"/>
                  </a:lnTo>
                  <a:lnTo>
                    <a:pt x="27214" y="7851"/>
                  </a:lnTo>
                  <a:lnTo>
                    <a:pt x="27070" y="7891"/>
                  </a:lnTo>
                  <a:cubicBezTo>
                    <a:pt x="27062" y="7893"/>
                    <a:pt x="27054" y="7894"/>
                    <a:pt x="27047" y="7893"/>
                  </a:cubicBezTo>
                  <a:lnTo>
                    <a:pt x="26895" y="7885"/>
                  </a:lnTo>
                  <a:lnTo>
                    <a:pt x="26914" y="7884"/>
                  </a:lnTo>
                  <a:lnTo>
                    <a:pt x="26770" y="7916"/>
                  </a:lnTo>
                  <a:lnTo>
                    <a:pt x="26793" y="7906"/>
                  </a:lnTo>
                  <a:lnTo>
                    <a:pt x="26641" y="8002"/>
                  </a:lnTo>
                  <a:cubicBezTo>
                    <a:pt x="26627" y="8011"/>
                    <a:pt x="26611" y="8015"/>
                    <a:pt x="26595" y="8013"/>
                  </a:cubicBezTo>
                  <a:lnTo>
                    <a:pt x="26451" y="7997"/>
                  </a:lnTo>
                  <a:lnTo>
                    <a:pt x="26497" y="7986"/>
                  </a:lnTo>
                  <a:lnTo>
                    <a:pt x="26345" y="8082"/>
                  </a:lnTo>
                  <a:cubicBezTo>
                    <a:pt x="26317" y="8100"/>
                    <a:pt x="26281" y="8096"/>
                    <a:pt x="26257" y="8074"/>
                  </a:cubicBezTo>
                  <a:lnTo>
                    <a:pt x="26108" y="7933"/>
                  </a:lnTo>
                  <a:lnTo>
                    <a:pt x="25956" y="7757"/>
                  </a:lnTo>
                  <a:lnTo>
                    <a:pt x="26050" y="7769"/>
                  </a:lnTo>
                  <a:lnTo>
                    <a:pt x="25906" y="7865"/>
                  </a:lnTo>
                  <a:lnTo>
                    <a:pt x="25932" y="7836"/>
                  </a:lnTo>
                  <a:lnTo>
                    <a:pt x="25780" y="8164"/>
                  </a:lnTo>
                  <a:cubicBezTo>
                    <a:pt x="25766" y="8194"/>
                    <a:pt x="25732" y="8211"/>
                    <a:pt x="25699" y="8204"/>
                  </a:cubicBezTo>
                  <a:lnTo>
                    <a:pt x="25555" y="8172"/>
                  </a:lnTo>
                  <a:lnTo>
                    <a:pt x="25578" y="8173"/>
                  </a:lnTo>
                  <a:lnTo>
                    <a:pt x="25426" y="8189"/>
                  </a:lnTo>
                  <a:lnTo>
                    <a:pt x="25451" y="8182"/>
                  </a:lnTo>
                  <a:lnTo>
                    <a:pt x="25307" y="8254"/>
                  </a:lnTo>
                  <a:cubicBezTo>
                    <a:pt x="25294" y="8260"/>
                    <a:pt x="25281" y="8263"/>
                    <a:pt x="25267" y="8261"/>
                  </a:cubicBezTo>
                  <a:lnTo>
                    <a:pt x="25115" y="8245"/>
                  </a:lnTo>
                  <a:lnTo>
                    <a:pt x="25126" y="8245"/>
                  </a:lnTo>
                  <a:lnTo>
                    <a:pt x="24978" y="8253"/>
                  </a:lnTo>
                  <a:lnTo>
                    <a:pt x="24823" y="8253"/>
                  </a:lnTo>
                  <a:lnTo>
                    <a:pt x="24671" y="8245"/>
                  </a:lnTo>
                  <a:lnTo>
                    <a:pt x="24697" y="8242"/>
                  </a:lnTo>
                  <a:lnTo>
                    <a:pt x="24553" y="8290"/>
                  </a:lnTo>
                  <a:cubicBezTo>
                    <a:pt x="24540" y="8294"/>
                    <a:pt x="24526" y="8295"/>
                    <a:pt x="24512" y="8291"/>
                  </a:cubicBezTo>
                  <a:lnTo>
                    <a:pt x="24360" y="8251"/>
                  </a:lnTo>
                  <a:lnTo>
                    <a:pt x="24390" y="8252"/>
                  </a:lnTo>
                  <a:lnTo>
                    <a:pt x="24246" y="8276"/>
                  </a:lnTo>
                  <a:lnTo>
                    <a:pt x="24268" y="8269"/>
                  </a:lnTo>
                  <a:lnTo>
                    <a:pt x="24116" y="8349"/>
                  </a:lnTo>
                  <a:cubicBezTo>
                    <a:pt x="24087" y="8364"/>
                    <a:pt x="24052" y="8358"/>
                    <a:pt x="24030" y="8335"/>
                  </a:cubicBezTo>
                  <a:lnTo>
                    <a:pt x="23886" y="8183"/>
                  </a:lnTo>
                  <a:lnTo>
                    <a:pt x="23734" y="8023"/>
                  </a:lnTo>
                  <a:lnTo>
                    <a:pt x="23754" y="8038"/>
                  </a:lnTo>
                  <a:lnTo>
                    <a:pt x="23610" y="7966"/>
                  </a:lnTo>
                  <a:cubicBezTo>
                    <a:pt x="23604" y="7963"/>
                    <a:pt x="23598" y="7959"/>
                    <a:pt x="23593" y="7954"/>
                  </a:cubicBezTo>
                  <a:lnTo>
                    <a:pt x="23441" y="7810"/>
                  </a:lnTo>
                  <a:lnTo>
                    <a:pt x="23458" y="7822"/>
                  </a:lnTo>
                  <a:lnTo>
                    <a:pt x="23322" y="7753"/>
                  </a:lnTo>
                  <a:lnTo>
                    <a:pt x="23170" y="7697"/>
                  </a:lnTo>
                  <a:cubicBezTo>
                    <a:pt x="23164" y="7695"/>
                    <a:pt x="23159" y="7693"/>
                    <a:pt x="23155" y="7689"/>
                  </a:cubicBezTo>
                  <a:lnTo>
                    <a:pt x="23011" y="7593"/>
                  </a:lnTo>
                  <a:cubicBezTo>
                    <a:pt x="23005" y="7589"/>
                    <a:pt x="22999" y="7585"/>
                    <a:pt x="22995" y="7579"/>
                  </a:cubicBezTo>
                  <a:lnTo>
                    <a:pt x="22838" y="7388"/>
                  </a:lnTo>
                  <a:lnTo>
                    <a:pt x="22697" y="7169"/>
                  </a:lnTo>
                  <a:lnTo>
                    <a:pt x="22545" y="6969"/>
                  </a:lnTo>
                  <a:lnTo>
                    <a:pt x="22580" y="6994"/>
                  </a:lnTo>
                  <a:lnTo>
                    <a:pt x="22436" y="6946"/>
                  </a:lnTo>
                  <a:cubicBezTo>
                    <a:pt x="22429" y="6943"/>
                    <a:pt x="22422" y="6940"/>
                    <a:pt x="22416" y="6935"/>
                  </a:cubicBezTo>
                  <a:lnTo>
                    <a:pt x="22264" y="6823"/>
                  </a:lnTo>
                  <a:lnTo>
                    <a:pt x="22336" y="6831"/>
                  </a:lnTo>
                  <a:lnTo>
                    <a:pt x="22192" y="6895"/>
                  </a:lnTo>
                  <a:cubicBezTo>
                    <a:pt x="22175" y="6903"/>
                    <a:pt x="22155" y="6904"/>
                    <a:pt x="22138" y="6897"/>
                  </a:cubicBezTo>
                  <a:lnTo>
                    <a:pt x="21977" y="6837"/>
                  </a:lnTo>
                  <a:lnTo>
                    <a:pt x="21825" y="6757"/>
                  </a:lnTo>
                  <a:cubicBezTo>
                    <a:pt x="21815" y="6752"/>
                    <a:pt x="21807" y="6745"/>
                    <a:pt x="21800" y="6736"/>
                  </a:cubicBezTo>
                  <a:lnTo>
                    <a:pt x="21656" y="6536"/>
                  </a:lnTo>
                  <a:lnTo>
                    <a:pt x="21693" y="6562"/>
                  </a:lnTo>
                  <a:lnTo>
                    <a:pt x="21547" y="6516"/>
                  </a:lnTo>
                  <a:lnTo>
                    <a:pt x="21403" y="6484"/>
                  </a:lnTo>
                  <a:cubicBezTo>
                    <a:pt x="21381" y="6479"/>
                    <a:pt x="21363" y="6465"/>
                    <a:pt x="21354" y="6445"/>
                  </a:cubicBezTo>
                  <a:lnTo>
                    <a:pt x="21202" y="6133"/>
                  </a:lnTo>
                  <a:lnTo>
                    <a:pt x="21210" y="6146"/>
                  </a:lnTo>
                  <a:lnTo>
                    <a:pt x="21069" y="5966"/>
                  </a:lnTo>
                  <a:lnTo>
                    <a:pt x="20917" y="5798"/>
                  </a:lnTo>
                  <a:cubicBezTo>
                    <a:pt x="20914" y="5795"/>
                    <a:pt x="20912" y="5792"/>
                    <a:pt x="20910" y="5788"/>
                  </a:cubicBezTo>
                  <a:lnTo>
                    <a:pt x="20766" y="5564"/>
                  </a:lnTo>
                  <a:lnTo>
                    <a:pt x="20774" y="5575"/>
                  </a:lnTo>
                  <a:lnTo>
                    <a:pt x="20618" y="5410"/>
                  </a:lnTo>
                  <a:lnTo>
                    <a:pt x="20474" y="5226"/>
                  </a:lnTo>
                  <a:lnTo>
                    <a:pt x="20322" y="5034"/>
                  </a:lnTo>
                  <a:lnTo>
                    <a:pt x="20349" y="5055"/>
                  </a:lnTo>
                  <a:lnTo>
                    <a:pt x="20205" y="4991"/>
                  </a:lnTo>
                  <a:cubicBezTo>
                    <a:pt x="20201" y="4989"/>
                    <a:pt x="20197" y="4987"/>
                    <a:pt x="20194" y="4985"/>
                  </a:cubicBezTo>
                  <a:lnTo>
                    <a:pt x="20042" y="4881"/>
                  </a:lnTo>
                  <a:cubicBezTo>
                    <a:pt x="20038" y="4878"/>
                    <a:pt x="20034" y="4875"/>
                    <a:pt x="20030" y="4871"/>
                  </a:cubicBezTo>
                  <a:lnTo>
                    <a:pt x="19886" y="4719"/>
                  </a:lnTo>
                  <a:lnTo>
                    <a:pt x="19900" y="4730"/>
                  </a:lnTo>
                  <a:lnTo>
                    <a:pt x="19748" y="4634"/>
                  </a:lnTo>
                  <a:lnTo>
                    <a:pt x="19821" y="4636"/>
                  </a:lnTo>
                  <a:lnTo>
                    <a:pt x="19677" y="4716"/>
                  </a:lnTo>
                  <a:cubicBezTo>
                    <a:pt x="19648" y="4733"/>
                    <a:pt x="19612" y="4727"/>
                    <a:pt x="19589" y="4702"/>
                  </a:cubicBezTo>
                  <a:lnTo>
                    <a:pt x="19437" y="4534"/>
                  </a:lnTo>
                  <a:lnTo>
                    <a:pt x="19555" y="4517"/>
                  </a:lnTo>
                  <a:lnTo>
                    <a:pt x="19411" y="4813"/>
                  </a:lnTo>
                  <a:cubicBezTo>
                    <a:pt x="19402" y="4832"/>
                    <a:pt x="19385" y="4846"/>
                    <a:pt x="19365" y="4851"/>
                  </a:cubicBezTo>
                  <a:cubicBezTo>
                    <a:pt x="19345" y="4856"/>
                    <a:pt x="19323" y="4853"/>
                    <a:pt x="19306" y="4841"/>
                  </a:cubicBezTo>
                  <a:lnTo>
                    <a:pt x="19154" y="4737"/>
                  </a:lnTo>
                  <a:lnTo>
                    <a:pt x="19225" y="4743"/>
                  </a:lnTo>
                  <a:lnTo>
                    <a:pt x="19073" y="4815"/>
                  </a:lnTo>
                  <a:cubicBezTo>
                    <a:pt x="19050" y="4826"/>
                    <a:pt x="19022" y="4823"/>
                    <a:pt x="19000" y="4808"/>
                  </a:cubicBezTo>
                  <a:lnTo>
                    <a:pt x="18856" y="4704"/>
                  </a:lnTo>
                  <a:lnTo>
                    <a:pt x="18913" y="4716"/>
                  </a:lnTo>
                  <a:lnTo>
                    <a:pt x="18761" y="4748"/>
                  </a:lnTo>
                  <a:cubicBezTo>
                    <a:pt x="18733" y="4754"/>
                    <a:pt x="18704" y="4742"/>
                    <a:pt x="18687" y="4718"/>
                  </a:cubicBezTo>
                  <a:lnTo>
                    <a:pt x="18543" y="4510"/>
                  </a:lnTo>
                  <a:lnTo>
                    <a:pt x="18558" y="4526"/>
                  </a:lnTo>
                  <a:lnTo>
                    <a:pt x="18406" y="4406"/>
                  </a:lnTo>
                  <a:lnTo>
                    <a:pt x="18454" y="4421"/>
                  </a:lnTo>
                  <a:lnTo>
                    <a:pt x="18310" y="4429"/>
                  </a:lnTo>
                  <a:lnTo>
                    <a:pt x="18340" y="4421"/>
                  </a:lnTo>
                  <a:lnTo>
                    <a:pt x="18188" y="4501"/>
                  </a:lnTo>
                  <a:cubicBezTo>
                    <a:pt x="18185" y="4503"/>
                    <a:pt x="18181" y="4505"/>
                    <a:pt x="18177" y="4506"/>
                  </a:cubicBezTo>
                  <a:lnTo>
                    <a:pt x="18033" y="4554"/>
                  </a:lnTo>
                  <a:cubicBezTo>
                    <a:pt x="18014" y="4560"/>
                    <a:pt x="17992" y="4558"/>
                    <a:pt x="17974" y="4548"/>
                  </a:cubicBezTo>
                  <a:lnTo>
                    <a:pt x="17822" y="4460"/>
                  </a:lnTo>
                  <a:lnTo>
                    <a:pt x="17919" y="4436"/>
                  </a:lnTo>
                  <a:lnTo>
                    <a:pt x="17775" y="4660"/>
                  </a:lnTo>
                  <a:cubicBezTo>
                    <a:pt x="17760" y="4684"/>
                    <a:pt x="17731" y="4697"/>
                    <a:pt x="17703" y="4693"/>
                  </a:cubicBezTo>
                  <a:lnTo>
                    <a:pt x="17551" y="4669"/>
                  </a:lnTo>
                  <a:cubicBezTo>
                    <a:pt x="17543" y="4667"/>
                    <a:pt x="17535" y="4665"/>
                    <a:pt x="17528" y="4660"/>
                  </a:cubicBezTo>
                  <a:lnTo>
                    <a:pt x="17384" y="4580"/>
                  </a:lnTo>
                  <a:lnTo>
                    <a:pt x="17440" y="4586"/>
                  </a:lnTo>
                  <a:lnTo>
                    <a:pt x="17288" y="4634"/>
                  </a:lnTo>
                  <a:cubicBezTo>
                    <a:pt x="17259" y="4643"/>
                    <a:pt x="17226" y="4633"/>
                    <a:pt x="17208" y="4608"/>
                  </a:cubicBezTo>
                  <a:lnTo>
                    <a:pt x="17064" y="4408"/>
                  </a:lnTo>
                  <a:lnTo>
                    <a:pt x="17150" y="4432"/>
                  </a:lnTo>
                  <a:lnTo>
                    <a:pt x="16993" y="4498"/>
                  </a:lnTo>
                  <a:lnTo>
                    <a:pt x="16849" y="4546"/>
                  </a:lnTo>
                  <a:cubicBezTo>
                    <a:pt x="16830" y="4552"/>
                    <a:pt x="16808" y="4550"/>
                    <a:pt x="16790" y="4540"/>
                  </a:cubicBezTo>
                  <a:lnTo>
                    <a:pt x="16638" y="4452"/>
                  </a:lnTo>
                  <a:lnTo>
                    <a:pt x="16667" y="4461"/>
                  </a:lnTo>
                  <a:lnTo>
                    <a:pt x="16523" y="4445"/>
                  </a:lnTo>
                  <a:lnTo>
                    <a:pt x="16588" y="4417"/>
                  </a:lnTo>
                  <a:lnTo>
                    <a:pt x="16436" y="4617"/>
                  </a:lnTo>
                  <a:cubicBezTo>
                    <a:pt x="16422" y="4635"/>
                    <a:pt x="16401" y="4645"/>
                    <a:pt x="16378" y="4645"/>
                  </a:cubicBezTo>
                  <a:lnTo>
                    <a:pt x="16226" y="4645"/>
                  </a:lnTo>
                  <a:lnTo>
                    <a:pt x="16274" y="4627"/>
                  </a:lnTo>
                  <a:lnTo>
                    <a:pt x="16130" y="4755"/>
                  </a:lnTo>
                  <a:cubicBezTo>
                    <a:pt x="16104" y="4778"/>
                    <a:pt x="16065" y="4780"/>
                    <a:pt x="16038" y="4758"/>
                  </a:cubicBezTo>
                  <a:lnTo>
                    <a:pt x="15893" y="4643"/>
                  </a:lnTo>
                  <a:lnTo>
                    <a:pt x="15749" y="4555"/>
                  </a:lnTo>
                  <a:lnTo>
                    <a:pt x="15779" y="4565"/>
                  </a:lnTo>
                  <a:lnTo>
                    <a:pt x="15627" y="4549"/>
                  </a:lnTo>
                  <a:cubicBezTo>
                    <a:pt x="15606" y="4547"/>
                    <a:pt x="15586" y="4535"/>
                    <a:pt x="15575" y="4517"/>
                  </a:cubicBezTo>
                  <a:lnTo>
                    <a:pt x="15431" y="4301"/>
                  </a:lnTo>
                  <a:lnTo>
                    <a:pt x="15541" y="4312"/>
                  </a:lnTo>
                  <a:lnTo>
                    <a:pt x="15389" y="4464"/>
                  </a:lnTo>
                  <a:cubicBezTo>
                    <a:pt x="15370" y="4484"/>
                    <a:pt x="15342" y="4490"/>
                    <a:pt x="15316" y="4482"/>
                  </a:cubicBezTo>
                  <a:lnTo>
                    <a:pt x="15172" y="4434"/>
                  </a:lnTo>
                  <a:cubicBezTo>
                    <a:pt x="15168" y="4433"/>
                    <a:pt x="15164" y="4431"/>
                    <a:pt x="15161" y="4429"/>
                  </a:cubicBezTo>
                  <a:lnTo>
                    <a:pt x="15009" y="4349"/>
                  </a:lnTo>
                  <a:lnTo>
                    <a:pt x="15087" y="4342"/>
                  </a:lnTo>
                  <a:lnTo>
                    <a:pt x="14943" y="4454"/>
                  </a:lnTo>
                  <a:cubicBezTo>
                    <a:pt x="14934" y="4461"/>
                    <a:pt x="14924" y="4466"/>
                    <a:pt x="14913" y="4468"/>
                  </a:cubicBezTo>
                  <a:lnTo>
                    <a:pt x="14761" y="4500"/>
                  </a:lnTo>
                  <a:cubicBezTo>
                    <a:pt x="14733" y="4506"/>
                    <a:pt x="14705" y="4495"/>
                    <a:pt x="14688" y="4472"/>
                  </a:cubicBezTo>
                  <a:lnTo>
                    <a:pt x="14544" y="4272"/>
                  </a:lnTo>
                  <a:lnTo>
                    <a:pt x="14595" y="4301"/>
                  </a:lnTo>
                  <a:lnTo>
                    <a:pt x="14443" y="4285"/>
                  </a:lnTo>
                  <a:lnTo>
                    <a:pt x="14462" y="4284"/>
                  </a:lnTo>
                  <a:lnTo>
                    <a:pt x="14318" y="4308"/>
                  </a:lnTo>
                  <a:lnTo>
                    <a:pt x="14347" y="4297"/>
                  </a:lnTo>
                  <a:lnTo>
                    <a:pt x="14195" y="4401"/>
                  </a:lnTo>
                  <a:cubicBezTo>
                    <a:pt x="14189" y="4405"/>
                    <a:pt x="14181" y="4409"/>
                    <a:pt x="14174" y="4411"/>
                  </a:cubicBezTo>
                  <a:lnTo>
                    <a:pt x="14030" y="4451"/>
                  </a:lnTo>
                  <a:cubicBezTo>
                    <a:pt x="14017" y="4454"/>
                    <a:pt x="14004" y="4454"/>
                    <a:pt x="13992" y="4451"/>
                  </a:cubicBezTo>
                  <a:lnTo>
                    <a:pt x="13840" y="4411"/>
                  </a:lnTo>
                  <a:lnTo>
                    <a:pt x="13915" y="4386"/>
                  </a:lnTo>
                  <a:lnTo>
                    <a:pt x="13771" y="4570"/>
                  </a:lnTo>
                  <a:cubicBezTo>
                    <a:pt x="13750" y="4596"/>
                    <a:pt x="13714" y="4605"/>
                    <a:pt x="13684" y="4591"/>
                  </a:cubicBezTo>
                  <a:lnTo>
                    <a:pt x="13532" y="4519"/>
                  </a:lnTo>
                  <a:lnTo>
                    <a:pt x="13559" y="4525"/>
                  </a:lnTo>
                  <a:lnTo>
                    <a:pt x="13407" y="4517"/>
                  </a:lnTo>
                  <a:cubicBezTo>
                    <a:pt x="13380" y="4516"/>
                    <a:pt x="13357" y="4500"/>
                    <a:pt x="13345" y="4476"/>
                  </a:cubicBezTo>
                  <a:lnTo>
                    <a:pt x="13201" y="4172"/>
                  </a:lnTo>
                  <a:lnTo>
                    <a:pt x="13288" y="4210"/>
                  </a:lnTo>
                  <a:lnTo>
                    <a:pt x="13136" y="4258"/>
                  </a:lnTo>
                  <a:cubicBezTo>
                    <a:pt x="13119" y="4263"/>
                    <a:pt x="13101" y="4262"/>
                    <a:pt x="13085" y="4255"/>
                  </a:cubicBezTo>
                  <a:lnTo>
                    <a:pt x="12941" y="4191"/>
                  </a:lnTo>
                  <a:lnTo>
                    <a:pt x="13018" y="4179"/>
                  </a:lnTo>
                  <a:lnTo>
                    <a:pt x="12866" y="4315"/>
                  </a:lnTo>
                  <a:cubicBezTo>
                    <a:pt x="12848" y="4331"/>
                    <a:pt x="12823" y="4337"/>
                    <a:pt x="12799" y="4331"/>
                  </a:cubicBezTo>
                  <a:lnTo>
                    <a:pt x="12655" y="4291"/>
                  </a:lnTo>
                  <a:lnTo>
                    <a:pt x="12674" y="4293"/>
                  </a:lnTo>
                  <a:lnTo>
                    <a:pt x="12522" y="4293"/>
                  </a:lnTo>
                  <a:cubicBezTo>
                    <a:pt x="12506" y="4293"/>
                    <a:pt x="12489" y="4288"/>
                    <a:pt x="12476" y="4277"/>
                  </a:cubicBezTo>
                  <a:lnTo>
                    <a:pt x="12332" y="4157"/>
                  </a:lnTo>
                  <a:lnTo>
                    <a:pt x="12375" y="4173"/>
                  </a:lnTo>
                  <a:lnTo>
                    <a:pt x="12223" y="4165"/>
                  </a:lnTo>
                  <a:lnTo>
                    <a:pt x="12266" y="4153"/>
                  </a:lnTo>
                  <a:lnTo>
                    <a:pt x="12122" y="4249"/>
                  </a:lnTo>
                  <a:cubicBezTo>
                    <a:pt x="12101" y="4263"/>
                    <a:pt x="12075" y="4265"/>
                    <a:pt x="12052" y="4255"/>
                  </a:cubicBezTo>
                  <a:lnTo>
                    <a:pt x="11900" y="4183"/>
                  </a:lnTo>
                  <a:lnTo>
                    <a:pt x="11946" y="4188"/>
                  </a:lnTo>
                  <a:lnTo>
                    <a:pt x="11802" y="4220"/>
                  </a:lnTo>
                  <a:lnTo>
                    <a:pt x="11817" y="4215"/>
                  </a:lnTo>
                  <a:lnTo>
                    <a:pt x="11665" y="4287"/>
                  </a:lnTo>
                  <a:cubicBezTo>
                    <a:pt x="11660" y="4289"/>
                    <a:pt x="11655" y="4291"/>
                    <a:pt x="11650" y="4292"/>
                  </a:cubicBezTo>
                  <a:lnTo>
                    <a:pt x="11506" y="4324"/>
                  </a:lnTo>
                  <a:cubicBezTo>
                    <a:pt x="11483" y="4329"/>
                    <a:pt x="11458" y="4322"/>
                    <a:pt x="11441" y="4306"/>
                  </a:cubicBezTo>
                  <a:lnTo>
                    <a:pt x="11289" y="4162"/>
                  </a:lnTo>
                  <a:lnTo>
                    <a:pt x="11145" y="4026"/>
                  </a:lnTo>
                  <a:lnTo>
                    <a:pt x="11194" y="4045"/>
                  </a:lnTo>
                  <a:lnTo>
                    <a:pt x="11042" y="4045"/>
                  </a:lnTo>
                  <a:cubicBezTo>
                    <a:pt x="11039" y="4045"/>
                    <a:pt x="11035" y="4045"/>
                    <a:pt x="11031" y="4044"/>
                  </a:cubicBezTo>
                  <a:lnTo>
                    <a:pt x="10887" y="4020"/>
                  </a:lnTo>
                  <a:cubicBezTo>
                    <a:pt x="10872" y="4018"/>
                    <a:pt x="10858" y="4011"/>
                    <a:pt x="10848" y="4000"/>
                  </a:cubicBezTo>
                  <a:lnTo>
                    <a:pt x="10696" y="3848"/>
                  </a:lnTo>
                  <a:lnTo>
                    <a:pt x="10720" y="3865"/>
                  </a:lnTo>
                  <a:lnTo>
                    <a:pt x="10576" y="3809"/>
                  </a:lnTo>
                  <a:lnTo>
                    <a:pt x="10621" y="3811"/>
                  </a:lnTo>
                  <a:lnTo>
                    <a:pt x="10469" y="3851"/>
                  </a:lnTo>
                  <a:cubicBezTo>
                    <a:pt x="10463" y="3853"/>
                    <a:pt x="10457" y="3853"/>
                    <a:pt x="10450" y="3853"/>
                  </a:cubicBezTo>
                  <a:lnTo>
                    <a:pt x="10298" y="3853"/>
                  </a:lnTo>
                  <a:cubicBezTo>
                    <a:pt x="10276" y="3853"/>
                    <a:pt x="10255" y="3843"/>
                    <a:pt x="10242" y="3826"/>
                  </a:cubicBezTo>
                  <a:lnTo>
                    <a:pt x="10098" y="3642"/>
                  </a:lnTo>
                  <a:lnTo>
                    <a:pt x="10130" y="3665"/>
                  </a:lnTo>
                  <a:lnTo>
                    <a:pt x="9978" y="3609"/>
                  </a:lnTo>
                  <a:lnTo>
                    <a:pt x="10040" y="3603"/>
                  </a:lnTo>
                  <a:lnTo>
                    <a:pt x="9896" y="3691"/>
                  </a:lnTo>
                  <a:cubicBezTo>
                    <a:pt x="9868" y="3708"/>
                    <a:pt x="9831" y="3704"/>
                    <a:pt x="9808" y="3680"/>
                  </a:cubicBezTo>
                  <a:lnTo>
                    <a:pt x="9656" y="3528"/>
                  </a:lnTo>
                  <a:lnTo>
                    <a:pt x="9509" y="3382"/>
                  </a:lnTo>
                  <a:lnTo>
                    <a:pt x="9357" y="3214"/>
                  </a:lnTo>
                  <a:cubicBezTo>
                    <a:pt x="9354" y="3211"/>
                    <a:pt x="9352" y="3208"/>
                    <a:pt x="9350" y="3204"/>
                  </a:cubicBezTo>
                  <a:lnTo>
                    <a:pt x="9206" y="2980"/>
                  </a:lnTo>
                  <a:lnTo>
                    <a:pt x="9214" y="2991"/>
                  </a:lnTo>
                  <a:lnTo>
                    <a:pt x="9062" y="2831"/>
                  </a:lnTo>
                  <a:lnTo>
                    <a:pt x="9149" y="2844"/>
                  </a:lnTo>
                  <a:lnTo>
                    <a:pt x="9005" y="2924"/>
                  </a:lnTo>
                  <a:cubicBezTo>
                    <a:pt x="8977" y="2940"/>
                    <a:pt x="8941" y="2935"/>
                    <a:pt x="8918" y="2911"/>
                  </a:cubicBezTo>
                  <a:lnTo>
                    <a:pt x="8771" y="2755"/>
                  </a:lnTo>
                  <a:lnTo>
                    <a:pt x="8627" y="2627"/>
                  </a:lnTo>
                  <a:lnTo>
                    <a:pt x="8644" y="2639"/>
                  </a:lnTo>
                  <a:lnTo>
                    <a:pt x="8492" y="2567"/>
                  </a:lnTo>
                  <a:lnTo>
                    <a:pt x="8545" y="2570"/>
                  </a:lnTo>
                  <a:lnTo>
                    <a:pt x="8401" y="2618"/>
                  </a:lnTo>
                  <a:cubicBezTo>
                    <a:pt x="8377" y="2626"/>
                    <a:pt x="8350" y="2620"/>
                    <a:pt x="8330" y="2603"/>
                  </a:cubicBezTo>
                  <a:lnTo>
                    <a:pt x="8178" y="2467"/>
                  </a:lnTo>
                  <a:lnTo>
                    <a:pt x="8284" y="2457"/>
                  </a:lnTo>
                  <a:lnTo>
                    <a:pt x="8140" y="2649"/>
                  </a:lnTo>
                  <a:cubicBezTo>
                    <a:pt x="8134" y="2657"/>
                    <a:pt x="8125" y="2664"/>
                    <a:pt x="8116" y="2669"/>
                  </a:cubicBezTo>
                  <a:lnTo>
                    <a:pt x="7964" y="2749"/>
                  </a:lnTo>
                  <a:cubicBezTo>
                    <a:pt x="7958" y="2752"/>
                    <a:pt x="7952" y="2754"/>
                    <a:pt x="7946" y="2756"/>
                  </a:cubicBezTo>
                  <a:lnTo>
                    <a:pt x="7802" y="2788"/>
                  </a:lnTo>
                  <a:cubicBezTo>
                    <a:pt x="7773" y="2794"/>
                    <a:pt x="7743" y="2782"/>
                    <a:pt x="7726" y="2757"/>
                  </a:cubicBezTo>
                  <a:lnTo>
                    <a:pt x="7574" y="2525"/>
                  </a:lnTo>
                  <a:lnTo>
                    <a:pt x="7588" y="2541"/>
                  </a:lnTo>
                  <a:lnTo>
                    <a:pt x="7436" y="2413"/>
                  </a:lnTo>
                  <a:lnTo>
                    <a:pt x="7456" y="2425"/>
                  </a:lnTo>
                  <a:lnTo>
                    <a:pt x="7312" y="2369"/>
                  </a:lnTo>
                  <a:cubicBezTo>
                    <a:pt x="7296" y="2362"/>
                    <a:pt x="7283" y="2351"/>
                    <a:pt x="7275" y="2336"/>
                  </a:cubicBezTo>
                  <a:lnTo>
                    <a:pt x="7123" y="2056"/>
                  </a:lnTo>
                  <a:lnTo>
                    <a:pt x="7249" y="2057"/>
                  </a:lnTo>
                  <a:lnTo>
                    <a:pt x="7105" y="2313"/>
                  </a:lnTo>
                  <a:cubicBezTo>
                    <a:pt x="7088" y="2344"/>
                    <a:pt x="7051" y="2357"/>
                    <a:pt x="7018" y="2345"/>
                  </a:cubicBezTo>
                  <a:lnTo>
                    <a:pt x="6871" y="2291"/>
                  </a:lnTo>
                  <a:lnTo>
                    <a:pt x="6722" y="2249"/>
                  </a:lnTo>
                  <a:lnTo>
                    <a:pt x="6570" y="2193"/>
                  </a:lnTo>
                  <a:cubicBezTo>
                    <a:pt x="6555" y="2188"/>
                    <a:pt x="6542" y="2178"/>
                    <a:pt x="6534" y="2164"/>
                  </a:cubicBezTo>
                  <a:lnTo>
                    <a:pt x="6390" y="1940"/>
                  </a:lnTo>
                  <a:lnTo>
                    <a:pt x="6469" y="1971"/>
                  </a:lnTo>
                  <a:lnTo>
                    <a:pt x="6317" y="2011"/>
                  </a:lnTo>
                  <a:cubicBezTo>
                    <a:pt x="6288" y="2019"/>
                    <a:pt x="6258" y="2008"/>
                    <a:pt x="6241" y="1985"/>
                  </a:cubicBezTo>
                  <a:lnTo>
                    <a:pt x="6097" y="1793"/>
                  </a:lnTo>
                  <a:lnTo>
                    <a:pt x="6158" y="1821"/>
                  </a:lnTo>
                  <a:lnTo>
                    <a:pt x="5998" y="1829"/>
                  </a:lnTo>
                  <a:lnTo>
                    <a:pt x="5854" y="1821"/>
                  </a:lnTo>
                  <a:cubicBezTo>
                    <a:pt x="5829" y="1820"/>
                    <a:pt x="5807" y="1805"/>
                    <a:pt x="5795" y="1783"/>
                  </a:cubicBezTo>
                  <a:lnTo>
                    <a:pt x="5643" y="1495"/>
                  </a:lnTo>
                  <a:lnTo>
                    <a:pt x="5714" y="1533"/>
                  </a:lnTo>
                  <a:lnTo>
                    <a:pt x="5570" y="1549"/>
                  </a:lnTo>
                  <a:cubicBezTo>
                    <a:pt x="5565" y="1550"/>
                    <a:pt x="5560" y="1550"/>
                    <a:pt x="5555" y="1549"/>
                  </a:cubicBezTo>
                  <a:lnTo>
                    <a:pt x="5410" y="1533"/>
                  </a:lnTo>
                  <a:lnTo>
                    <a:pt x="5266" y="1533"/>
                  </a:lnTo>
                  <a:lnTo>
                    <a:pt x="5309" y="1519"/>
                  </a:lnTo>
                  <a:lnTo>
                    <a:pt x="5157" y="1631"/>
                  </a:lnTo>
                  <a:cubicBezTo>
                    <a:pt x="5147" y="1639"/>
                    <a:pt x="5135" y="1644"/>
                    <a:pt x="5122" y="1645"/>
                  </a:cubicBezTo>
                  <a:lnTo>
                    <a:pt x="4978" y="1661"/>
                  </a:lnTo>
                  <a:cubicBezTo>
                    <a:pt x="4958" y="1663"/>
                    <a:pt x="4938" y="1657"/>
                    <a:pt x="4922" y="1643"/>
                  </a:cubicBezTo>
                  <a:lnTo>
                    <a:pt x="4770" y="1507"/>
                  </a:lnTo>
                  <a:lnTo>
                    <a:pt x="4871" y="1503"/>
                  </a:lnTo>
                  <a:lnTo>
                    <a:pt x="4719" y="1663"/>
                  </a:lnTo>
                  <a:cubicBezTo>
                    <a:pt x="4705" y="1678"/>
                    <a:pt x="4685" y="1686"/>
                    <a:pt x="4665" y="1685"/>
                  </a:cubicBezTo>
                  <a:cubicBezTo>
                    <a:pt x="4644" y="1685"/>
                    <a:pt x="4625" y="1676"/>
                    <a:pt x="4612" y="1660"/>
                  </a:cubicBezTo>
                  <a:lnTo>
                    <a:pt x="4468" y="1492"/>
                  </a:lnTo>
                  <a:lnTo>
                    <a:pt x="4563" y="1505"/>
                  </a:lnTo>
                  <a:lnTo>
                    <a:pt x="4411" y="1609"/>
                  </a:lnTo>
                  <a:cubicBezTo>
                    <a:pt x="4395" y="1620"/>
                    <a:pt x="4374" y="1624"/>
                    <a:pt x="4355" y="1620"/>
                  </a:cubicBezTo>
                  <a:lnTo>
                    <a:pt x="4211" y="1588"/>
                  </a:lnTo>
                  <a:lnTo>
                    <a:pt x="4223" y="1589"/>
                  </a:lnTo>
                  <a:lnTo>
                    <a:pt x="4071" y="1581"/>
                  </a:lnTo>
                  <a:cubicBezTo>
                    <a:pt x="4062" y="1581"/>
                    <a:pt x="4053" y="1579"/>
                    <a:pt x="4045" y="1575"/>
                  </a:cubicBezTo>
                  <a:lnTo>
                    <a:pt x="3901" y="1511"/>
                  </a:lnTo>
                  <a:cubicBezTo>
                    <a:pt x="3896" y="1509"/>
                    <a:pt x="3891" y="1506"/>
                    <a:pt x="3886" y="1502"/>
                  </a:cubicBezTo>
                  <a:lnTo>
                    <a:pt x="3734" y="1382"/>
                  </a:lnTo>
                  <a:lnTo>
                    <a:pt x="3756" y="1394"/>
                  </a:lnTo>
                  <a:lnTo>
                    <a:pt x="3612" y="1346"/>
                  </a:lnTo>
                  <a:cubicBezTo>
                    <a:pt x="3605" y="1344"/>
                    <a:pt x="3599" y="1341"/>
                    <a:pt x="3594" y="1337"/>
                  </a:cubicBezTo>
                  <a:lnTo>
                    <a:pt x="3442" y="1233"/>
                  </a:lnTo>
                  <a:lnTo>
                    <a:pt x="3475" y="1245"/>
                  </a:lnTo>
                  <a:lnTo>
                    <a:pt x="3331" y="1229"/>
                  </a:lnTo>
                  <a:cubicBezTo>
                    <a:pt x="3314" y="1227"/>
                    <a:pt x="3299" y="1220"/>
                    <a:pt x="3288" y="1208"/>
                  </a:cubicBezTo>
                  <a:lnTo>
                    <a:pt x="3136" y="1056"/>
                  </a:lnTo>
                  <a:lnTo>
                    <a:pt x="3149" y="1067"/>
                  </a:lnTo>
                  <a:lnTo>
                    <a:pt x="3005" y="979"/>
                  </a:lnTo>
                  <a:lnTo>
                    <a:pt x="3083" y="977"/>
                  </a:lnTo>
                  <a:lnTo>
                    <a:pt x="2931" y="1081"/>
                  </a:lnTo>
                  <a:cubicBezTo>
                    <a:pt x="2911" y="1095"/>
                    <a:pt x="2884" y="1097"/>
                    <a:pt x="2861" y="1087"/>
                  </a:cubicBezTo>
                  <a:lnTo>
                    <a:pt x="2725" y="1026"/>
                  </a:lnTo>
                  <a:lnTo>
                    <a:pt x="2565" y="975"/>
                  </a:lnTo>
                  <a:lnTo>
                    <a:pt x="2421" y="911"/>
                  </a:lnTo>
                  <a:lnTo>
                    <a:pt x="2447" y="917"/>
                  </a:lnTo>
                  <a:lnTo>
                    <a:pt x="2295" y="909"/>
                  </a:lnTo>
                  <a:lnTo>
                    <a:pt x="2348" y="890"/>
                  </a:lnTo>
                  <a:lnTo>
                    <a:pt x="2204" y="1026"/>
                  </a:lnTo>
                  <a:cubicBezTo>
                    <a:pt x="2187" y="1042"/>
                    <a:pt x="2163" y="1049"/>
                    <a:pt x="2140" y="1044"/>
                  </a:cubicBezTo>
                  <a:lnTo>
                    <a:pt x="1988" y="1012"/>
                  </a:lnTo>
                  <a:cubicBezTo>
                    <a:pt x="1983" y="1011"/>
                    <a:pt x="1979" y="1010"/>
                    <a:pt x="1975" y="1008"/>
                  </a:cubicBezTo>
                  <a:lnTo>
                    <a:pt x="1823" y="944"/>
                  </a:lnTo>
                  <a:cubicBezTo>
                    <a:pt x="1803" y="935"/>
                    <a:pt x="1788" y="919"/>
                    <a:pt x="1781" y="898"/>
                  </a:cubicBezTo>
                  <a:lnTo>
                    <a:pt x="1637" y="410"/>
                  </a:lnTo>
                  <a:lnTo>
                    <a:pt x="1695" y="461"/>
                  </a:lnTo>
                  <a:lnTo>
                    <a:pt x="1539" y="436"/>
                  </a:lnTo>
                  <a:lnTo>
                    <a:pt x="1395" y="404"/>
                  </a:lnTo>
                  <a:cubicBezTo>
                    <a:pt x="1383" y="401"/>
                    <a:pt x="1372" y="395"/>
                    <a:pt x="1362" y="387"/>
                  </a:cubicBezTo>
                  <a:lnTo>
                    <a:pt x="1210" y="251"/>
                  </a:lnTo>
                  <a:lnTo>
                    <a:pt x="1258" y="269"/>
                  </a:lnTo>
                  <a:lnTo>
                    <a:pt x="1114" y="269"/>
                  </a:lnTo>
                  <a:cubicBezTo>
                    <a:pt x="1106" y="269"/>
                    <a:pt x="1098" y="268"/>
                    <a:pt x="1090" y="265"/>
                  </a:cubicBezTo>
                  <a:lnTo>
                    <a:pt x="933" y="207"/>
                  </a:lnTo>
                  <a:lnTo>
                    <a:pt x="789" y="143"/>
                  </a:lnTo>
                  <a:lnTo>
                    <a:pt x="868" y="130"/>
                  </a:lnTo>
                  <a:lnTo>
                    <a:pt x="716" y="274"/>
                  </a:lnTo>
                  <a:cubicBezTo>
                    <a:pt x="700" y="289"/>
                    <a:pt x="677" y="296"/>
                    <a:pt x="655" y="292"/>
                  </a:cubicBezTo>
                  <a:lnTo>
                    <a:pt x="511" y="268"/>
                  </a:lnTo>
                  <a:lnTo>
                    <a:pt x="567" y="254"/>
                  </a:lnTo>
                  <a:lnTo>
                    <a:pt x="413" y="376"/>
                  </a:lnTo>
                  <a:lnTo>
                    <a:pt x="269" y="480"/>
                  </a:lnTo>
                  <a:cubicBezTo>
                    <a:pt x="255" y="489"/>
                    <a:pt x="239" y="494"/>
                    <a:pt x="223" y="493"/>
                  </a:cubicBezTo>
                  <a:lnTo>
                    <a:pt x="71" y="485"/>
                  </a:lnTo>
                  <a:cubicBezTo>
                    <a:pt x="31" y="483"/>
                    <a:pt x="0" y="449"/>
                    <a:pt x="3" y="410"/>
                  </a:cubicBezTo>
                  <a:cubicBezTo>
                    <a:pt x="5" y="370"/>
                    <a:pt x="39" y="339"/>
                    <a:pt x="78" y="342"/>
                  </a:cubicBezTo>
                  <a:close/>
                </a:path>
              </a:pathLst>
            </a:custGeom>
            <a:grpFill/>
            <a:ln w="25400" cap="flat">
              <a:solidFill>
                <a:srgbClr val="295B8E"/>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3441" name="Freeform 20"/>
            <p:cNvSpPr>
              <a:spLocks/>
            </p:cNvSpPr>
            <p:nvPr/>
          </p:nvSpPr>
          <p:spPr bwMode="auto">
            <a:xfrm>
              <a:off x="5384800" y="3344863"/>
              <a:ext cx="2870200" cy="736600"/>
            </a:xfrm>
            <a:custGeom>
              <a:avLst/>
              <a:gdLst>
                <a:gd name="T0" fmla="*/ 327 w 9195"/>
                <a:gd name="T1" fmla="*/ 1085 h 2179"/>
                <a:gd name="T2" fmla="*/ 775 w 9195"/>
                <a:gd name="T3" fmla="*/ 1033 h 2179"/>
                <a:gd name="T4" fmla="*/ 1074 w 9195"/>
                <a:gd name="T5" fmla="*/ 1137 h 2179"/>
                <a:gd name="T6" fmla="*/ 1401 w 9195"/>
                <a:gd name="T7" fmla="*/ 1208 h 2179"/>
                <a:gd name="T8" fmla="*/ 1754 w 9195"/>
                <a:gd name="T9" fmla="*/ 1270 h 2179"/>
                <a:gd name="T10" fmla="*/ 2062 w 9195"/>
                <a:gd name="T11" fmla="*/ 1402 h 2179"/>
                <a:gd name="T12" fmla="*/ 2366 w 9195"/>
                <a:gd name="T13" fmla="*/ 1781 h 2179"/>
                <a:gd name="T14" fmla="*/ 2640 w 9195"/>
                <a:gd name="T15" fmla="*/ 1889 h 2179"/>
                <a:gd name="T16" fmla="*/ 2936 w 9195"/>
                <a:gd name="T17" fmla="*/ 1873 h 2179"/>
                <a:gd name="T18" fmla="*/ 3310 w 9195"/>
                <a:gd name="T19" fmla="*/ 1930 h 2179"/>
                <a:gd name="T20" fmla="*/ 3564 w 9195"/>
                <a:gd name="T21" fmla="*/ 1909 h 2179"/>
                <a:gd name="T22" fmla="*/ 3879 w 9195"/>
                <a:gd name="T23" fmla="*/ 1784 h 2179"/>
                <a:gd name="T24" fmla="*/ 4183 w 9195"/>
                <a:gd name="T25" fmla="*/ 1617 h 2179"/>
                <a:gd name="T26" fmla="*/ 4461 w 9195"/>
                <a:gd name="T27" fmla="*/ 1491 h 2179"/>
                <a:gd name="T28" fmla="*/ 4839 w 9195"/>
                <a:gd name="T29" fmla="*/ 1354 h 2179"/>
                <a:gd name="T30" fmla="*/ 5154 w 9195"/>
                <a:gd name="T31" fmla="*/ 1244 h 2179"/>
                <a:gd name="T32" fmla="*/ 5435 w 9195"/>
                <a:gd name="T33" fmla="*/ 1068 h 2179"/>
                <a:gd name="T34" fmla="*/ 5727 w 9195"/>
                <a:gd name="T35" fmla="*/ 838 h 2179"/>
                <a:gd name="T36" fmla="*/ 6140 w 9195"/>
                <a:gd name="T37" fmla="*/ 847 h 2179"/>
                <a:gd name="T38" fmla="*/ 6409 w 9195"/>
                <a:gd name="T39" fmla="*/ 813 h 2179"/>
                <a:gd name="T40" fmla="*/ 6764 w 9195"/>
                <a:gd name="T41" fmla="*/ 838 h 2179"/>
                <a:gd name="T42" fmla="*/ 7061 w 9195"/>
                <a:gd name="T43" fmla="*/ 717 h 2179"/>
                <a:gd name="T44" fmla="*/ 7369 w 9195"/>
                <a:gd name="T45" fmla="*/ 601 h 2179"/>
                <a:gd name="T46" fmla="*/ 7737 w 9195"/>
                <a:gd name="T47" fmla="*/ 462 h 2179"/>
                <a:gd name="T48" fmla="*/ 8038 w 9195"/>
                <a:gd name="T49" fmla="*/ 273 h 2179"/>
                <a:gd name="T50" fmla="*/ 8320 w 9195"/>
                <a:gd name="T51" fmla="*/ 170 h 2179"/>
                <a:gd name="T52" fmla="*/ 8638 w 9195"/>
                <a:gd name="T53" fmla="*/ 125 h 2179"/>
                <a:gd name="T54" fmla="*/ 8928 w 9195"/>
                <a:gd name="T55" fmla="*/ 41 h 2179"/>
                <a:gd name="T56" fmla="*/ 9131 w 9195"/>
                <a:gd name="T57" fmla="*/ 276 h 2179"/>
                <a:gd name="T58" fmla="*/ 8869 w 9195"/>
                <a:gd name="T59" fmla="*/ 115 h 2179"/>
                <a:gd name="T60" fmla="*/ 8576 w 9195"/>
                <a:gd name="T61" fmla="*/ 186 h 2179"/>
                <a:gd name="T62" fmla="*/ 8251 w 9195"/>
                <a:gd name="T63" fmla="*/ 277 h 2179"/>
                <a:gd name="T64" fmla="*/ 7980 w 9195"/>
                <a:gd name="T65" fmla="*/ 351 h 2179"/>
                <a:gd name="T66" fmla="*/ 7685 w 9195"/>
                <a:gd name="T67" fmla="*/ 549 h 2179"/>
                <a:gd name="T68" fmla="*/ 7325 w 9195"/>
                <a:gd name="T69" fmla="*/ 721 h 2179"/>
                <a:gd name="T70" fmla="*/ 7014 w 9195"/>
                <a:gd name="T71" fmla="*/ 824 h 2179"/>
                <a:gd name="T72" fmla="*/ 6721 w 9195"/>
                <a:gd name="T73" fmla="*/ 947 h 2179"/>
                <a:gd name="T74" fmla="*/ 6352 w 9195"/>
                <a:gd name="T75" fmla="*/ 894 h 2179"/>
                <a:gd name="T76" fmla="*/ 6053 w 9195"/>
                <a:gd name="T77" fmla="*/ 835 h 2179"/>
                <a:gd name="T78" fmla="*/ 5702 w 9195"/>
                <a:gd name="T79" fmla="*/ 933 h 2179"/>
                <a:gd name="T80" fmla="*/ 5397 w 9195"/>
                <a:gd name="T81" fmla="*/ 1165 h 2179"/>
                <a:gd name="T82" fmla="*/ 5090 w 9195"/>
                <a:gd name="T83" fmla="*/ 1315 h 2179"/>
                <a:gd name="T84" fmla="*/ 4781 w 9195"/>
                <a:gd name="T85" fmla="*/ 1468 h 2179"/>
                <a:gd name="T86" fmla="*/ 4430 w 9195"/>
                <a:gd name="T87" fmla="*/ 1595 h 2179"/>
                <a:gd name="T88" fmla="*/ 4111 w 9195"/>
                <a:gd name="T89" fmla="*/ 1680 h 2179"/>
                <a:gd name="T90" fmla="*/ 3822 w 9195"/>
                <a:gd name="T91" fmla="*/ 1888 h 2179"/>
                <a:gd name="T92" fmla="*/ 3517 w 9195"/>
                <a:gd name="T93" fmla="*/ 2176 h 2179"/>
                <a:gd name="T94" fmla="*/ 3230 w 9195"/>
                <a:gd name="T95" fmla="*/ 1976 h 2179"/>
                <a:gd name="T96" fmla="*/ 2856 w 9195"/>
                <a:gd name="T97" fmla="*/ 1932 h 2179"/>
                <a:gd name="T98" fmla="*/ 2542 w 9195"/>
                <a:gd name="T99" fmla="*/ 1945 h 2179"/>
                <a:gd name="T100" fmla="*/ 2232 w 9195"/>
                <a:gd name="T101" fmla="*/ 1735 h 2179"/>
                <a:gd name="T102" fmla="*/ 1954 w 9195"/>
                <a:gd name="T103" fmla="*/ 1418 h 2179"/>
                <a:gd name="T104" fmla="*/ 1579 w 9195"/>
                <a:gd name="T105" fmla="*/ 1277 h 2179"/>
                <a:gd name="T106" fmla="*/ 1297 w 9195"/>
                <a:gd name="T107" fmla="*/ 1264 h 2179"/>
                <a:gd name="T108" fmla="*/ 986 w 9195"/>
                <a:gd name="T109" fmla="*/ 1164 h 2179"/>
                <a:gd name="T110" fmla="*/ 642 w 9195"/>
                <a:gd name="T111" fmla="*/ 1136 h 2179"/>
                <a:gd name="T112" fmla="*/ 255 w 9195"/>
                <a:gd name="T113" fmla="*/ 1140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95" h="2179">
                  <a:moveTo>
                    <a:pt x="33" y="1045"/>
                  </a:moveTo>
                  <a:lnTo>
                    <a:pt x="109" y="1033"/>
                  </a:lnTo>
                  <a:lnTo>
                    <a:pt x="177" y="1014"/>
                  </a:lnTo>
                  <a:cubicBezTo>
                    <a:pt x="187" y="1011"/>
                    <a:pt x="199" y="1013"/>
                    <a:pt x="208" y="1019"/>
                  </a:cubicBezTo>
                  <a:lnTo>
                    <a:pt x="284" y="1075"/>
                  </a:lnTo>
                  <a:lnTo>
                    <a:pt x="270" y="1069"/>
                  </a:lnTo>
                  <a:lnTo>
                    <a:pt x="342" y="1085"/>
                  </a:lnTo>
                  <a:lnTo>
                    <a:pt x="327" y="1085"/>
                  </a:lnTo>
                  <a:lnTo>
                    <a:pt x="403" y="1069"/>
                  </a:lnTo>
                  <a:lnTo>
                    <a:pt x="473" y="1050"/>
                  </a:lnTo>
                  <a:lnTo>
                    <a:pt x="553" y="1037"/>
                  </a:lnTo>
                  <a:cubicBezTo>
                    <a:pt x="559" y="1036"/>
                    <a:pt x="565" y="1037"/>
                    <a:pt x="571" y="1039"/>
                  </a:cubicBezTo>
                  <a:lnTo>
                    <a:pt x="647" y="1067"/>
                  </a:lnTo>
                  <a:lnTo>
                    <a:pt x="627" y="1065"/>
                  </a:lnTo>
                  <a:lnTo>
                    <a:pt x="699" y="1049"/>
                  </a:lnTo>
                  <a:lnTo>
                    <a:pt x="775" y="1033"/>
                  </a:lnTo>
                  <a:cubicBezTo>
                    <a:pt x="786" y="1031"/>
                    <a:pt x="798" y="1034"/>
                    <a:pt x="806" y="1042"/>
                  </a:cubicBezTo>
                  <a:lnTo>
                    <a:pt x="878" y="1106"/>
                  </a:lnTo>
                  <a:lnTo>
                    <a:pt x="856" y="1097"/>
                  </a:lnTo>
                  <a:lnTo>
                    <a:pt x="932" y="1101"/>
                  </a:lnTo>
                  <a:lnTo>
                    <a:pt x="1000" y="1097"/>
                  </a:lnTo>
                  <a:cubicBezTo>
                    <a:pt x="1007" y="1096"/>
                    <a:pt x="1013" y="1098"/>
                    <a:pt x="1019" y="1101"/>
                  </a:cubicBezTo>
                  <a:lnTo>
                    <a:pt x="1095" y="1141"/>
                  </a:lnTo>
                  <a:lnTo>
                    <a:pt x="1074" y="1137"/>
                  </a:lnTo>
                  <a:lnTo>
                    <a:pt x="1146" y="1129"/>
                  </a:lnTo>
                  <a:cubicBezTo>
                    <a:pt x="1150" y="1128"/>
                    <a:pt x="1154" y="1128"/>
                    <a:pt x="1158" y="1129"/>
                  </a:cubicBezTo>
                  <a:lnTo>
                    <a:pt x="1234" y="1145"/>
                  </a:lnTo>
                  <a:cubicBezTo>
                    <a:pt x="1238" y="1146"/>
                    <a:pt x="1243" y="1148"/>
                    <a:pt x="1246" y="1151"/>
                  </a:cubicBezTo>
                  <a:lnTo>
                    <a:pt x="1318" y="1199"/>
                  </a:lnTo>
                  <a:lnTo>
                    <a:pt x="1300" y="1193"/>
                  </a:lnTo>
                  <a:lnTo>
                    <a:pt x="1376" y="1197"/>
                  </a:lnTo>
                  <a:cubicBezTo>
                    <a:pt x="1386" y="1197"/>
                    <a:pt x="1395" y="1201"/>
                    <a:pt x="1401" y="1208"/>
                  </a:cubicBezTo>
                  <a:lnTo>
                    <a:pt x="1473" y="1288"/>
                  </a:lnTo>
                  <a:lnTo>
                    <a:pt x="1422" y="1286"/>
                  </a:lnTo>
                  <a:lnTo>
                    <a:pt x="1498" y="1218"/>
                  </a:lnTo>
                  <a:cubicBezTo>
                    <a:pt x="1505" y="1212"/>
                    <a:pt x="1514" y="1208"/>
                    <a:pt x="1522" y="1208"/>
                  </a:cubicBezTo>
                  <a:lnTo>
                    <a:pt x="1594" y="1208"/>
                  </a:lnTo>
                  <a:cubicBezTo>
                    <a:pt x="1600" y="1208"/>
                    <a:pt x="1605" y="1210"/>
                    <a:pt x="1610" y="1212"/>
                  </a:cubicBezTo>
                  <a:lnTo>
                    <a:pt x="1686" y="1248"/>
                  </a:lnTo>
                  <a:lnTo>
                    <a:pt x="1754" y="1270"/>
                  </a:lnTo>
                  <a:lnTo>
                    <a:pt x="1748" y="1269"/>
                  </a:lnTo>
                  <a:lnTo>
                    <a:pt x="1824" y="1281"/>
                  </a:lnTo>
                  <a:cubicBezTo>
                    <a:pt x="1828" y="1282"/>
                    <a:pt x="1832" y="1283"/>
                    <a:pt x="1836" y="1285"/>
                  </a:cubicBezTo>
                  <a:lnTo>
                    <a:pt x="1908" y="1325"/>
                  </a:lnTo>
                  <a:lnTo>
                    <a:pt x="1903" y="1323"/>
                  </a:lnTo>
                  <a:lnTo>
                    <a:pt x="1979" y="1351"/>
                  </a:lnTo>
                  <a:cubicBezTo>
                    <a:pt x="1981" y="1352"/>
                    <a:pt x="1984" y="1353"/>
                    <a:pt x="1986" y="1354"/>
                  </a:cubicBezTo>
                  <a:lnTo>
                    <a:pt x="2062" y="1402"/>
                  </a:lnTo>
                  <a:cubicBezTo>
                    <a:pt x="2066" y="1405"/>
                    <a:pt x="2069" y="1408"/>
                    <a:pt x="2072" y="1412"/>
                  </a:cubicBezTo>
                  <a:lnTo>
                    <a:pt x="2144" y="1516"/>
                  </a:lnTo>
                  <a:lnTo>
                    <a:pt x="2137" y="1508"/>
                  </a:lnTo>
                  <a:lnTo>
                    <a:pt x="2213" y="1568"/>
                  </a:lnTo>
                  <a:cubicBezTo>
                    <a:pt x="2216" y="1571"/>
                    <a:pt x="2219" y="1574"/>
                    <a:pt x="2221" y="1578"/>
                  </a:cubicBezTo>
                  <a:lnTo>
                    <a:pt x="2293" y="1698"/>
                  </a:lnTo>
                  <a:lnTo>
                    <a:pt x="2290" y="1693"/>
                  </a:lnTo>
                  <a:lnTo>
                    <a:pt x="2366" y="1781"/>
                  </a:lnTo>
                  <a:lnTo>
                    <a:pt x="2360" y="1775"/>
                  </a:lnTo>
                  <a:lnTo>
                    <a:pt x="2432" y="1827"/>
                  </a:lnTo>
                  <a:lnTo>
                    <a:pt x="2420" y="1822"/>
                  </a:lnTo>
                  <a:lnTo>
                    <a:pt x="2496" y="1842"/>
                  </a:lnTo>
                  <a:cubicBezTo>
                    <a:pt x="2498" y="1842"/>
                    <a:pt x="2500" y="1843"/>
                    <a:pt x="2503" y="1844"/>
                  </a:cubicBezTo>
                  <a:lnTo>
                    <a:pt x="2575" y="1880"/>
                  </a:lnTo>
                  <a:lnTo>
                    <a:pt x="2564" y="1877"/>
                  </a:lnTo>
                  <a:lnTo>
                    <a:pt x="2640" y="1889"/>
                  </a:lnTo>
                  <a:lnTo>
                    <a:pt x="2618" y="1892"/>
                  </a:lnTo>
                  <a:lnTo>
                    <a:pt x="2690" y="1856"/>
                  </a:lnTo>
                  <a:cubicBezTo>
                    <a:pt x="2697" y="1853"/>
                    <a:pt x="2705" y="1852"/>
                    <a:pt x="2712" y="1853"/>
                  </a:cubicBezTo>
                  <a:lnTo>
                    <a:pt x="2788" y="1865"/>
                  </a:lnTo>
                  <a:lnTo>
                    <a:pt x="2780" y="1865"/>
                  </a:lnTo>
                  <a:lnTo>
                    <a:pt x="2852" y="1861"/>
                  </a:lnTo>
                  <a:cubicBezTo>
                    <a:pt x="2855" y="1860"/>
                    <a:pt x="2858" y="1861"/>
                    <a:pt x="2860" y="1861"/>
                  </a:cubicBezTo>
                  <a:lnTo>
                    <a:pt x="2936" y="1873"/>
                  </a:lnTo>
                  <a:lnTo>
                    <a:pt x="3010" y="1889"/>
                  </a:lnTo>
                  <a:cubicBezTo>
                    <a:pt x="3012" y="1890"/>
                    <a:pt x="3014" y="1890"/>
                    <a:pt x="3016" y="1891"/>
                  </a:cubicBezTo>
                  <a:lnTo>
                    <a:pt x="3092" y="1923"/>
                  </a:lnTo>
                  <a:lnTo>
                    <a:pt x="3074" y="1921"/>
                  </a:lnTo>
                  <a:lnTo>
                    <a:pt x="3146" y="1913"/>
                  </a:lnTo>
                  <a:lnTo>
                    <a:pt x="3223" y="1905"/>
                  </a:lnTo>
                  <a:cubicBezTo>
                    <a:pt x="3228" y="1904"/>
                    <a:pt x="3233" y="1905"/>
                    <a:pt x="3238" y="1906"/>
                  </a:cubicBezTo>
                  <a:lnTo>
                    <a:pt x="3310" y="1930"/>
                  </a:lnTo>
                  <a:lnTo>
                    <a:pt x="3300" y="1929"/>
                  </a:lnTo>
                  <a:lnTo>
                    <a:pt x="3376" y="1933"/>
                  </a:lnTo>
                  <a:cubicBezTo>
                    <a:pt x="3390" y="1933"/>
                    <a:pt x="3401" y="1941"/>
                    <a:pt x="3407" y="1953"/>
                  </a:cubicBezTo>
                  <a:lnTo>
                    <a:pt x="3483" y="2113"/>
                  </a:lnTo>
                  <a:lnTo>
                    <a:pt x="3456" y="2093"/>
                  </a:lnTo>
                  <a:lnTo>
                    <a:pt x="3528" y="2105"/>
                  </a:lnTo>
                  <a:lnTo>
                    <a:pt x="3488" y="2129"/>
                  </a:lnTo>
                  <a:lnTo>
                    <a:pt x="3564" y="1909"/>
                  </a:lnTo>
                  <a:cubicBezTo>
                    <a:pt x="3569" y="1897"/>
                    <a:pt x="3578" y="1888"/>
                    <a:pt x="3591" y="1885"/>
                  </a:cubicBezTo>
                  <a:lnTo>
                    <a:pt x="3663" y="1869"/>
                  </a:lnTo>
                  <a:lnTo>
                    <a:pt x="3652" y="1873"/>
                  </a:lnTo>
                  <a:lnTo>
                    <a:pt x="3728" y="1829"/>
                  </a:lnTo>
                  <a:cubicBezTo>
                    <a:pt x="3733" y="1827"/>
                    <a:pt x="3738" y="1825"/>
                    <a:pt x="3742" y="1825"/>
                  </a:cubicBezTo>
                  <a:lnTo>
                    <a:pt x="3814" y="1817"/>
                  </a:lnTo>
                  <a:lnTo>
                    <a:pt x="3803" y="1820"/>
                  </a:lnTo>
                  <a:lnTo>
                    <a:pt x="3879" y="1784"/>
                  </a:lnTo>
                  <a:lnTo>
                    <a:pt x="3949" y="1745"/>
                  </a:lnTo>
                  <a:cubicBezTo>
                    <a:pt x="3952" y="1743"/>
                    <a:pt x="3956" y="1742"/>
                    <a:pt x="3959" y="1741"/>
                  </a:cubicBezTo>
                  <a:lnTo>
                    <a:pt x="4035" y="1725"/>
                  </a:lnTo>
                  <a:lnTo>
                    <a:pt x="4012" y="1741"/>
                  </a:lnTo>
                  <a:lnTo>
                    <a:pt x="4084" y="1625"/>
                  </a:lnTo>
                  <a:cubicBezTo>
                    <a:pt x="4091" y="1614"/>
                    <a:pt x="4105" y="1607"/>
                    <a:pt x="4118" y="1609"/>
                  </a:cubicBezTo>
                  <a:lnTo>
                    <a:pt x="4194" y="1617"/>
                  </a:lnTo>
                  <a:lnTo>
                    <a:pt x="4183" y="1617"/>
                  </a:lnTo>
                  <a:lnTo>
                    <a:pt x="4255" y="1601"/>
                  </a:lnTo>
                  <a:lnTo>
                    <a:pt x="4243" y="1606"/>
                  </a:lnTo>
                  <a:lnTo>
                    <a:pt x="4319" y="1558"/>
                  </a:lnTo>
                  <a:cubicBezTo>
                    <a:pt x="4322" y="1556"/>
                    <a:pt x="4324" y="1555"/>
                    <a:pt x="4327" y="1554"/>
                  </a:cubicBezTo>
                  <a:lnTo>
                    <a:pt x="4399" y="1530"/>
                  </a:lnTo>
                  <a:lnTo>
                    <a:pt x="4391" y="1534"/>
                  </a:lnTo>
                  <a:lnTo>
                    <a:pt x="4467" y="1486"/>
                  </a:lnTo>
                  <a:lnTo>
                    <a:pt x="4461" y="1491"/>
                  </a:lnTo>
                  <a:lnTo>
                    <a:pt x="4533" y="1419"/>
                  </a:lnTo>
                  <a:cubicBezTo>
                    <a:pt x="4538" y="1415"/>
                    <a:pt x="4543" y="1411"/>
                    <a:pt x="4549" y="1410"/>
                  </a:cubicBezTo>
                  <a:lnTo>
                    <a:pt x="4625" y="1390"/>
                  </a:lnTo>
                  <a:cubicBezTo>
                    <a:pt x="4629" y="1389"/>
                    <a:pt x="4633" y="1388"/>
                    <a:pt x="4636" y="1389"/>
                  </a:cubicBezTo>
                  <a:lnTo>
                    <a:pt x="4708" y="1393"/>
                  </a:lnTo>
                  <a:lnTo>
                    <a:pt x="4784" y="1397"/>
                  </a:lnTo>
                  <a:lnTo>
                    <a:pt x="4763" y="1402"/>
                  </a:lnTo>
                  <a:lnTo>
                    <a:pt x="4839" y="1354"/>
                  </a:lnTo>
                  <a:lnTo>
                    <a:pt x="4832" y="1360"/>
                  </a:lnTo>
                  <a:lnTo>
                    <a:pt x="4904" y="1280"/>
                  </a:lnTo>
                  <a:cubicBezTo>
                    <a:pt x="4911" y="1273"/>
                    <a:pt x="4920" y="1268"/>
                    <a:pt x="4930" y="1268"/>
                  </a:cubicBezTo>
                  <a:lnTo>
                    <a:pt x="5006" y="1268"/>
                  </a:lnTo>
                  <a:lnTo>
                    <a:pt x="4995" y="1270"/>
                  </a:lnTo>
                  <a:lnTo>
                    <a:pt x="5067" y="1246"/>
                  </a:lnTo>
                  <a:cubicBezTo>
                    <a:pt x="5071" y="1245"/>
                    <a:pt x="5075" y="1244"/>
                    <a:pt x="5078" y="1244"/>
                  </a:cubicBezTo>
                  <a:lnTo>
                    <a:pt x="5154" y="1244"/>
                  </a:lnTo>
                  <a:lnTo>
                    <a:pt x="5133" y="1251"/>
                  </a:lnTo>
                  <a:lnTo>
                    <a:pt x="5205" y="1199"/>
                  </a:lnTo>
                  <a:cubicBezTo>
                    <a:pt x="5207" y="1198"/>
                    <a:pt x="5209" y="1197"/>
                    <a:pt x="5211" y="1196"/>
                  </a:cubicBezTo>
                  <a:lnTo>
                    <a:pt x="5287" y="1160"/>
                  </a:lnTo>
                  <a:lnTo>
                    <a:pt x="5280" y="1164"/>
                  </a:lnTo>
                  <a:lnTo>
                    <a:pt x="5352" y="1108"/>
                  </a:lnTo>
                  <a:cubicBezTo>
                    <a:pt x="5354" y="1106"/>
                    <a:pt x="5357" y="1105"/>
                    <a:pt x="5359" y="1104"/>
                  </a:cubicBezTo>
                  <a:lnTo>
                    <a:pt x="5435" y="1068"/>
                  </a:lnTo>
                  <a:cubicBezTo>
                    <a:pt x="5438" y="1067"/>
                    <a:pt x="5441" y="1066"/>
                    <a:pt x="5445" y="1065"/>
                  </a:cubicBezTo>
                  <a:lnTo>
                    <a:pt x="5517" y="1053"/>
                  </a:lnTo>
                  <a:lnTo>
                    <a:pt x="5508" y="1055"/>
                  </a:lnTo>
                  <a:lnTo>
                    <a:pt x="5584" y="1023"/>
                  </a:lnTo>
                  <a:lnTo>
                    <a:pt x="5566" y="1040"/>
                  </a:lnTo>
                  <a:lnTo>
                    <a:pt x="5638" y="900"/>
                  </a:lnTo>
                  <a:cubicBezTo>
                    <a:pt x="5641" y="894"/>
                    <a:pt x="5646" y="889"/>
                    <a:pt x="5651" y="886"/>
                  </a:cubicBezTo>
                  <a:lnTo>
                    <a:pt x="5727" y="838"/>
                  </a:lnTo>
                  <a:cubicBezTo>
                    <a:pt x="5731" y="836"/>
                    <a:pt x="5735" y="834"/>
                    <a:pt x="5739" y="833"/>
                  </a:cubicBezTo>
                  <a:lnTo>
                    <a:pt x="5811" y="817"/>
                  </a:lnTo>
                  <a:lnTo>
                    <a:pt x="5891" y="809"/>
                  </a:lnTo>
                  <a:lnTo>
                    <a:pt x="5885" y="810"/>
                  </a:lnTo>
                  <a:lnTo>
                    <a:pt x="5957" y="790"/>
                  </a:lnTo>
                  <a:lnTo>
                    <a:pt x="6032" y="766"/>
                  </a:lnTo>
                  <a:cubicBezTo>
                    <a:pt x="6044" y="762"/>
                    <a:pt x="6058" y="766"/>
                    <a:pt x="6068" y="775"/>
                  </a:cubicBezTo>
                  <a:lnTo>
                    <a:pt x="6140" y="847"/>
                  </a:lnTo>
                  <a:lnTo>
                    <a:pt x="6124" y="838"/>
                  </a:lnTo>
                  <a:lnTo>
                    <a:pt x="6200" y="858"/>
                  </a:lnTo>
                  <a:lnTo>
                    <a:pt x="6189" y="857"/>
                  </a:lnTo>
                  <a:lnTo>
                    <a:pt x="6265" y="853"/>
                  </a:lnTo>
                  <a:lnTo>
                    <a:pt x="6253" y="855"/>
                  </a:lnTo>
                  <a:lnTo>
                    <a:pt x="6325" y="827"/>
                  </a:lnTo>
                  <a:cubicBezTo>
                    <a:pt x="6328" y="826"/>
                    <a:pt x="6330" y="825"/>
                    <a:pt x="6333" y="825"/>
                  </a:cubicBezTo>
                  <a:lnTo>
                    <a:pt x="6409" y="813"/>
                  </a:lnTo>
                  <a:lnTo>
                    <a:pt x="6484" y="809"/>
                  </a:lnTo>
                  <a:cubicBezTo>
                    <a:pt x="6491" y="808"/>
                    <a:pt x="6498" y="810"/>
                    <a:pt x="6505" y="813"/>
                  </a:cubicBezTo>
                  <a:lnTo>
                    <a:pt x="6581" y="857"/>
                  </a:lnTo>
                  <a:lnTo>
                    <a:pt x="6654" y="907"/>
                  </a:lnTo>
                  <a:lnTo>
                    <a:pt x="6624" y="902"/>
                  </a:lnTo>
                  <a:lnTo>
                    <a:pt x="6700" y="878"/>
                  </a:lnTo>
                  <a:lnTo>
                    <a:pt x="6692" y="882"/>
                  </a:lnTo>
                  <a:lnTo>
                    <a:pt x="6764" y="838"/>
                  </a:lnTo>
                  <a:cubicBezTo>
                    <a:pt x="6767" y="836"/>
                    <a:pt x="6771" y="834"/>
                    <a:pt x="6775" y="833"/>
                  </a:cubicBezTo>
                  <a:lnTo>
                    <a:pt x="6851" y="817"/>
                  </a:lnTo>
                  <a:lnTo>
                    <a:pt x="6838" y="823"/>
                  </a:lnTo>
                  <a:lnTo>
                    <a:pt x="6910" y="775"/>
                  </a:lnTo>
                  <a:cubicBezTo>
                    <a:pt x="6914" y="772"/>
                    <a:pt x="6919" y="770"/>
                    <a:pt x="6923" y="769"/>
                  </a:cubicBezTo>
                  <a:lnTo>
                    <a:pt x="6999" y="753"/>
                  </a:lnTo>
                  <a:lnTo>
                    <a:pt x="6989" y="757"/>
                  </a:lnTo>
                  <a:lnTo>
                    <a:pt x="7061" y="717"/>
                  </a:lnTo>
                  <a:cubicBezTo>
                    <a:pt x="7064" y="715"/>
                    <a:pt x="7068" y="714"/>
                    <a:pt x="7071" y="713"/>
                  </a:cubicBezTo>
                  <a:lnTo>
                    <a:pt x="7147" y="697"/>
                  </a:lnTo>
                  <a:lnTo>
                    <a:pt x="7222" y="689"/>
                  </a:lnTo>
                  <a:lnTo>
                    <a:pt x="7212" y="691"/>
                  </a:lnTo>
                  <a:lnTo>
                    <a:pt x="7288" y="659"/>
                  </a:lnTo>
                  <a:lnTo>
                    <a:pt x="7280" y="664"/>
                  </a:lnTo>
                  <a:lnTo>
                    <a:pt x="7352" y="608"/>
                  </a:lnTo>
                  <a:cubicBezTo>
                    <a:pt x="7357" y="604"/>
                    <a:pt x="7363" y="602"/>
                    <a:pt x="7369" y="601"/>
                  </a:cubicBezTo>
                  <a:lnTo>
                    <a:pt x="7445" y="589"/>
                  </a:lnTo>
                  <a:lnTo>
                    <a:pt x="7430" y="595"/>
                  </a:lnTo>
                  <a:lnTo>
                    <a:pt x="7502" y="547"/>
                  </a:lnTo>
                  <a:cubicBezTo>
                    <a:pt x="7505" y="545"/>
                    <a:pt x="7507" y="544"/>
                    <a:pt x="7510" y="543"/>
                  </a:cubicBezTo>
                  <a:lnTo>
                    <a:pt x="7586" y="515"/>
                  </a:lnTo>
                  <a:lnTo>
                    <a:pt x="7656" y="484"/>
                  </a:lnTo>
                  <a:cubicBezTo>
                    <a:pt x="7658" y="483"/>
                    <a:pt x="7659" y="482"/>
                    <a:pt x="7661" y="482"/>
                  </a:cubicBezTo>
                  <a:lnTo>
                    <a:pt x="7737" y="462"/>
                  </a:lnTo>
                  <a:lnTo>
                    <a:pt x="7726" y="467"/>
                  </a:lnTo>
                  <a:lnTo>
                    <a:pt x="7802" y="415"/>
                  </a:lnTo>
                  <a:lnTo>
                    <a:pt x="7793" y="424"/>
                  </a:lnTo>
                  <a:lnTo>
                    <a:pt x="7865" y="316"/>
                  </a:lnTo>
                  <a:cubicBezTo>
                    <a:pt x="7869" y="309"/>
                    <a:pt x="7877" y="304"/>
                    <a:pt x="7885" y="302"/>
                  </a:cubicBezTo>
                  <a:lnTo>
                    <a:pt x="7961" y="282"/>
                  </a:lnTo>
                  <a:cubicBezTo>
                    <a:pt x="7963" y="281"/>
                    <a:pt x="7965" y="281"/>
                    <a:pt x="7966" y="281"/>
                  </a:cubicBezTo>
                  <a:lnTo>
                    <a:pt x="8038" y="273"/>
                  </a:lnTo>
                  <a:lnTo>
                    <a:pt x="8027" y="276"/>
                  </a:lnTo>
                  <a:lnTo>
                    <a:pt x="8103" y="240"/>
                  </a:lnTo>
                  <a:lnTo>
                    <a:pt x="8095" y="246"/>
                  </a:lnTo>
                  <a:lnTo>
                    <a:pt x="8167" y="182"/>
                  </a:lnTo>
                  <a:cubicBezTo>
                    <a:pt x="8177" y="172"/>
                    <a:pt x="8193" y="170"/>
                    <a:pt x="8206" y="176"/>
                  </a:cubicBezTo>
                  <a:lnTo>
                    <a:pt x="8282" y="212"/>
                  </a:lnTo>
                  <a:lnTo>
                    <a:pt x="8248" y="214"/>
                  </a:lnTo>
                  <a:lnTo>
                    <a:pt x="8320" y="170"/>
                  </a:lnTo>
                  <a:cubicBezTo>
                    <a:pt x="8323" y="168"/>
                    <a:pt x="8326" y="167"/>
                    <a:pt x="8329" y="166"/>
                  </a:cubicBezTo>
                  <a:lnTo>
                    <a:pt x="8405" y="146"/>
                  </a:lnTo>
                  <a:cubicBezTo>
                    <a:pt x="8409" y="145"/>
                    <a:pt x="8413" y="144"/>
                    <a:pt x="8416" y="145"/>
                  </a:cubicBezTo>
                  <a:lnTo>
                    <a:pt x="8488" y="149"/>
                  </a:lnTo>
                  <a:lnTo>
                    <a:pt x="8472" y="151"/>
                  </a:lnTo>
                  <a:lnTo>
                    <a:pt x="8548" y="119"/>
                  </a:lnTo>
                  <a:cubicBezTo>
                    <a:pt x="8554" y="117"/>
                    <a:pt x="8560" y="116"/>
                    <a:pt x="8566" y="117"/>
                  </a:cubicBezTo>
                  <a:lnTo>
                    <a:pt x="8638" y="125"/>
                  </a:lnTo>
                  <a:lnTo>
                    <a:pt x="8627" y="125"/>
                  </a:lnTo>
                  <a:lnTo>
                    <a:pt x="8703" y="109"/>
                  </a:lnTo>
                  <a:lnTo>
                    <a:pt x="8693" y="113"/>
                  </a:lnTo>
                  <a:lnTo>
                    <a:pt x="8765" y="73"/>
                  </a:lnTo>
                  <a:cubicBezTo>
                    <a:pt x="8767" y="72"/>
                    <a:pt x="8769" y="71"/>
                    <a:pt x="8772" y="70"/>
                  </a:cubicBezTo>
                  <a:lnTo>
                    <a:pt x="8848" y="46"/>
                  </a:lnTo>
                  <a:cubicBezTo>
                    <a:pt x="8850" y="45"/>
                    <a:pt x="8853" y="45"/>
                    <a:pt x="8856" y="45"/>
                  </a:cubicBezTo>
                  <a:lnTo>
                    <a:pt x="8928" y="41"/>
                  </a:lnTo>
                  <a:lnTo>
                    <a:pt x="8915" y="44"/>
                  </a:lnTo>
                  <a:lnTo>
                    <a:pt x="8991" y="8"/>
                  </a:lnTo>
                  <a:cubicBezTo>
                    <a:pt x="9009" y="0"/>
                    <a:pt x="9030" y="7"/>
                    <a:pt x="9039" y="24"/>
                  </a:cubicBezTo>
                  <a:lnTo>
                    <a:pt x="9111" y="168"/>
                  </a:lnTo>
                  <a:lnTo>
                    <a:pt x="9102" y="157"/>
                  </a:lnTo>
                  <a:lnTo>
                    <a:pt x="9178" y="221"/>
                  </a:lnTo>
                  <a:cubicBezTo>
                    <a:pt x="9193" y="234"/>
                    <a:pt x="9195" y="256"/>
                    <a:pt x="9182" y="272"/>
                  </a:cubicBezTo>
                  <a:cubicBezTo>
                    <a:pt x="9169" y="287"/>
                    <a:pt x="9146" y="289"/>
                    <a:pt x="9131" y="276"/>
                  </a:cubicBezTo>
                  <a:lnTo>
                    <a:pt x="9055" y="212"/>
                  </a:lnTo>
                  <a:cubicBezTo>
                    <a:pt x="9052" y="209"/>
                    <a:pt x="9048" y="205"/>
                    <a:pt x="9046" y="201"/>
                  </a:cubicBezTo>
                  <a:lnTo>
                    <a:pt x="8974" y="57"/>
                  </a:lnTo>
                  <a:lnTo>
                    <a:pt x="9022" y="73"/>
                  </a:lnTo>
                  <a:lnTo>
                    <a:pt x="8946" y="109"/>
                  </a:lnTo>
                  <a:cubicBezTo>
                    <a:pt x="8942" y="111"/>
                    <a:pt x="8937" y="112"/>
                    <a:pt x="8932" y="112"/>
                  </a:cubicBezTo>
                  <a:lnTo>
                    <a:pt x="8860" y="116"/>
                  </a:lnTo>
                  <a:lnTo>
                    <a:pt x="8869" y="115"/>
                  </a:lnTo>
                  <a:lnTo>
                    <a:pt x="8793" y="139"/>
                  </a:lnTo>
                  <a:lnTo>
                    <a:pt x="8800" y="136"/>
                  </a:lnTo>
                  <a:lnTo>
                    <a:pt x="8728" y="176"/>
                  </a:lnTo>
                  <a:cubicBezTo>
                    <a:pt x="8725" y="178"/>
                    <a:pt x="8721" y="179"/>
                    <a:pt x="8718" y="180"/>
                  </a:cubicBezTo>
                  <a:lnTo>
                    <a:pt x="8642" y="196"/>
                  </a:lnTo>
                  <a:cubicBezTo>
                    <a:pt x="8638" y="196"/>
                    <a:pt x="8634" y="197"/>
                    <a:pt x="8630" y="196"/>
                  </a:cubicBezTo>
                  <a:lnTo>
                    <a:pt x="8558" y="188"/>
                  </a:lnTo>
                  <a:lnTo>
                    <a:pt x="8576" y="186"/>
                  </a:lnTo>
                  <a:lnTo>
                    <a:pt x="8500" y="218"/>
                  </a:lnTo>
                  <a:cubicBezTo>
                    <a:pt x="8495" y="220"/>
                    <a:pt x="8490" y="221"/>
                    <a:pt x="8484" y="220"/>
                  </a:cubicBezTo>
                  <a:lnTo>
                    <a:pt x="8412" y="216"/>
                  </a:lnTo>
                  <a:lnTo>
                    <a:pt x="8424" y="215"/>
                  </a:lnTo>
                  <a:lnTo>
                    <a:pt x="8348" y="235"/>
                  </a:lnTo>
                  <a:lnTo>
                    <a:pt x="8357" y="231"/>
                  </a:lnTo>
                  <a:lnTo>
                    <a:pt x="8285" y="275"/>
                  </a:lnTo>
                  <a:cubicBezTo>
                    <a:pt x="8275" y="282"/>
                    <a:pt x="8262" y="282"/>
                    <a:pt x="8251" y="277"/>
                  </a:cubicBezTo>
                  <a:lnTo>
                    <a:pt x="8175" y="241"/>
                  </a:lnTo>
                  <a:lnTo>
                    <a:pt x="8214" y="235"/>
                  </a:lnTo>
                  <a:lnTo>
                    <a:pt x="8142" y="299"/>
                  </a:lnTo>
                  <a:cubicBezTo>
                    <a:pt x="8140" y="302"/>
                    <a:pt x="8137" y="304"/>
                    <a:pt x="8134" y="305"/>
                  </a:cubicBezTo>
                  <a:lnTo>
                    <a:pt x="8058" y="341"/>
                  </a:lnTo>
                  <a:cubicBezTo>
                    <a:pt x="8054" y="343"/>
                    <a:pt x="8050" y="344"/>
                    <a:pt x="8046" y="344"/>
                  </a:cubicBezTo>
                  <a:lnTo>
                    <a:pt x="7974" y="352"/>
                  </a:lnTo>
                  <a:lnTo>
                    <a:pt x="7980" y="351"/>
                  </a:lnTo>
                  <a:lnTo>
                    <a:pt x="7904" y="371"/>
                  </a:lnTo>
                  <a:lnTo>
                    <a:pt x="7924" y="356"/>
                  </a:lnTo>
                  <a:lnTo>
                    <a:pt x="7852" y="464"/>
                  </a:lnTo>
                  <a:cubicBezTo>
                    <a:pt x="7850" y="468"/>
                    <a:pt x="7847" y="472"/>
                    <a:pt x="7843" y="474"/>
                  </a:cubicBezTo>
                  <a:lnTo>
                    <a:pt x="7767" y="526"/>
                  </a:lnTo>
                  <a:cubicBezTo>
                    <a:pt x="7763" y="529"/>
                    <a:pt x="7760" y="530"/>
                    <a:pt x="7756" y="531"/>
                  </a:cubicBezTo>
                  <a:lnTo>
                    <a:pt x="7680" y="551"/>
                  </a:lnTo>
                  <a:lnTo>
                    <a:pt x="7685" y="549"/>
                  </a:lnTo>
                  <a:lnTo>
                    <a:pt x="7611" y="582"/>
                  </a:lnTo>
                  <a:lnTo>
                    <a:pt x="7535" y="610"/>
                  </a:lnTo>
                  <a:lnTo>
                    <a:pt x="7542" y="606"/>
                  </a:lnTo>
                  <a:lnTo>
                    <a:pt x="7470" y="654"/>
                  </a:lnTo>
                  <a:cubicBezTo>
                    <a:pt x="7466" y="657"/>
                    <a:pt x="7461" y="659"/>
                    <a:pt x="7456" y="660"/>
                  </a:cubicBezTo>
                  <a:lnTo>
                    <a:pt x="7380" y="672"/>
                  </a:lnTo>
                  <a:lnTo>
                    <a:pt x="7397" y="665"/>
                  </a:lnTo>
                  <a:lnTo>
                    <a:pt x="7325" y="721"/>
                  </a:lnTo>
                  <a:cubicBezTo>
                    <a:pt x="7322" y="723"/>
                    <a:pt x="7319" y="724"/>
                    <a:pt x="7316" y="726"/>
                  </a:cubicBezTo>
                  <a:lnTo>
                    <a:pt x="7240" y="758"/>
                  </a:lnTo>
                  <a:cubicBezTo>
                    <a:pt x="7237" y="759"/>
                    <a:pt x="7234" y="760"/>
                    <a:pt x="7230" y="760"/>
                  </a:cubicBezTo>
                  <a:lnTo>
                    <a:pt x="7162" y="768"/>
                  </a:lnTo>
                  <a:lnTo>
                    <a:pt x="7086" y="784"/>
                  </a:lnTo>
                  <a:lnTo>
                    <a:pt x="7096" y="780"/>
                  </a:lnTo>
                  <a:lnTo>
                    <a:pt x="7024" y="820"/>
                  </a:lnTo>
                  <a:cubicBezTo>
                    <a:pt x="7021" y="822"/>
                    <a:pt x="7017" y="823"/>
                    <a:pt x="7014" y="824"/>
                  </a:cubicBezTo>
                  <a:lnTo>
                    <a:pt x="6938" y="840"/>
                  </a:lnTo>
                  <a:lnTo>
                    <a:pt x="6950" y="834"/>
                  </a:lnTo>
                  <a:lnTo>
                    <a:pt x="6878" y="882"/>
                  </a:lnTo>
                  <a:cubicBezTo>
                    <a:pt x="6875" y="885"/>
                    <a:pt x="6870" y="887"/>
                    <a:pt x="6866" y="888"/>
                  </a:cubicBezTo>
                  <a:lnTo>
                    <a:pt x="6790" y="904"/>
                  </a:lnTo>
                  <a:lnTo>
                    <a:pt x="6801" y="899"/>
                  </a:lnTo>
                  <a:lnTo>
                    <a:pt x="6729" y="943"/>
                  </a:lnTo>
                  <a:cubicBezTo>
                    <a:pt x="6727" y="945"/>
                    <a:pt x="6724" y="946"/>
                    <a:pt x="6721" y="947"/>
                  </a:cubicBezTo>
                  <a:lnTo>
                    <a:pt x="6645" y="971"/>
                  </a:lnTo>
                  <a:cubicBezTo>
                    <a:pt x="6635" y="974"/>
                    <a:pt x="6624" y="972"/>
                    <a:pt x="6614" y="966"/>
                  </a:cubicBezTo>
                  <a:lnTo>
                    <a:pt x="6544" y="920"/>
                  </a:lnTo>
                  <a:lnTo>
                    <a:pt x="6468" y="876"/>
                  </a:lnTo>
                  <a:lnTo>
                    <a:pt x="6488" y="880"/>
                  </a:lnTo>
                  <a:lnTo>
                    <a:pt x="6420" y="884"/>
                  </a:lnTo>
                  <a:lnTo>
                    <a:pt x="6344" y="896"/>
                  </a:lnTo>
                  <a:lnTo>
                    <a:pt x="6352" y="894"/>
                  </a:lnTo>
                  <a:lnTo>
                    <a:pt x="6280" y="922"/>
                  </a:lnTo>
                  <a:cubicBezTo>
                    <a:pt x="6276" y="923"/>
                    <a:pt x="6272" y="924"/>
                    <a:pt x="6268" y="924"/>
                  </a:cubicBezTo>
                  <a:lnTo>
                    <a:pt x="6192" y="928"/>
                  </a:lnTo>
                  <a:cubicBezTo>
                    <a:pt x="6189" y="929"/>
                    <a:pt x="6185" y="928"/>
                    <a:pt x="6181" y="927"/>
                  </a:cubicBezTo>
                  <a:lnTo>
                    <a:pt x="6105" y="907"/>
                  </a:lnTo>
                  <a:cubicBezTo>
                    <a:pt x="6099" y="906"/>
                    <a:pt x="6094" y="902"/>
                    <a:pt x="6089" y="898"/>
                  </a:cubicBezTo>
                  <a:lnTo>
                    <a:pt x="6017" y="826"/>
                  </a:lnTo>
                  <a:lnTo>
                    <a:pt x="6053" y="835"/>
                  </a:lnTo>
                  <a:lnTo>
                    <a:pt x="5976" y="859"/>
                  </a:lnTo>
                  <a:lnTo>
                    <a:pt x="5904" y="879"/>
                  </a:lnTo>
                  <a:cubicBezTo>
                    <a:pt x="5902" y="880"/>
                    <a:pt x="5900" y="880"/>
                    <a:pt x="5898" y="880"/>
                  </a:cubicBezTo>
                  <a:lnTo>
                    <a:pt x="5826" y="888"/>
                  </a:lnTo>
                  <a:lnTo>
                    <a:pt x="5754" y="904"/>
                  </a:lnTo>
                  <a:lnTo>
                    <a:pt x="5766" y="899"/>
                  </a:lnTo>
                  <a:lnTo>
                    <a:pt x="5690" y="947"/>
                  </a:lnTo>
                  <a:lnTo>
                    <a:pt x="5702" y="933"/>
                  </a:lnTo>
                  <a:lnTo>
                    <a:pt x="5630" y="1073"/>
                  </a:lnTo>
                  <a:cubicBezTo>
                    <a:pt x="5627" y="1080"/>
                    <a:pt x="5620" y="1086"/>
                    <a:pt x="5612" y="1090"/>
                  </a:cubicBezTo>
                  <a:lnTo>
                    <a:pt x="5536" y="1122"/>
                  </a:lnTo>
                  <a:cubicBezTo>
                    <a:pt x="5534" y="1123"/>
                    <a:pt x="5531" y="1124"/>
                    <a:pt x="5528" y="1124"/>
                  </a:cubicBezTo>
                  <a:lnTo>
                    <a:pt x="5456" y="1136"/>
                  </a:lnTo>
                  <a:lnTo>
                    <a:pt x="5466" y="1133"/>
                  </a:lnTo>
                  <a:lnTo>
                    <a:pt x="5390" y="1169"/>
                  </a:lnTo>
                  <a:lnTo>
                    <a:pt x="5397" y="1165"/>
                  </a:lnTo>
                  <a:lnTo>
                    <a:pt x="5325" y="1221"/>
                  </a:lnTo>
                  <a:cubicBezTo>
                    <a:pt x="5322" y="1222"/>
                    <a:pt x="5320" y="1224"/>
                    <a:pt x="5318" y="1225"/>
                  </a:cubicBezTo>
                  <a:lnTo>
                    <a:pt x="5242" y="1261"/>
                  </a:lnTo>
                  <a:lnTo>
                    <a:pt x="5248" y="1258"/>
                  </a:lnTo>
                  <a:lnTo>
                    <a:pt x="5176" y="1310"/>
                  </a:lnTo>
                  <a:cubicBezTo>
                    <a:pt x="5169" y="1314"/>
                    <a:pt x="5162" y="1316"/>
                    <a:pt x="5154" y="1316"/>
                  </a:cubicBezTo>
                  <a:lnTo>
                    <a:pt x="5078" y="1316"/>
                  </a:lnTo>
                  <a:lnTo>
                    <a:pt x="5090" y="1315"/>
                  </a:lnTo>
                  <a:lnTo>
                    <a:pt x="5018" y="1339"/>
                  </a:lnTo>
                  <a:cubicBezTo>
                    <a:pt x="5014" y="1340"/>
                    <a:pt x="5010" y="1340"/>
                    <a:pt x="5006" y="1340"/>
                  </a:cubicBezTo>
                  <a:lnTo>
                    <a:pt x="4930" y="1340"/>
                  </a:lnTo>
                  <a:lnTo>
                    <a:pt x="4957" y="1329"/>
                  </a:lnTo>
                  <a:lnTo>
                    <a:pt x="4885" y="1409"/>
                  </a:lnTo>
                  <a:cubicBezTo>
                    <a:pt x="4883" y="1411"/>
                    <a:pt x="4880" y="1413"/>
                    <a:pt x="4878" y="1415"/>
                  </a:cubicBezTo>
                  <a:lnTo>
                    <a:pt x="4802" y="1463"/>
                  </a:lnTo>
                  <a:cubicBezTo>
                    <a:pt x="4795" y="1467"/>
                    <a:pt x="4788" y="1469"/>
                    <a:pt x="4781" y="1468"/>
                  </a:cubicBezTo>
                  <a:lnTo>
                    <a:pt x="4704" y="1464"/>
                  </a:lnTo>
                  <a:lnTo>
                    <a:pt x="4632" y="1460"/>
                  </a:lnTo>
                  <a:lnTo>
                    <a:pt x="4644" y="1459"/>
                  </a:lnTo>
                  <a:lnTo>
                    <a:pt x="4568" y="1479"/>
                  </a:lnTo>
                  <a:lnTo>
                    <a:pt x="4584" y="1470"/>
                  </a:lnTo>
                  <a:lnTo>
                    <a:pt x="4512" y="1542"/>
                  </a:lnTo>
                  <a:cubicBezTo>
                    <a:pt x="4510" y="1544"/>
                    <a:pt x="4508" y="1545"/>
                    <a:pt x="4506" y="1547"/>
                  </a:cubicBezTo>
                  <a:lnTo>
                    <a:pt x="4430" y="1595"/>
                  </a:lnTo>
                  <a:cubicBezTo>
                    <a:pt x="4427" y="1596"/>
                    <a:pt x="4425" y="1598"/>
                    <a:pt x="4422" y="1599"/>
                  </a:cubicBezTo>
                  <a:lnTo>
                    <a:pt x="4350" y="1623"/>
                  </a:lnTo>
                  <a:lnTo>
                    <a:pt x="4358" y="1619"/>
                  </a:lnTo>
                  <a:lnTo>
                    <a:pt x="4282" y="1667"/>
                  </a:lnTo>
                  <a:cubicBezTo>
                    <a:pt x="4278" y="1669"/>
                    <a:pt x="4274" y="1671"/>
                    <a:pt x="4270" y="1672"/>
                  </a:cubicBezTo>
                  <a:lnTo>
                    <a:pt x="4198" y="1688"/>
                  </a:lnTo>
                  <a:cubicBezTo>
                    <a:pt x="4194" y="1688"/>
                    <a:pt x="4191" y="1689"/>
                    <a:pt x="4187" y="1688"/>
                  </a:cubicBezTo>
                  <a:lnTo>
                    <a:pt x="4111" y="1680"/>
                  </a:lnTo>
                  <a:lnTo>
                    <a:pt x="4145" y="1663"/>
                  </a:lnTo>
                  <a:lnTo>
                    <a:pt x="4073" y="1779"/>
                  </a:lnTo>
                  <a:cubicBezTo>
                    <a:pt x="4068" y="1788"/>
                    <a:pt x="4060" y="1794"/>
                    <a:pt x="4050" y="1796"/>
                  </a:cubicBezTo>
                  <a:lnTo>
                    <a:pt x="3974" y="1812"/>
                  </a:lnTo>
                  <a:lnTo>
                    <a:pt x="3984" y="1808"/>
                  </a:lnTo>
                  <a:lnTo>
                    <a:pt x="3910" y="1849"/>
                  </a:lnTo>
                  <a:lnTo>
                    <a:pt x="3834" y="1885"/>
                  </a:lnTo>
                  <a:cubicBezTo>
                    <a:pt x="3830" y="1887"/>
                    <a:pt x="3826" y="1888"/>
                    <a:pt x="3822" y="1888"/>
                  </a:cubicBezTo>
                  <a:lnTo>
                    <a:pt x="3750" y="1896"/>
                  </a:lnTo>
                  <a:lnTo>
                    <a:pt x="3765" y="1892"/>
                  </a:lnTo>
                  <a:lnTo>
                    <a:pt x="3689" y="1936"/>
                  </a:lnTo>
                  <a:cubicBezTo>
                    <a:pt x="3685" y="1937"/>
                    <a:pt x="3682" y="1939"/>
                    <a:pt x="3678" y="1940"/>
                  </a:cubicBezTo>
                  <a:lnTo>
                    <a:pt x="3606" y="1956"/>
                  </a:lnTo>
                  <a:lnTo>
                    <a:pt x="3632" y="1932"/>
                  </a:lnTo>
                  <a:lnTo>
                    <a:pt x="3556" y="2152"/>
                  </a:lnTo>
                  <a:cubicBezTo>
                    <a:pt x="3551" y="2169"/>
                    <a:pt x="3534" y="2179"/>
                    <a:pt x="3517" y="2176"/>
                  </a:cubicBezTo>
                  <a:lnTo>
                    <a:pt x="3445" y="2164"/>
                  </a:lnTo>
                  <a:cubicBezTo>
                    <a:pt x="3433" y="2162"/>
                    <a:pt x="3423" y="2155"/>
                    <a:pt x="3418" y="2144"/>
                  </a:cubicBezTo>
                  <a:lnTo>
                    <a:pt x="3342" y="1984"/>
                  </a:lnTo>
                  <a:lnTo>
                    <a:pt x="3373" y="2004"/>
                  </a:lnTo>
                  <a:lnTo>
                    <a:pt x="3297" y="2000"/>
                  </a:lnTo>
                  <a:cubicBezTo>
                    <a:pt x="3293" y="2000"/>
                    <a:pt x="3290" y="2000"/>
                    <a:pt x="3287" y="1999"/>
                  </a:cubicBezTo>
                  <a:lnTo>
                    <a:pt x="3215" y="1975"/>
                  </a:lnTo>
                  <a:lnTo>
                    <a:pt x="3230" y="1976"/>
                  </a:lnTo>
                  <a:lnTo>
                    <a:pt x="3154" y="1984"/>
                  </a:lnTo>
                  <a:lnTo>
                    <a:pt x="3082" y="1992"/>
                  </a:lnTo>
                  <a:cubicBezTo>
                    <a:pt x="3076" y="1993"/>
                    <a:pt x="3070" y="1992"/>
                    <a:pt x="3064" y="1990"/>
                  </a:cubicBezTo>
                  <a:lnTo>
                    <a:pt x="2988" y="1958"/>
                  </a:lnTo>
                  <a:lnTo>
                    <a:pt x="2995" y="1960"/>
                  </a:lnTo>
                  <a:lnTo>
                    <a:pt x="2925" y="1944"/>
                  </a:lnTo>
                  <a:lnTo>
                    <a:pt x="2849" y="1932"/>
                  </a:lnTo>
                  <a:lnTo>
                    <a:pt x="2856" y="1932"/>
                  </a:lnTo>
                  <a:lnTo>
                    <a:pt x="2784" y="1936"/>
                  </a:lnTo>
                  <a:cubicBezTo>
                    <a:pt x="2782" y="1937"/>
                    <a:pt x="2779" y="1936"/>
                    <a:pt x="2777" y="1936"/>
                  </a:cubicBezTo>
                  <a:lnTo>
                    <a:pt x="2701" y="1924"/>
                  </a:lnTo>
                  <a:lnTo>
                    <a:pt x="2723" y="1921"/>
                  </a:lnTo>
                  <a:lnTo>
                    <a:pt x="2651" y="1957"/>
                  </a:lnTo>
                  <a:cubicBezTo>
                    <a:pt x="2644" y="1960"/>
                    <a:pt x="2636" y="1961"/>
                    <a:pt x="2629" y="1960"/>
                  </a:cubicBezTo>
                  <a:lnTo>
                    <a:pt x="2553" y="1948"/>
                  </a:lnTo>
                  <a:cubicBezTo>
                    <a:pt x="2549" y="1947"/>
                    <a:pt x="2546" y="1946"/>
                    <a:pt x="2542" y="1945"/>
                  </a:cubicBezTo>
                  <a:lnTo>
                    <a:pt x="2470" y="1909"/>
                  </a:lnTo>
                  <a:lnTo>
                    <a:pt x="2477" y="1911"/>
                  </a:lnTo>
                  <a:lnTo>
                    <a:pt x="2401" y="1891"/>
                  </a:lnTo>
                  <a:cubicBezTo>
                    <a:pt x="2397" y="1890"/>
                    <a:pt x="2393" y="1888"/>
                    <a:pt x="2389" y="1886"/>
                  </a:cubicBezTo>
                  <a:lnTo>
                    <a:pt x="2317" y="1834"/>
                  </a:lnTo>
                  <a:cubicBezTo>
                    <a:pt x="2315" y="1832"/>
                    <a:pt x="2313" y="1830"/>
                    <a:pt x="2311" y="1828"/>
                  </a:cubicBezTo>
                  <a:lnTo>
                    <a:pt x="2235" y="1740"/>
                  </a:lnTo>
                  <a:cubicBezTo>
                    <a:pt x="2234" y="1738"/>
                    <a:pt x="2233" y="1737"/>
                    <a:pt x="2232" y="1735"/>
                  </a:cubicBezTo>
                  <a:lnTo>
                    <a:pt x="2160" y="1615"/>
                  </a:lnTo>
                  <a:lnTo>
                    <a:pt x="2168" y="1625"/>
                  </a:lnTo>
                  <a:lnTo>
                    <a:pt x="2092" y="1565"/>
                  </a:lnTo>
                  <a:cubicBezTo>
                    <a:pt x="2089" y="1563"/>
                    <a:pt x="2087" y="1560"/>
                    <a:pt x="2085" y="1557"/>
                  </a:cubicBezTo>
                  <a:lnTo>
                    <a:pt x="2013" y="1453"/>
                  </a:lnTo>
                  <a:lnTo>
                    <a:pt x="2023" y="1463"/>
                  </a:lnTo>
                  <a:lnTo>
                    <a:pt x="1947" y="1415"/>
                  </a:lnTo>
                  <a:lnTo>
                    <a:pt x="1954" y="1418"/>
                  </a:lnTo>
                  <a:lnTo>
                    <a:pt x="1878" y="1390"/>
                  </a:lnTo>
                  <a:cubicBezTo>
                    <a:pt x="1876" y="1390"/>
                    <a:pt x="1875" y="1389"/>
                    <a:pt x="1873" y="1388"/>
                  </a:cubicBezTo>
                  <a:lnTo>
                    <a:pt x="1801" y="1348"/>
                  </a:lnTo>
                  <a:lnTo>
                    <a:pt x="1813" y="1352"/>
                  </a:lnTo>
                  <a:lnTo>
                    <a:pt x="1737" y="1340"/>
                  </a:lnTo>
                  <a:cubicBezTo>
                    <a:pt x="1735" y="1340"/>
                    <a:pt x="1733" y="1339"/>
                    <a:pt x="1731" y="1339"/>
                  </a:cubicBezTo>
                  <a:lnTo>
                    <a:pt x="1655" y="1313"/>
                  </a:lnTo>
                  <a:lnTo>
                    <a:pt x="1579" y="1277"/>
                  </a:lnTo>
                  <a:lnTo>
                    <a:pt x="1594" y="1280"/>
                  </a:lnTo>
                  <a:lnTo>
                    <a:pt x="1522" y="1280"/>
                  </a:lnTo>
                  <a:lnTo>
                    <a:pt x="1546" y="1271"/>
                  </a:lnTo>
                  <a:lnTo>
                    <a:pt x="1470" y="1339"/>
                  </a:lnTo>
                  <a:cubicBezTo>
                    <a:pt x="1456" y="1353"/>
                    <a:pt x="1433" y="1351"/>
                    <a:pt x="1420" y="1337"/>
                  </a:cubicBezTo>
                  <a:lnTo>
                    <a:pt x="1348" y="1257"/>
                  </a:lnTo>
                  <a:lnTo>
                    <a:pt x="1373" y="1268"/>
                  </a:lnTo>
                  <a:lnTo>
                    <a:pt x="1297" y="1264"/>
                  </a:lnTo>
                  <a:cubicBezTo>
                    <a:pt x="1290" y="1264"/>
                    <a:pt x="1284" y="1262"/>
                    <a:pt x="1278" y="1258"/>
                  </a:cubicBezTo>
                  <a:lnTo>
                    <a:pt x="1206" y="1210"/>
                  </a:lnTo>
                  <a:lnTo>
                    <a:pt x="1219" y="1216"/>
                  </a:lnTo>
                  <a:lnTo>
                    <a:pt x="1143" y="1200"/>
                  </a:lnTo>
                  <a:lnTo>
                    <a:pt x="1154" y="1200"/>
                  </a:lnTo>
                  <a:lnTo>
                    <a:pt x="1082" y="1208"/>
                  </a:lnTo>
                  <a:cubicBezTo>
                    <a:pt x="1075" y="1209"/>
                    <a:pt x="1068" y="1208"/>
                    <a:pt x="1062" y="1204"/>
                  </a:cubicBezTo>
                  <a:lnTo>
                    <a:pt x="986" y="1164"/>
                  </a:lnTo>
                  <a:lnTo>
                    <a:pt x="1004" y="1168"/>
                  </a:lnTo>
                  <a:lnTo>
                    <a:pt x="929" y="1172"/>
                  </a:lnTo>
                  <a:lnTo>
                    <a:pt x="853" y="1168"/>
                  </a:lnTo>
                  <a:cubicBezTo>
                    <a:pt x="844" y="1168"/>
                    <a:pt x="837" y="1165"/>
                    <a:pt x="831" y="1159"/>
                  </a:cubicBezTo>
                  <a:lnTo>
                    <a:pt x="759" y="1095"/>
                  </a:lnTo>
                  <a:lnTo>
                    <a:pt x="790" y="1104"/>
                  </a:lnTo>
                  <a:lnTo>
                    <a:pt x="714" y="1120"/>
                  </a:lnTo>
                  <a:lnTo>
                    <a:pt x="642" y="1136"/>
                  </a:lnTo>
                  <a:cubicBezTo>
                    <a:pt x="636" y="1137"/>
                    <a:pt x="629" y="1137"/>
                    <a:pt x="622" y="1134"/>
                  </a:cubicBezTo>
                  <a:lnTo>
                    <a:pt x="546" y="1106"/>
                  </a:lnTo>
                  <a:lnTo>
                    <a:pt x="564" y="1108"/>
                  </a:lnTo>
                  <a:lnTo>
                    <a:pt x="492" y="1119"/>
                  </a:lnTo>
                  <a:lnTo>
                    <a:pt x="418" y="1140"/>
                  </a:lnTo>
                  <a:lnTo>
                    <a:pt x="342" y="1156"/>
                  </a:lnTo>
                  <a:cubicBezTo>
                    <a:pt x="337" y="1157"/>
                    <a:pt x="332" y="1157"/>
                    <a:pt x="327" y="1156"/>
                  </a:cubicBezTo>
                  <a:lnTo>
                    <a:pt x="255" y="1140"/>
                  </a:lnTo>
                  <a:cubicBezTo>
                    <a:pt x="250" y="1139"/>
                    <a:pt x="245" y="1136"/>
                    <a:pt x="241" y="1133"/>
                  </a:cubicBezTo>
                  <a:lnTo>
                    <a:pt x="165" y="1077"/>
                  </a:lnTo>
                  <a:lnTo>
                    <a:pt x="196" y="1083"/>
                  </a:lnTo>
                  <a:lnTo>
                    <a:pt x="120" y="1104"/>
                  </a:lnTo>
                  <a:lnTo>
                    <a:pt x="44" y="1116"/>
                  </a:lnTo>
                  <a:cubicBezTo>
                    <a:pt x="24" y="1119"/>
                    <a:pt x="6" y="1106"/>
                    <a:pt x="3" y="1086"/>
                  </a:cubicBezTo>
                  <a:cubicBezTo>
                    <a:pt x="0" y="1066"/>
                    <a:pt x="13" y="1048"/>
                    <a:pt x="33" y="1045"/>
                  </a:cubicBezTo>
                  <a:close/>
                </a:path>
              </a:pathLst>
            </a:custGeom>
            <a:grpFill/>
            <a:ln w="25400" cap="flat">
              <a:solidFill>
                <a:srgbClr val="295B8E"/>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18" name="Group 117"/>
          <p:cNvGrpSpPr/>
          <p:nvPr/>
        </p:nvGrpSpPr>
        <p:grpSpPr>
          <a:xfrm>
            <a:off x="760413" y="2454275"/>
            <a:ext cx="7494587" cy="2497138"/>
            <a:chOff x="760413" y="2454275"/>
            <a:chExt cx="7494587" cy="2497138"/>
          </a:xfrm>
          <a:solidFill>
            <a:srgbClr val="8E5B29"/>
          </a:solidFill>
        </p:grpSpPr>
        <p:sp>
          <p:nvSpPr>
            <p:cNvPr id="1853442" name="Freeform 21"/>
            <p:cNvSpPr>
              <a:spLocks/>
            </p:cNvSpPr>
            <p:nvPr/>
          </p:nvSpPr>
          <p:spPr bwMode="auto">
            <a:xfrm>
              <a:off x="760413" y="2454275"/>
              <a:ext cx="4649788" cy="1879600"/>
            </a:xfrm>
            <a:custGeom>
              <a:avLst/>
              <a:gdLst>
                <a:gd name="T0" fmla="*/ 947 w 29803"/>
                <a:gd name="T1" fmla="*/ 748 h 11118"/>
                <a:gd name="T2" fmla="*/ 1897 w 29803"/>
                <a:gd name="T3" fmla="*/ 1253 h 11118"/>
                <a:gd name="T4" fmla="*/ 2854 w 29803"/>
                <a:gd name="T5" fmla="*/ 1862 h 11118"/>
                <a:gd name="T6" fmla="*/ 3851 w 29803"/>
                <a:gd name="T7" fmla="*/ 2716 h 11118"/>
                <a:gd name="T8" fmla="*/ 4700 w 29803"/>
                <a:gd name="T9" fmla="*/ 3398 h 11118"/>
                <a:gd name="T10" fmla="*/ 5720 w 29803"/>
                <a:gd name="T11" fmla="*/ 4473 h 11118"/>
                <a:gd name="T12" fmla="*/ 6786 w 29803"/>
                <a:gd name="T13" fmla="*/ 5649 h 11118"/>
                <a:gd name="T14" fmla="*/ 7574 w 29803"/>
                <a:gd name="T15" fmla="*/ 5877 h 11118"/>
                <a:gd name="T16" fmla="*/ 8543 w 29803"/>
                <a:gd name="T17" fmla="*/ 6322 h 11118"/>
                <a:gd name="T18" fmla="*/ 9580 w 29803"/>
                <a:gd name="T19" fmla="*/ 6297 h 11118"/>
                <a:gd name="T20" fmla="*/ 10456 w 29803"/>
                <a:gd name="T21" fmla="*/ 6288 h 11118"/>
                <a:gd name="T22" fmla="*/ 11524 w 29803"/>
                <a:gd name="T23" fmla="*/ 6862 h 11118"/>
                <a:gd name="T24" fmla="*/ 12335 w 29803"/>
                <a:gd name="T25" fmla="*/ 6988 h 11118"/>
                <a:gd name="T26" fmla="*/ 13354 w 29803"/>
                <a:gd name="T27" fmla="*/ 6597 h 11118"/>
                <a:gd name="T28" fmla="*/ 14293 w 29803"/>
                <a:gd name="T29" fmla="*/ 6659 h 11118"/>
                <a:gd name="T30" fmla="*/ 15384 w 29803"/>
                <a:gd name="T31" fmla="*/ 6533 h 11118"/>
                <a:gd name="T32" fmla="*/ 16277 w 29803"/>
                <a:gd name="T33" fmla="*/ 6472 h 11118"/>
                <a:gd name="T34" fmla="*/ 17099 w 29803"/>
                <a:gd name="T35" fmla="*/ 6815 h 11118"/>
                <a:gd name="T36" fmla="*/ 18044 w 29803"/>
                <a:gd name="T37" fmla="*/ 7246 h 11118"/>
                <a:gd name="T38" fmla="*/ 18697 w 29803"/>
                <a:gd name="T39" fmla="*/ 7379 h 11118"/>
                <a:gd name="T40" fmla="*/ 19652 w 29803"/>
                <a:gd name="T41" fmla="*/ 7473 h 11118"/>
                <a:gd name="T42" fmla="*/ 20740 w 29803"/>
                <a:gd name="T43" fmla="*/ 8559 h 11118"/>
                <a:gd name="T44" fmla="*/ 21747 w 29803"/>
                <a:gd name="T45" fmla="*/ 9349 h 11118"/>
                <a:gd name="T46" fmla="*/ 22810 w 29803"/>
                <a:gd name="T47" fmla="*/ 9844 h 11118"/>
                <a:gd name="T48" fmla="*/ 23804 w 29803"/>
                <a:gd name="T49" fmla="*/ 10601 h 11118"/>
                <a:gd name="T50" fmla="*/ 24646 w 29803"/>
                <a:gd name="T51" fmla="*/ 10898 h 11118"/>
                <a:gd name="T52" fmla="*/ 25522 w 29803"/>
                <a:gd name="T53" fmla="*/ 10746 h 11118"/>
                <a:gd name="T54" fmla="*/ 26624 w 29803"/>
                <a:gd name="T55" fmla="*/ 10858 h 11118"/>
                <a:gd name="T56" fmla="*/ 27454 w 29803"/>
                <a:gd name="T57" fmla="*/ 10807 h 11118"/>
                <a:gd name="T58" fmla="*/ 28340 w 29803"/>
                <a:gd name="T59" fmla="*/ 10775 h 11118"/>
                <a:gd name="T60" fmla="*/ 29251 w 29803"/>
                <a:gd name="T61" fmla="*/ 10391 h 11118"/>
                <a:gd name="T62" fmla="*/ 29310 w 29803"/>
                <a:gd name="T63" fmla="*/ 10522 h 11118"/>
                <a:gd name="T64" fmla="*/ 28445 w 29803"/>
                <a:gd name="T65" fmla="*/ 10874 h 11118"/>
                <a:gd name="T66" fmla="*/ 27539 w 29803"/>
                <a:gd name="T67" fmla="*/ 10922 h 11118"/>
                <a:gd name="T68" fmla="*/ 26593 w 29803"/>
                <a:gd name="T69" fmla="*/ 10999 h 11118"/>
                <a:gd name="T70" fmla="*/ 25631 w 29803"/>
                <a:gd name="T71" fmla="*/ 10839 h 11118"/>
                <a:gd name="T72" fmla="*/ 24715 w 29803"/>
                <a:gd name="T73" fmla="*/ 11023 h 11118"/>
                <a:gd name="T74" fmla="*/ 23781 w 29803"/>
                <a:gd name="T75" fmla="*/ 10743 h 11118"/>
                <a:gd name="T76" fmla="*/ 22711 w 29803"/>
                <a:gd name="T77" fmla="*/ 9949 h 11118"/>
                <a:gd name="T78" fmla="*/ 21838 w 29803"/>
                <a:gd name="T79" fmla="*/ 9540 h 11118"/>
                <a:gd name="T80" fmla="*/ 20777 w 29803"/>
                <a:gd name="T81" fmla="*/ 8830 h 11118"/>
                <a:gd name="T82" fmla="*/ 19788 w 29803"/>
                <a:gd name="T83" fmla="*/ 7624 h 11118"/>
                <a:gd name="T84" fmla="*/ 18960 w 29803"/>
                <a:gd name="T85" fmla="*/ 7286 h 11118"/>
                <a:gd name="T86" fmla="*/ 17972 w 29803"/>
                <a:gd name="T87" fmla="*/ 7369 h 11118"/>
                <a:gd name="T88" fmla="*/ 17158 w 29803"/>
                <a:gd name="T89" fmla="*/ 6946 h 11118"/>
                <a:gd name="T90" fmla="*/ 16188 w 29803"/>
                <a:gd name="T91" fmla="*/ 6585 h 11118"/>
                <a:gd name="T92" fmla="*/ 15160 w 29803"/>
                <a:gd name="T93" fmla="*/ 6556 h 11118"/>
                <a:gd name="T94" fmla="*/ 14248 w 29803"/>
                <a:gd name="T95" fmla="*/ 6761 h 11118"/>
                <a:gd name="T96" fmla="*/ 13409 w 29803"/>
                <a:gd name="T97" fmla="*/ 6704 h 11118"/>
                <a:gd name="T98" fmla="*/ 12380 w 29803"/>
                <a:gd name="T99" fmla="*/ 7112 h 11118"/>
                <a:gd name="T100" fmla="*/ 11469 w 29803"/>
                <a:gd name="T101" fmla="*/ 6995 h 11118"/>
                <a:gd name="T102" fmla="*/ 10456 w 29803"/>
                <a:gd name="T103" fmla="*/ 6432 h 11118"/>
                <a:gd name="T104" fmla="*/ 9557 w 29803"/>
                <a:gd name="T105" fmla="*/ 6440 h 11118"/>
                <a:gd name="T106" fmla="*/ 8514 w 29803"/>
                <a:gd name="T107" fmla="*/ 6463 h 11118"/>
                <a:gd name="T108" fmla="*/ 7555 w 29803"/>
                <a:gd name="T109" fmla="*/ 6300 h 11118"/>
                <a:gd name="T110" fmla="*/ 6719 w 29803"/>
                <a:gd name="T111" fmla="*/ 5776 h 11118"/>
                <a:gd name="T112" fmla="*/ 5705 w 29803"/>
                <a:gd name="T113" fmla="*/ 4616 h 11118"/>
                <a:gd name="T114" fmla="*/ 4645 w 29803"/>
                <a:gd name="T115" fmla="*/ 3531 h 11118"/>
                <a:gd name="T116" fmla="*/ 3718 w 29803"/>
                <a:gd name="T117" fmla="*/ 2773 h 11118"/>
                <a:gd name="T118" fmla="*/ 2860 w 29803"/>
                <a:gd name="T119" fmla="*/ 1983 h 11118"/>
                <a:gd name="T120" fmla="*/ 1816 w 29803"/>
                <a:gd name="T121" fmla="*/ 1372 h 11118"/>
                <a:gd name="T122" fmla="*/ 990 w 29803"/>
                <a:gd name="T123" fmla="*/ 885 h 11118"/>
                <a:gd name="T124" fmla="*/ 25 w 29803"/>
                <a:gd name="T125" fmla="*/ 34 h 1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03" h="11118">
                  <a:moveTo>
                    <a:pt x="127" y="25"/>
                  </a:moveTo>
                  <a:lnTo>
                    <a:pt x="279" y="153"/>
                  </a:lnTo>
                  <a:lnTo>
                    <a:pt x="225" y="137"/>
                  </a:lnTo>
                  <a:lnTo>
                    <a:pt x="369" y="121"/>
                  </a:lnTo>
                  <a:cubicBezTo>
                    <a:pt x="402" y="117"/>
                    <a:pt x="433" y="137"/>
                    <a:pt x="444" y="169"/>
                  </a:cubicBezTo>
                  <a:lnTo>
                    <a:pt x="596" y="601"/>
                  </a:lnTo>
                  <a:lnTo>
                    <a:pt x="736" y="872"/>
                  </a:lnTo>
                  <a:lnTo>
                    <a:pt x="672" y="832"/>
                  </a:lnTo>
                  <a:lnTo>
                    <a:pt x="824" y="832"/>
                  </a:lnTo>
                  <a:lnTo>
                    <a:pt x="787" y="843"/>
                  </a:lnTo>
                  <a:lnTo>
                    <a:pt x="931" y="755"/>
                  </a:lnTo>
                  <a:cubicBezTo>
                    <a:pt x="936" y="752"/>
                    <a:pt x="941" y="750"/>
                    <a:pt x="947" y="748"/>
                  </a:cubicBezTo>
                  <a:lnTo>
                    <a:pt x="1099" y="700"/>
                  </a:lnTo>
                  <a:cubicBezTo>
                    <a:pt x="1119" y="694"/>
                    <a:pt x="1140" y="696"/>
                    <a:pt x="1158" y="707"/>
                  </a:cubicBezTo>
                  <a:lnTo>
                    <a:pt x="1302" y="795"/>
                  </a:lnTo>
                  <a:lnTo>
                    <a:pt x="1216" y="803"/>
                  </a:lnTo>
                  <a:lnTo>
                    <a:pt x="1368" y="667"/>
                  </a:lnTo>
                  <a:cubicBezTo>
                    <a:pt x="1397" y="641"/>
                    <a:pt x="1440" y="643"/>
                    <a:pt x="1467" y="670"/>
                  </a:cubicBezTo>
                  <a:lnTo>
                    <a:pt x="1611" y="814"/>
                  </a:lnTo>
                  <a:lnTo>
                    <a:pt x="1546" y="794"/>
                  </a:lnTo>
                  <a:lnTo>
                    <a:pt x="1698" y="762"/>
                  </a:lnTo>
                  <a:cubicBezTo>
                    <a:pt x="1734" y="754"/>
                    <a:pt x="1771" y="776"/>
                    <a:pt x="1781" y="812"/>
                  </a:cubicBezTo>
                  <a:lnTo>
                    <a:pt x="1925" y="1292"/>
                  </a:lnTo>
                  <a:lnTo>
                    <a:pt x="1897" y="1253"/>
                  </a:lnTo>
                  <a:lnTo>
                    <a:pt x="2049" y="1357"/>
                  </a:lnTo>
                  <a:lnTo>
                    <a:pt x="2197" y="1442"/>
                  </a:lnTo>
                  <a:lnTo>
                    <a:pt x="2128" y="1440"/>
                  </a:lnTo>
                  <a:lnTo>
                    <a:pt x="2272" y="1368"/>
                  </a:lnTo>
                  <a:cubicBezTo>
                    <a:pt x="2290" y="1359"/>
                    <a:pt x="2310" y="1358"/>
                    <a:pt x="2328" y="1364"/>
                  </a:cubicBezTo>
                  <a:cubicBezTo>
                    <a:pt x="2346" y="1371"/>
                    <a:pt x="2361" y="1384"/>
                    <a:pt x="2370" y="1402"/>
                  </a:cubicBezTo>
                  <a:lnTo>
                    <a:pt x="2522" y="1722"/>
                  </a:lnTo>
                  <a:lnTo>
                    <a:pt x="2507" y="1702"/>
                  </a:lnTo>
                  <a:lnTo>
                    <a:pt x="2651" y="1846"/>
                  </a:lnTo>
                  <a:lnTo>
                    <a:pt x="2799" y="1969"/>
                  </a:lnTo>
                  <a:lnTo>
                    <a:pt x="2710" y="1966"/>
                  </a:lnTo>
                  <a:lnTo>
                    <a:pt x="2854" y="1862"/>
                  </a:lnTo>
                  <a:cubicBezTo>
                    <a:pt x="2877" y="1845"/>
                    <a:pt x="2908" y="1844"/>
                    <a:pt x="2933" y="1858"/>
                  </a:cubicBezTo>
                  <a:lnTo>
                    <a:pt x="3085" y="1946"/>
                  </a:lnTo>
                  <a:cubicBezTo>
                    <a:pt x="3099" y="1955"/>
                    <a:pt x="3111" y="1968"/>
                    <a:pt x="3116" y="1985"/>
                  </a:cubicBezTo>
                  <a:lnTo>
                    <a:pt x="3260" y="2393"/>
                  </a:lnTo>
                  <a:lnTo>
                    <a:pt x="3159" y="2353"/>
                  </a:lnTo>
                  <a:lnTo>
                    <a:pt x="3311" y="2273"/>
                  </a:lnTo>
                  <a:cubicBezTo>
                    <a:pt x="3337" y="2259"/>
                    <a:pt x="3370" y="2263"/>
                    <a:pt x="3392" y="2283"/>
                  </a:cubicBezTo>
                  <a:lnTo>
                    <a:pt x="3536" y="2411"/>
                  </a:lnTo>
                  <a:lnTo>
                    <a:pt x="3464" y="2397"/>
                  </a:lnTo>
                  <a:lnTo>
                    <a:pt x="3616" y="2341"/>
                  </a:lnTo>
                  <a:cubicBezTo>
                    <a:pt x="3652" y="2328"/>
                    <a:pt x="3692" y="2345"/>
                    <a:pt x="3707" y="2380"/>
                  </a:cubicBezTo>
                  <a:lnTo>
                    <a:pt x="3851" y="2716"/>
                  </a:lnTo>
                  <a:lnTo>
                    <a:pt x="4000" y="2990"/>
                  </a:lnTo>
                  <a:lnTo>
                    <a:pt x="3992" y="2979"/>
                  </a:lnTo>
                  <a:lnTo>
                    <a:pt x="4136" y="3155"/>
                  </a:lnTo>
                  <a:lnTo>
                    <a:pt x="4088" y="3129"/>
                  </a:lnTo>
                  <a:lnTo>
                    <a:pt x="4240" y="3145"/>
                  </a:lnTo>
                  <a:cubicBezTo>
                    <a:pt x="4259" y="3147"/>
                    <a:pt x="4276" y="3156"/>
                    <a:pt x="4288" y="3171"/>
                  </a:cubicBezTo>
                  <a:lnTo>
                    <a:pt x="4432" y="3347"/>
                  </a:lnTo>
                  <a:lnTo>
                    <a:pt x="4362" y="3322"/>
                  </a:lnTo>
                  <a:lnTo>
                    <a:pt x="4514" y="3290"/>
                  </a:lnTo>
                  <a:cubicBezTo>
                    <a:pt x="4533" y="3286"/>
                    <a:pt x="4554" y="3290"/>
                    <a:pt x="4571" y="3302"/>
                  </a:cubicBezTo>
                  <a:lnTo>
                    <a:pt x="4715" y="3406"/>
                  </a:lnTo>
                  <a:lnTo>
                    <a:pt x="4700" y="3398"/>
                  </a:lnTo>
                  <a:lnTo>
                    <a:pt x="4852" y="3462"/>
                  </a:lnTo>
                  <a:cubicBezTo>
                    <a:pt x="4872" y="3471"/>
                    <a:pt x="4887" y="3487"/>
                    <a:pt x="4894" y="3508"/>
                  </a:cubicBezTo>
                  <a:lnTo>
                    <a:pt x="5046" y="4028"/>
                  </a:lnTo>
                  <a:lnTo>
                    <a:pt x="5040" y="4014"/>
                  </a:lnTo>
                  <a:lnTo>
                    <a:pt x="5184" y="4278"/>
                  </a:lnTo>
                  <a:lnTo>
                    <a:pt x="5161" y="4253"/>
                  </a:lnTo>
                  <a:lnTo>
                    <a:pt x="5313" y="4357"/>
                  </a:lnTo>
                  <a:lnTo>
                    <a:pt x="5295" y="4348"/>
                  </a:lnTo>
                  <a:lnTo>
                    <a:pt x="5439" y="4396"/>
                  </a:lnTo>
                  <a:lnTo>
                    <a:pt x="5596" y="4462"/>
                  </a:lnTo>
                  <a:lnTo>
                    <a:pt x="5576" y="4457"/>
                  </a:lnTo>
                  <a:lnTo>
                    <a:pt x="5720" y="4473"/>
                  </a:lnTo>
                  <a:cubicBezTo>
                    <a:pt x="5745" y="4476"/>
                    <a:pt x="5766" y="4491"/>
                    <a:pt x="5777" y="4513"/>
                  </a:cubicBezTo>
                  <a:lnTo>
                    <a:pt x="5929" y="4825"/>
                  </a:lnTo>
                  <a:lnTo>
                    <a:pt x="5897" y="4792"/>
                  </a:lnTo>
                  <a:lnTo>
                    <a:pt x="6041" y="4864"/>
                  </a:lnTo>
                  <a:lnTo>
                    <a:pt x="6016" y="4857"/>
                  </a:lnTo>
                  <a:lnTo>
                    <a:pt x="6168" y="4873"/>
                  </a:lnTo>
                  <a:cubicBezTo>
                    <a:pt x="6192" y="4875"/>
                    <a:pt x="6212" y="4889"/>
                    <a:pt x="6224" y="4910"/>
                  </a:cubicBezTo>
                  <a:lnTo>
                    <a:pt x="6368" y="5174"/>
                  </a:lnTo>
                  <a:lnTo>
                    <a:pt x="6522" y="5523"/>
                  </a:lnTo>
                  <a:lnTo>
                    <a:pt x="6491" y="5490"/>
                  </a:lnTo>
                  <a:lnTo>
                    <a:pt x="6635" y="5570"/>
                  </a:lnTo>
                  <a:lnTo>
                    <a:pt x="6786" y="5649"/>
                  </a:lnTo>
                  <a:lnTo>
                    <a:pt x="6760" y="5641"/>
                  </a:lnTo>
                  <a:lnTo>
                    <a:pt x="6904" y="5657"/>
                  </a:lnTo>
                  <a:cubicBezTo>
                    <a:pt x="6918" y="5658"/>
                    <a:pt x="6931" y="5664"/>
                    <a:pt x="6941" y="5672"/>
                  </a:cubicBezTo>
                  <a:lnTo>
                    <a:pt x="7093" y="5792"/>
                  </a:lnTo>
                  <a:cubicBezTo>
                    <a:pt x="7099" y="5797"/>
                    <a:pt x="7104" y="5802"/>
                    <a:pt x="7108" y="5809"/>
                  </a:cubicBezTo>
                  <a:lnTo>
                    <a:pt x="7252" y="6025"/>
                  </a:lnTo>
                  <a:lnTo>
                    <a:pt x="7174" y="5995"/>
                  </a:lnTo>
                  <a:lnTo>
                    <a:pt x="7326" y="5955"/>
                  </a:lnTo>
                  <a:cubicBezTo>
                    <a:pt x="7357" y="5947"/>
                    <a:pt x="7390" y="5960"/>
                    <a:pt x="7407" y="5988"/>
                  </a:cubicBezTo>
                  <a:lnTo>
                    <a:pt x="7551" y="6236"/>
                  </a:lnTo>
                  <a:lnTo>
                    <a:pt x="7422" y="6245"/>
                  </a:lnTo>
                  <a:lnTo>
                    <a:pt x="7574" y="5877"/>
                  </a:lnTo>
                  <a:cubicBezTo>
                    <a:pt x="7583" y="5855"/>
                    <a:pt x="7602" y="5839"/>
                    <a:pt x="7624" y="5834"/>
                  </a:cubicBezTo>
                  <a:cubicBezTo>
                    <a:pt x="7647" y="5829"/>
                    <a:pt x="7671" y="5835"/>
                    <a:pt x="7688" y="5851"/>
                  </a:cubicBezTo>
                  <a:lnTo>
                    <a:pt x="7840" y="5987"/>
                  </a:lnTo>
                  <a:lnTo>
                    <a:pt x="7990" y="6152"/>
                  </a:lnTo>
                  <a:lnTo>
                    <a:pt x="8146" y="6357"/>
                  </a:lnTo>
                  <a:lnTo>
                    <a:pt x="8066" y="6332"/>
                  </a:lnTo>
                  <a:lnTo>
                    <a:pt x="8210" y="6284"/>
                  </a:lnTo>
                  <a:cubicBezTo>
                    <a:pt x="8226" y="6279"/>
                    <a:pt x="8244" y="6279"/>
                    <a:pt x="8260" y="6286"/>
                  </a:cubicBezTo>
                  <a:lnTo>
                    <a:pt x="8412" y="6350"/>
                  </a:lnTo>
                  <a:lnTo>
                    <a:pt x="8373" y="6345"/>
                  </a:lnTo>
                  <a:lnTo>
                    <a:pt x="8517" y="6321"/>
                  </a:lnTo>
                  <a:cubicBezTo>
                    <a:pt x="8525" y="6320"/>
                    <a:pt x="8535" y="6320"/>
                    <a:pt x="8543" y="6322"/>
                  </a:cubicBezTo>
                  <a:lnTo>
                    <a:pt x="8695" y="6354"/>
                  </a:lnTo>
                  <a:cubicBezTo>
                    <a:pt x="8704" y="6356"/>
                    <a:pt x="8713" y="6359"/>
                    <a:pt x="8720" y="6365"/>
                  </a:cubicBezTo>
                  <a:lnTo>
                    <a:pt x="8864" y="6461"/>
                  </a:lnTo>
                  <a:lnTo>
                    <a:pt x="8770" y="6473"/>
                  </a:lnTo>
                  <a:lnTo>
                    <a:pt x="8922" y="6297"/>
                  </a:lnTo>
                  <a:cubicBezTo>
                    <a:pt x="8925" y="6294"/>
                    <a:pt x="8929" y="6291"/>
                    <a:pt x="8932" y="6288"/>
                  </a:cubicBezTo>
                  <a:lnTo>
                    <a:pt x="9076" y="6176"/>
                  </a:lnTo>
                  <a:cubicBezTo>
                    <a:pt x="9100" y="6157"/>
                    <a:pt x="9133" y="6155"/>
                    <a:pt x="9159" y="6172"/>
                  </a:cubicBezTo>
                  <a:lnTo>
                    <a:pt x="9311" y="6268"/>
                  </a:lnTo>
                  <a:lnTo>
                    <a:pt x="9280" y="6257"/>
                  </a:lnTo>
                  <a:lnTo>
                    <a:pt x="9424" y="6273"/>
                  </a:lnTo>
                  <a:lnTo>
                    <a:pt x="9580" y="6297"/>
                  </a:lnTo>
                  <a:lnTo>
                    <a:pt x="9568" y="6296"/>
                  </a:lnTo>
                  <a:lnTo>
                    <a:pt x="9712" y="6296"/>
                  </a:lnTo>
                  <a:cubicBezTo>
                    <a:pt x="9734" y="6296"/>
                    <a:pt x="9755" y="6307"/>
                    <a:pt x="9769" y="6324"/>
                  </a:cubicBezTo>
                  <a:lnTo>
                    <a:pt x="9921" y="6516"/>
                  </a:lnTo>
                  <a:lnTo>
                    <a:pt x="9880" y="6490"/>
                  </a:lnTo>
                  <a:lnTo>
                    <a:pt x="10024" y="6522"/>
                  </a:lnTo>
                  <a:lnTo>
                    <a:pt x="9968" y="6533"/>
                  </a:lnTo>
                  <a:lnTo>
                    <a:pt x="10120" y="6429"/>
                  </a:lnTo>
                  <a:lnTo>
                    <a:pt x="10262" y="6326"/>
                  </a:lnTo>
                  <a:cubicBezTo>
                    <a:pt x="10271" y="6319"/>
                    <a:pt x="10282" y="6315"/>
                    <a:pt x="10293" y="6313"/>
                  </a:cubicBezTo>
                  <a:lnTo>
                    <a:pt x="10445" y="6289"/>
                  </a:lnTo>
                  <a:cubicBezTo>
                    <a:pt x="10449" y="6289"/>
                    <a:pt x="10453" y="6288"/>
                    <a:pt x="10456" y="6288"/>
                  </a:cubicBezTo>
                  <a:lnTo>
                    <a:pt x="10608" y="6288"/>
                  </a:lnTo>
                  <a:cubicBezTo>
                    <a:pt x="10635" y="6288"/>
                    <a:pt x="10660" y="6304"/>
                    <a:pt x="10672" y="6328"/>
                  </a:cubicBezTo>
                  <a:lnTo>
                    <a:pt x="10816" y="6608"/>
                  </a:lnTo>
                  <a:lnTo>
                    <a:pt x="10767" y="6570"/>
                  </a:lnTo>
                  <a:lnTo>
                    <a:pt x="10919" y="6602"/>
                  </a:lnTo>
                  <a:lnTo>
                    <a:pt x="11064" y="6634"/>
                  </a:lnTo>
                  <a:cubicBezTo>
                    <a:pt x="11068" y="6635"/>
                    <a:pt x="11072" y="6636"/>
                    <a:pt x="11076" y="6638"/>
                  </a:cubicBezTo>
                  <a:lnTo>
                    <a:pt x="11228" y="6702"/>
                  </a:lnTo>
                  <a:cubicBezTo>
                    <a:pt x="11233" y="6704"/>
                    <a:pt x="11237" y="6706"/>
                    <a:pt x="11240" y="6709"/>
                  </a:cubicBezTo>
                  <a:lnTo>
                    <a:pt x="11384" y="6805"/>
                  </a:lnTo>
                  <a:lnTo>
                    <a:pt x="11372" y="6798"/>
                  </a:lnTo>
                  <a:lnTo>
                    <a:pt x="11524" y="6862"/>
                  </a:lnTo>
                  <a:lnTo>
                    <a:pt x="11481" y="6858"/>
                  </a:lnTo>
                  <a:lnTo>
                    <a:pt x="11625" y="6826"/>
                  </a:lnTo>
                  <a:cubicBezTo>
                    <a:pt x="11636" y="6824"/>
                    <a:pt x="11648" y="6824"/>
                    <a:pt x="11659" y="6827"/>
                  </a:cubicBezTo>
                  <a:lnTo>
                    <a:pt x="11811" y="6867"/>
                  </a:lnTo>
                  <a:lnTo>
                    <a:pt x="11956" y="6907"/>
                  </a:lnTo>
                  <a:lnTo>
                    <a:pt x="11918" y="6907"/>
                  </a:lnTo>
                  <a:lnTo>
                    <a:pt x="12070" y="6867"/>
                  </a:lnTo>
                  <a:lnTo>
                    <a:pt x="12054" y="6874"/>
                  </a:lnTo>
                  <a:lnTo>
                    <a:pt x="12198" y="6794"/>
                  </a:lnTo>
                  <a:cubicBezTo>
                    <a:pt x="12228" y="6777"/>
                    <a:pt x="12266" y="6784"/>
                    <a:pt x="12288" y="6811"/>
                  </a:cubicBezTo>
                  <a:lnTo>
                    <a:pt x="12440" y="6995"/>
                  </a:lnTo>
                  <a:lnTo>
                    <a:pt x="12335" y="6988"/>
                  </a:lnTo>
                  <a:lnTo>
                    <a:pt x="12479" y="6852"/>
                  </a:lnTo>
                  <a:cubicBezTo>
                    <a:pt x="12489" y="6843"/>
                    <a:pt x="12501" y="6837"/>
                    <a:pt x="12514" y="6834"/>
                  </a:cubicBezTo>
                  <a:lnTo>
                    <a:pt x="12666" y="6802"/>
                  </a:lnTo>
                  <a:lnTo>
                    <a:pt x="12809" y="6770"/>
                  </a:lnTo>
                  <a:lnTo>
                    <a:pt x="12771" y="6792"/>
                  </a:lnTo>
                  <a:lnTo>
                    <a:pt x="12923" y="6624"/>
                  </a:lnTo>
                  <a:lnTo>
                    <a:pt x="13067" y="6464"/>
                  </a:lnTo>
                  <a:cubicBezTo>
                    <a:pt x="13091" y="6437"/>
                    <a:pt x="13131" y="6433"/>
                    <a:pt x="13161" y="6453"/>
                  </a:cubicBezTo>
                  <a:lnTo>
                    <a:pt x="13313" y="6557"/>
                  </a:lnTo>
                  <a:lnTo>
                    <a:pt x="13280" y="6545"/>
                  </a:lnTo>
                  <a:lnTo>
                    <a:pt x="13424" y="6561"/>
                  </a:lnTo>
                  <a:lnTo>
                    <a:pt x="13354" y="6597"/>
                  </a:lnTo>
                  <a:lnTo>
                    <a:pt x="13506" y="6333"/>
                  </a:lnTo>
                  <a:cubicBezTo>
                    <a:pt x="13514" y="6318"/>
                    <a:pt x="13528" y="6307"/>
                    <a:pt x="13544" y="6301"/>
                  </a:cubicBezTo>
                  <a:lnTo>
                    <a:pt x="13696" y="6245"/>
                  </a:lnTo>
                  <a:cubicBezTo>
                    <a:pt x="13704" y="6242"/>
                    <a:pt x="13712" y="6240"/>
                    <a:pt x="13720" y="6240"/>
                  </a:cubicBezTo>
                  <a:lnTo>
                    <a:pt x="13864" y="6240"/>
                  </a:lnTo>
                  <a:cubicBezTo>
                    <a:pt x="13868" y="6240"/>
                    <a:pt x="13872" y="6241"/>
                    <a:pt x="13876" y="6241"/>
                  </a:cubicBezTo>
                  <a:lnTo>
                    <a:pt x="14028" y="6265"/>
                  </a:lnTo>
                  <a:cubicBezTo>
                    <a:pt x="14037" y="6267"/>
                    <a:pt x="14046" y="6270"/>
                    <a:pt x="14054" y="6275"/>
                  </a:cubicBezTo>
                  <a:lnTo>
                    <a:pt x="14198" y="6363"/>
                  </a:lnTo>
                  <a:cubicBezTo>
                    <a:pt x="14210" y="6370"/>
                    <a:pt x="14219" y="6380"/>
                    <a:pt x="14225" y="6392"/>
                  </a:cubicBezTo>
                  <a:lnTo>
                    <a:pt x="14377" y="6696"/>
                  </a:lnTo>
                  <a:lnTo>
                    <a:pt x="14293" y="6659"/>
                  </a:lnTo>
                  <a:lnTo>
                    <a:pt x="14437" y="6619"/>
                  </a:lnTo>
                  <a:lnTo>
                    <a:pt x="14407" y="6636"/>
                  </a:lnTo>
                  <a:lnTo>
                    <a:pt x="14559" y="6492"/>
                  </a:lnTo>
                  <a:cubicBezTo>
                    <a:pt x="14569" y="6482"/>
                    <a:pt x="14582" y="6476"/>
                    <a:pt x="14597" y="6473"/>
                  </a:cubicBezTo>
                  <a:lnTo>
                    <a:pt x="14741" y="6449"/>
                  </a:lnTo>
                  <a:lnTo>
                    <a:pt x="14706" y="6465"/>
                  </a:lnTo>
                  <a:lnTo>
                    <a:pt x="14858" y="6337"/>
                  </a:lnTo>
                  <a:cubicBezTo>
                    <a:pt x="14871" y="6326"/>
                    <a:pt x="14887" y="6320"/>
                    <a:pt x="14904" y="6320"/>
                  </a:cubicBezTo>
                  <a:lnTo>
                    <a:pt x="15048" y="6320"/>
                  </a:lnTo>
                  <a:cubicBezTo>
                    <a:pt x="15063" y="6320"/>
                    <a:pt x="15077" y="6325"/>
                    <a:pt x="15089" y="6333"/>
                  </a:cubicBezTo>
                  <a:lnTo>
                    <a:pt x="15241" y="6437"/>
                  </a:lnTo>
                  <a:lnTo>
                    <a:pt x="15384" y="6533"/>
                  </a:lnTo>
                  <a:lnTo>
                    <a:pt x="15372" y="6526"/>
                  </a:lnTo>
                  <a:lnTo>
                    <a:pt x="15524" y="6590"/>
                  </a:lnTo>
                  <a:lnTo>
                    <a:pt x="15467" y="6591"/>
                  </a:lnTo>
                  <a:lnTo>
                    <a:pt x="15611" y="6527"/>
                  </a:lnTo>
                  <a:cubicBezTo>
                    <a:pt x="15627" y="6520"/>
                    <a:pt x="15645" y="6519"/>
                    <a:pt x="15662" y="6524"/>
                  </a:cubicBezTo>
                  <a:lnTo>
                    <a:pt x="15814" y="6572"/>
                  </a:lnTo>
                  <a:lnTo>
                    <a:pt x="15948" y="6593"/>
                  </a:lnTo>
                  <a:lnTo>
                    <a:pt x="15875" y="6627"/>
                  </a:lnTo>
                  <a:lnTo>
                    <a:pt x="16027" y="6379"/>
                  </a:lnTo>
                  <a:cubicBezTo>
                    <a:pt x="16038" y="6361"/>
                    <a:pt x="16055" y="6349"/>
                    <a:pt x="16076" y="6346"/>
                  </a:cubicBezTo>
                  <a:cubicBezTo>
                    <a:pt x="16096" y="6342"/>
                    <a:pt x="16117" y="6347"/>
                    <a:pt x="16133" y="6360"/>
                  </a:cubicBezTo>
                  <a:lnTo>
                    <a:pt x="16277" y="6472"/>
                  </a:lnTo>
                  <a:lnTo>
                    <a:pt x="16251" y="6459"/>
                  </a:lnTo>
                  <a:lnTo>
                    <a:pt x="16403" y="6499"/>
                  </a:lnTo>
                  <a:cubicBezTo>
                    <a:pt x="16414" y="6502"/>
                    <a:pt x="16425" y="6508"/>
                    <a:pt x="16434" y="6516"/>
                  </a:cubicBezTo>
                  <a:lnTo>
                    <a:pt x="16586" y="6660"/>
                  </a:lnTo>
                  <a:lnTo>
                    <a:pt x="16569" y="6648"/>
                  </a:lnTo>
                  <a:lnTo>
                    <a:pt x="16713" y="6720"/>
                  </a:lnTo>
                  <a:lnTo>
                    <a:pt x="16871" y="6820"/>
                  </a:lnTo>
                  <a:lnTo>
                    <a:pt x="16795" y="6819"/>
                  </a:lnTo>
                  <a:lnTo>
                    <a:pt x="16939" y="6731"/>
                  </a:lnTo>
                  <a:cubicBezTo>
                    <a:pt x="16961" y="6717"/>
                    <a:pt x="16990" y="6717"/>
                    <a:pt x="17013" y="6730"/>
                  </a:cubicBezTo>
                  <a:lnTo>
                    <a:pt x="17165" y="6818"/>
                  </a:lnTo>
                  <a:lnTo>
                    <a:pt x="17099" y="6815"/>
                  </a:lnTo>
                  <a:lnTo>
                    <a:pt x="17243" y="6751"/>
                  </a:lnTo>
                  <a:lnTo>
                    <a:pt x="17232" y="6757"/>
                  </a:lnTo>
                  <a:lnTo>
                    <a:pt x="17384" y="6653"/>
                  </a:lnTo>
                  <a:cubicBezTo>
                    <a:pt x="17408" y="6636"/>
                    <a:pt x="17440" y="6636"/>
                    <a:pt x="17464" y="6653"/>
                  </a:cubicBezTo>
                  <a:lnTo>
                    <a:pt x="17608" y="6749"/>
                  </a:lnTo>
                  <a:lnTo>
                    <a:pt x="17544" y="6741"/>
                  </a:lnTo>
                  <a:lnTo>
                    <a:pt x="17696" y="6685"/>
                  </a:lnTo>
                  <a:cubicBezTo>
                    <a:pt x="17714" y="6678"/>
                    <a:pt x="17735" y="6679"/>
                    <a:pt x="17753" y="6688"/>
                  </a:cubicBezTo>
                  <a:cubicBezTo>
                    <a:pt x="17771" y="6697"/>
                    <a:pt x="17784" y="6713"/>
                    <a:pt x="17790" y="6732"/>
                  </a:cubicBezTo>
                  <a:lnTo>
                    <a:pt x="17934" y="7228"/>
                  </a:lnTo>
                  <a:lnTo>
                    <a:pt x="17892" y="7182"/>
                  </a:lnTo>
                  <a:lnTo>
                    <a:pt x="18044" y="7246"/>
                  </a:lnTo>
                  <a:cubicBezTo>
                    <a:pt x="18050" y="7249"/>
                    <a:pt x="18056" y="7252"/>
                    <a:pt x="18061" y="7256"/>
                  </a:cubicBezTo>
                  <a:lnTo>
                    <a:pt x="18205" y="7368"/>
                  </a:lnTo>
                  <a:lnTo>
                    <a:pt x="18142" y="7355"/>
                  </a:lnTo>
                  <a:lnTo>
                    <a:pt x="18294" y="7315"/>
                  </a:lnTo>
                  <a:cubicBezTo>
                    <a:pt x="18304" y="7312"/>
                    <a:pt x="18314" y="7312"/>
                    <a:pt x="18324" y="7313"/>
                  </a:cubicBezTo>
                  <a:lnTo>
                    <a:pt x="18468" y="7337"/>
                  </a:lnTo>
                  <a:lnTo>
                    <a:pt x="18397" y="7368"/>
                  </a:lnTo>
                  <a:lnTo>
                    <a:pt x="18549" y="7144"/>
                  </a:lnTo>
                  <a:cubicBezTo>
                    <a:pt x="18563" y="7124"/>
                    <a:pt x="18586" y="7112"/>
                    <a:pt x="18610" y="7112"/>
                  </a:cubicBezTo>
                  <a:cubicBezTo>
                    <a:pt x="18635" y="7113"/>
                    <a:pt x="18658" y="7126"/>
                    <a:pt x="18670" y="7147"/>
                  </a:cubicBezTo>
                  <a:lnTo>
                    <a:pt x="18814" y="7387"/>
                  </a:lnTo>
                  <a:lnTo>
                    <a:pt x="18697" y="7379"/>
                  </a:lnTo>
                  <a:lnTo>
                    <a:pt x="18849" y="7195"/>
                  </a:lnTo>
                  <a:cubicBezTo>
                    <a:pt x="18864" y="7177"/>
                    <a:pt x="18886" y="7167"/>
                    <a:pt x="18908" y="7169"/>
                  </a:cubicBezTo>
                  <a:lnTo>
                    <a:pt x="19052" y="7177"/>
                  </a:lnTo>
                  <a:cubicBezTo>
                    <a:pt x="19064" y="7177"/>
                    <a:pt x="19075" y="7180"/>
                    <a:pt x="19085" y="7186"/>
                  </a:cubicBezTo>
                  <a:lnTo>
                    <a:pt x="19237" y="7274"/>
                  </a:lnTo>
                  <a:lnTo>
                    <a:pt x="19173" y="7270"/>
                  </a:lnTo>
                  <a:lnTo>
                    <a:pt x="19325" y="7206"/>
                  </a:lnTo>
                  <a:cubicBezTo>
                    <a:pt x="19330" y="7204"/>
                    <a:pt x="19335" y="7202"/>
                    <a:pt x="19341" y="7201"/>
                  </a:cubicBezTo>
                  <a:lnTo>
                    <a:pt x="19485" y="7177"/>
                  </a:lnTo>
                  <a:cubicBezTo>
                    <a:pt x="19516" y="7172"/>
                    <a:pt x="19546" y="7188"/>
                    <a:pt x="19561" y="7216"/>
                  </a:cubicBezTo>
                  <a:lnTo>
                    <a:pt x="19713" y="7512"/>
                  </a:lnTo>
                  <a:lnTo>
                    <a:pt x="19652" y="7473"/>
                  </a:lnTo>
                  <a:lnTo>
                    <a:pt x="19796" y="7481"/>
                  </a:lnTo>
                  <a:lnTo>
                    <a:pt x="19785" y="7481"/>
                  </a:lnTo>
                  <a:lnTo>
                    <a:pt x="19937" y="7465"/>
                  </a:lnTo>
                  <a:cubicBezTo>
                    <a:pt x="19964" y="7462"/>
                    <a:pt x="19990" y="7474"/>
                    <a:pt x="20004" y="7497"/>
                  </a:cubicBezTo>
                  <a:lnTo>
                    <a:pt x="20148" y="7713"/>
                  </a:lnTo>
                  <a:lnTo>
                    <a:pt x="20299" y="7918"/>
                  </a:lnTo>
                  <a:cubicBezTo>
                    <a:pt x="20301" y="7921"/>
                    <a:pt x="20302" y="7924"/>
                    <a:pt x="20304" y="7927"/>
                  </a:cubicBezTo>
                  <a:lnTo>
                    <a:pt x="20448" y="8199"/>
                  </a:lnTo>
                  <a:lnTo>
                    <a:pt x="20437" y="8183"/>
                  </a:lnTo>
                  <a:lnTo>
                    <a:pt x="20589" y="8343"/>
                  </a:lnTo>
                  <a:cubicBezTo>
                    <a:pt x="20591" y="8346"/>
                    <a:pt x="20594" y="8348"/>
                    <a:pt x="20596" y="8351"/>
                  </a:cubicBezTo>
                  <a:lnTo>
                    <a:pt x="20740" y="8559"/>
                  </a:lnTo>
                  <a:lnTo>
                    <a:pt x="20888" y="8739"/>
                  </a:lnTo>
                  <a:lnTo>
                    <a:pt x="20879" y="8729"/>
                  </a:lnTo>
                  <a:lnTo>
                    <a:pt x="21023" y="8849"/>
                  </a:lnTo>
                  <a:lnTo>
                    <a:pt x="21182" y="9024"/>
                  </a:lnTo>
                  <a:lnTo>
                    <a:pt x="21328" y="9203"/>
                  </a:lnTo>
                  <a:lnTo>
                    <a:pt x="21309" y="9186"/>
                  </a:lnTo>
                  <a:lnTo>
                    <a:pt x="21461" y="9274"/>
                  </a:lnTo>
                  <a:cubicBezTo>
                    <a:pt x="21469" y="9279"/>
                    <a:pt x="21476" y="9285"/>
                    <a:pt x="21481" y="9292"/>
                  </a:cubicBezTo>
                  <a:lnTo>
                    <a:pt x="21625" y="9476"/>
                  </a:lnTo>
                  <a:lnTo>
                    <a:pt x="21528" y="9461"/>
                  </a:lnTo>
                  <a:lnTo>
                    <a:pt x="21680" y="9357"/>
                  </a:lnTo>
                  <a:cubicBezTo>
                    <a:pt x="21699" y="9344"/>
                    <a:pt x="21724" y="9341"/>
                    <a:pt x="21747" y="9349"/>
                  </a:cubicBezTo>
                  <a:lnTo>
                    <a:pt x="21891" y="9405"/>
                  </a:lnTo>
                  <a:cubicBezTo>
                    <a:pt x="21896" y="9408"/>
                    <a:pt x="21902" y="9411"/>
                    <a:pt x="21907" y="9415"/>
                  </a:cubicBezTo>
                  <a:lnTo>
                    <a:pt x="22059" y="9527"/>
                  </a:lnTo>
                  <a:lnTo>
                    <a:pt x="22038" y="9516"/>
                  </a:lnTo>
                  <a:lnTo>
                    <a:pt x="22190" y="9564"/>
                  </a:lnTo>
                  <a:lnTo>
                    <a:pt x="22339" y="9621"/>
                  </a:lnTo>
                  <a:lnTo>
                    <a:pt x="22492" y="9686"/>
                  </a:lnTo>
                  <a:cubicBezTo>
                    <a:pt x="22507" y="9692"/>
                    <a:pt x="22519" y="9703"/>
                    <a:pt x="22527" y="9717"/>
                  </a:cubicBezTo>
                  <a:lnTo>
                    <a:pt x="22671" y="9973"/>
                  </a:lnTo>
                  <a:lnTo>
                    <a:pt x="22566" y="9951"/>
                  </a:lnTo>
                  <a:lnTo>
                    <a:pt x="22718" y="9839"/>
                  </a:lnTo>
                  <a:cubicBezTo>
                    <a:pt x="22746" y="9818"/>
                    <a:pt x="22785" y="9820"/>
                    <a:pt x="22810" y="9844"/>
                  </a:cubicBezTo>
                  <a:lnTo>
                    <a:pt x="22954" y="9980"/>
                  </a:lnTo>
                  <a:lnTo>
                    <a:pt x="23101" y="10096"/>
                  </a:lnTo>
                  <a:cubicBezTo>
                    <a:pt x="23108" y="10101"/>
                    <a:pt x="23114" y="10108"/>
                    <a:pt x="23118" y="10115"/>
                  </a:cubicBezTo>
                  <a:lnTo>
                    <a:pt x="23262" y="10355"/>
                  </a:lnTo>
                  <a:lnTo>
                    <a:pt x="23225" y="10325"/>
                  </a:lnTo>
                  <a:lnTo>
                    <a:pt x="23377" y="10381"/>
                  </a:lnTo>
                  <a:cubicBezTo>
                    <a:pt x="23385" y="10384"/>
                    <a:pt x="23392" y="10388"/>
                    <a:pt x="23399" y="10393"/>
                  </a:cubicBezTo>
                  <a:lnTo>
                    <a:pt x="23543" y="10513"/>
                  </a:lnTo>
                  <a:lnTo>
                    <a:pt x="23530" y="10505"/>
                  </a:lnTo>
                  <a:lnTo>
                    <a:pt x="23682" y="10585"/>
                  </a:lnTo>
                  <a:lnTo>
                    <a:pt x="23660" y="10577"/>
                  </a:lnTo>
                  <a:lnTo>
                    <a:pt x="23804" y="10601"/>
                  </a:lnTo>
                  <a:cubicBezTo>
                    <a:pt x="23809" y="10602"/>
                    <a:pt x="23813" y="10603"/>
                    <a:pt x="23817" y="10605"/>
                  </a:cubicBezTo>
                  <a:lnTo>
                    <a:pt x="23969" y="10661"/>
                  </a:lnTo>
                  <a:cubicBezTo>
                    <a:pt x="23976" y="10663"/>
                    <a:pt x="23981" y="10666"/>
                    <a:pt x="23987" y="10670"/>
                  </a:cubicBezTo>
                  <a:lnTo>
                    <a:pt x="24131" y="10774"/>
                  </a:lnTo>
                  <a:lnTo>
                    <a:pt x="24116" y="10766"/>
                  </a:lnTo>
                  <a:lnTo>
                    <a:pt x="24268" y="10830"/>
                  </a:lnTo>
                  <a:lnTo>
                    <a:pt x="24252" y="10825"/>
                  </a:lnTo>
                  <a:lnTo>
                    <a:pt x="24396" y="10849"/>
                  </a:lnTo>
                  <a:cubicBezTo>
                    <a:pt x="24408" y="10851"/>
                    <a:pt x="24420" y="10856"/>
                    <a:pt x="24429" y="10864"/>
                  </a:cubicBezTo>
                  <a:lnTo>
                    <a:pt x="24581" y="10984"/>
                  </a:lnTo>
                  <a:lnTo>
                    <a:pt x="24502" y="10978"/>
                  </a:lnTo>
                  <a:lnTo>
                    <a:pt x="24646" y="10898"/>
                  </a:lnTo>
                  <a:cubicBezTo>
                    <a:pt x="24652" y="10894"/>
                    <a:pt x="24659" y="10891"/>
                    <a:pt x="24666" y="10890"/>
                  </a:cubicBezTo>
                  <a:lnTo>
                    <a:pt x="24818" y="10858"/>
                  </a:lnTo>
                  <a:lnTo>
                    <a:pt x="24772" y="10890"/>
                  </a:lnTo>
                  <a:lnTo>
                    <a:pt x="24924" y="10650"/>
                  </a:lnTo>
                  <a:cubicBezTo>
                    <a:pt x="24938" y="10628"/>
                    <a:pt x="24962" y="10615"/>
                    <a:pt x="24988" y="10617"/>
                  </a:cubicBezTo>
                  <a:lnTo>
                    <a:pt x="25132" y="10625"/>
                  </a:lnTo>
                  <a:lnTo>
                    <a:pt x="25121" y="10625"/>
                  </a:lnTo>
                  <a:lnTo>
                    <a:pt x="25273" y="10609"/>
                  </a:lnTo>
                  <a:cubicBezTo>
                    <a:pt x="25285" y="10608"/>
                    <a:pt x="25298" y="10610"/>
                    <a:pt x="25310" y="10615"/>
                  </a:cubicBezTo>
                  <a:lnTo>
                    <a:pt x="25454" y="10679"/>
                  </a:lnTo>
                  <a:lnTo>
                    <a:pt x="25598" y="10724"/>
                  </a:lnTo>
                  <a:lnTo>
                    <a:pt x="25522" y="10746"/>
                  </a:lnTo>
                  <a:lnTo>
                    <a:pt x="25666" y="10578"/>
                  </a:lnTo>
                  <a:cubicBezTo>
                    <a:pt x="25681" y="10560"/>
                    <a:pt x="25704" y="10550"/>
                    <a:pt x="25728" y="10553"/>
                  </a:cubicBezTo>
                  <a:lnTo>
                    <a:pt x="25880" y="10569"/>
                  </a:lnTo>
                  <a:lnTo>
                    <a:pt x="26016" y="10568"/>
                  </a:lnTo>
                  <a:lnTo>
                    <a:pt x="25998" y="10571"/>
                  </a:lnTo>
                  <a:lnTo>
                    <a:pt x="26150" y="10531"/>
                  </a:lnTo>
                  <a:cubicBezTo>
                    <a:pt x="26165" y="10527"/>
                    <a:pt x="26180" y="10528"/>
                    <a:pt x="26195" y="10533"/>
                  </a:cubicBezTo>
                  <a:lnTo>
                    <a:pt x="26339" y="10589"/>
                  </a:lnTo>
                  <a:cubicBezTo>
                    <a:pt x="26353" y="10595"/>
                    <a:pt x="26365" y="10605"/>
                    <a:pt x="26373" y="10618"/>
                  </a:cubicBezTo>
                  <a:lnTo>
                    <a:pt x="26525" y="10858"/>
                  </a:lnTo>
                  <a:lnTo>
                    <a:pt x="26480" y="10826"/>
                  </a:lnTo>
                  <a:lnTo>
                    <a:pt x="26624" y="10858"/>
                  </a:lnTo>
                  <a:lnTo>
                    <a:pt x="26601" y="10857"/>
                  </a:lnTo>
                  <a:lnTo>
                    <a:pt x="26753" y="10841"/>
                  </a:lnTo>
                  <a:lnTo>
                    <a:pt x="26900" y="10833"/>
                  </a:lnTo>
                  <a:cubicBezTo>
                    <a:pt x="26904" y="10832"/>
                    <a:pt x="26908" y="10832"/>
                    <a:pt x="26912" y="10833"/>
                  </a:cubicBezTo>
                  <a:lnTo>
                    <a:pt x="27064" y="10849"/>
                  </a:lnTo>
                  <a:lnTo>
                    <a:pt x="27012" y="10864"/>
                  </a:lnTo>
                  <a:lnTo>
                    <a:pt x="27156" y="10752"/>
                  </a:lnTo>
                  <a:cubicBezTo>
                    <a:pt x="27179" y="10734"/>
                    <a:pt x="27211" y="10731"/>
                    <a:pt x="27237" y="10746"/>
                  </a:cubicBezTo>
                  <a:lnTo>
                    <a:pt x="27389" y="10834"/>
                  </a:lnTo>
                  <a:lnTo>
                    <a:pt x="27337" y="10826"/>
                  </a:lnTo>
                  <a:lnTo>
                    <a:pt x="27481" y="10794"/>
                  </a:lnTo>
                  <a:lnTo>
                    <a:pt x="27454" y="10807"/>
                  </a:lnTo>
                  <a:lnTo>
                    <a:pt x="27606" y="10695"/>
                  </a:lnTo>
                  <a:cubicBezTo>
                    <a:pt x="27629" y="10677"/>
                    <a:pt x="27661" y="10676"/>
                    <a:pt x="27686" y="10691"/>
                  </a:cubicBezTo>
                  <a:lnTo>
                    <a:pt x="27830" y="10779"/>
                  </a:lnTo>
                  <a:lnTo>
                    <a:pt x="27759" y="10777"/>
                  </a:lnTo>
                  <a:lnTo>
                    <a:pt x="27911" y="10697"/>
                  </a:lnTo>
                  <a:cubicBezTo>
                    <a:pt x="27930" y="10687"/>
                    <a:pt x="27953" y="10686"/>
                    <a:pt x="27972" y="10694"/>
                  </a:cubicBezTo>
                  <a:lnTo>
                    <a:pt x="28124" y="10758"/>
                  </a:lnTo>
                  <a:lnTo>
                    <a:pt x="28104" y="10753"/>
                  </a:lnTo>
                  <a:lnTo>
                    <a:pt x="28248" y="10769"/>
                  </a:lnTo>
                  <a:lnTo>
                    <a:pt x="28233" y="10769"/>
                  </a:lnTo>
                  <a:lnTo>
                    <a:pt x="28385" y="10753"/>
                  </a:lnTo>
                  <a:lnTo>
                    <a:pt x="28340" y="10775"/>
                  </a:lnTo>
                  <a:lnTo>
                    <a:pt x="28484" y="10623"/>
                  </a:lnTo>
                  <a:cubicBezTo>
                    <a:pt x="28489" y="10618"/>
                    <a:pt x="28494" y="10614"/>
                    <a:pt x="28500" y="10610"/>
                  </a:cubicBezTo>
                  <a:lnTo>
                    <a:pt x="28652" y="10522"/>
                  </a:lnTo>
                  <a:cubicBezTo>
                    <a:pt x="28667" y="10514"/>
                    <a:pt x="28684" y="10511"/>
                    <a:pt x="28700" y="10513"/>
                  </a:cubicBezTo>
                  <a:lnTo>
                    <a:pt x="28844" y="10537"/>
                  </a:lnTo>
                  <a:lnTo>
                    <a:pt x="28784" y="10555"/>
                  </a:lnTo>
                  <a:lnTo>
                    <a:pt x="28936" y="10419"/>
                  </a:lnTo>
                  <a:cubicBezTo>
                    <a:pt x="28941" y="10415"/>
                    <a:pt x="28947" y="10411"/>
                    <a:pt x="28952" y="10408"/>
                  </a:cubicBezTo>
                  <a:lnTo>
                    <a:pt x="29096" y="10336"/>
                  </a:lnTo>
                  <a:cubicBezTo>
                    <a:pt x="29114" y="10327"/>
                    <a:pt x="29135" y="10326"/>
                    <a:pt x="29153" y="10333"/>
                  </a:cubicBezTo>
                  <a:lnTo>
                    <a:pt x="29305" y="10389"/>
                  </a:lnTo>
                  <a:lnTo>
                    <a:pt x="29251" y="10391"/>
                  </a:lnTo>
                  <a:lnTo>
                    <a:pt x="29395" y="10327"/>
                  </a:lnTo>
                  <a:cubicBezTo>
                    <a:pt x="29422" y="10315"/>
                    <a:pt x="29454" y="10320"/>
                    <a:pt x="29475" y="10342"/>
                  </a:cubicBezTo>
                  <a:lnTo>
                    <a:pt x="29627" y="10494"/>
                  </a:lnTo>
                  <a:lnTo>
                    <a:pt x="29539" y="10483"/>
                  </a:lnTo>
                  <a:lnTo>
                    <a:pt x="29683" y="10395"/>
                  </a:lnTo>
                  <a:cubicBezTo>
                    <a:pt x="29717" y="10374"/>
                    <a:pt x="29761" y="10385"/>
                    <a:pt x="29782" y="10419"/>
                  </a:cubicBezTo>
                  <a:cubicBezTo>
                    <a:pt x="29803" y="10453"/>
                    <a:pt x="29792" y="10497"/>
                    <a:pt x="29758" y="10518"/>
                  </a:cubicBezTo>
                  <a:lnTo>
                    <a:pt x="29614" y="10606"/>
                  </a:lnTo>
                  <a:cubicBezTo>
                    <a:pt x="29586" y="10623"/>
                    <a:pt x="29549" y="10619"/>
                    <a:pt x="29526" y="10595"/>
                  </a:cubicBezTo>
                  <a:lnTo>
                    <a:pt x="29374" y="10443"/>
                  </a:lnTo>
                  <a:lnTo>
                    <a:pt x="29454" y="10458"/>
                  </a:lnTo>
                  <a:lnTo>
                    <a:pt x="29310" y="10522"/>
                  </a:lnTo>
                  <a:cubicBezTo>
                    <a:pt x="29293" y="10530"/>
                    <a:pt x="29273" y="10531"/>
                    <a:pt x="29256" y="10524"/>
                  </a:cubicBezTo>
                  <a:lnTo>
                    <a:pt x="29104" y="10468"/>
                  </a:lnTo>
                  <a:lnTo>
                    <a:pt x="29161" y="10465"/>
                  </a:lnTo>
                  <a:lnTo>
                    <a:pt x="29017" y="10537"/>
                  </a:lnTo>
                  <a:lnTo>
                    <a:pt x="29032" y="10526"/>
                  </a:lnTo>
                  <a:lnTo>
                    <a:pt x="28880" y="10662"/>
                  </a:lnTo>
                  <a:cubicBezTo>
                    <a:pt x="28864" y="10677"/>
                    <a:pt x="28842" y="10683"/>
                    <a:pt x="28821" y="10679"/>
                  </a:cubicBezTo>
                  <a:lnTo>
                    <a:pt x="28677" y="10655"/>
                  </a:lnTo>
                  <a:lnTo>
                    <a:pt x="28725" y="10647"/>
                  </a:lnTo>
                  <a:lnTo>
                    <a:pt x="28573" y="10735"/>
                  </a:lnTo>
                  <a:lnTo>
                    <a:pt x="28589" y="10722"/>
                  </a:lnTo>
                  <a:lnTo>
                    <a:pt x="28445" y="10874"/>
                  </a:lnTo>
                  <a:cubicBezTo>
                    <a:pt x="28433" y="10886"/>
                    <a:pt x="28417" y="10894"/>
                    <a:pt x="28400" y="10896"/>
                  </a:cubicBezTo>
                  <a:lnTo>
                    <a:pt x="28248" y="10912"/>
                  </a:lnTo>
                  <a:cubicBezTo>
                    <a:pt x="28243" y="10913"/>
                    <a:pt x="28238" y="10913"/>
                    <a:pt x="28233" y="10912"/>
                  </a:cubicBezTo>
                  <a:lnTo>
                    <a:pt x="28089" y="10896"/>
                  </a:lnTo>
                  <a:cubicBezTo>
                    <a:pt x="28082" y="10895"/>
                    <a:pt x="28075" y="10894"/>
                    <a:pt x="28069" y="10891"/>
                  </a:cubicBezTo>
                  <a:lnTo>
                    <a:pt x="27917" y="10827"/>
                  </a:lnTo>
                  <a:lnTo>
                    <a:pt x="27978" y="10824"/>
                  </a:lnTo>
                  <a:lnTo>
                    <a:pt x="27826" y="10904"/>
                  </a:lnTo>
                  <a:cubicBezTo>
                    <a:pt x="27804" y="10916"/>
                    <a:pt x="27777" y="10915"/>
                    <a:pt x="27755" y="10902"/>
                  </a:cubicBezTo>
                  <a:lnTo>
                    <a:pt x="27611" y="10814"/>
                  </a:lnTo>
                  <a:lnTo>
                    <a:pt x="27691" y="10810"/>
                  </a:lnTo>
                  <a:lnTo>
                    <a:pt x="27539" y="10922"/>
                  </a:lnTo>
                  <a:cubicBezTo>
                    <a:pt x="27531" y="10928"/>
                    <a:pt x="27522" y="10933"/>
                    <a:pt x="27512" y="10935"/>
                  </a:cubicBezTo>
                  <a:lnTo>
                    <a:pt x="27368" y="10967"/>
                  </a:lnTo>
                  <a:cubicBezTo>
                    <a:pt x="27350" y="10971"/>
                    <a:pt x="27332" y="10968"/>
                    <a:pt x="27316" y="10959"/>
                  </a:cubicBezTo>
                  <a:lnTo>
                    <a:pt x="27164" y="10871"/>
                  </a:lnTo>
                  <a:lnTo>
                    <a:pt x="27245" y="10865"/>
                  </a:lnTo>
                  <a:lnTo>
                    <a:pt x="27101" y="10977"/>
                  </a:lnTo>
                  <a:cubicBezTo>
                    <a:pt x="27086" y="10989"/>
                    <a:pt x="27067" y="10994"/>
                    <a:pt x="27049" y="10992"/>
                  </a:cubicBezTo>
                  <a:lnTo>
                    <a:pt x="26897" y="10976"/>
                  </a:lnTo>
                  <a:lnTo>
                    <a:pt x="26908" y="10976"/>
                  </a:lnTo>
                  <a:lnTo>
                    <a:pt x="26768" y="10984"/>
                  </a:lnTo>
                  <a:lnTo>
                    <a:pt x="26616" y="11000"/>
                  </a:lnTo>
                  <a:cubicBezTo>
                    <a:pt x="26608" y="11001"/>
                    <a:pt x="26600" y="11000"/>
                    <a:pt x="26593" y="10999"/>
                  </a:cubicBezTo>
                  <a:lnTo>
                    <a:pt x="26449" y="10967"/>
                  </a:lnTo>
                  <a:cubicBezTo>
                    <a:pt x="26430" y="10963"/>
                    <a:pt x="26414" y="10951"/>
                    <a:pt x="26404" y="10935"/>
                  </a:cubicBezTo>
                  <a:lnTo>
                    <a:pt x="26252" y="10695"/>
                  </a:lnTo>
                  <a:lnTo>
                    <a:pt x="26286" y="10724"/>
                  </a:lnTo>
                  <a:lnTo>
                    <a:pt x="26142" y="10668"/>
                  </a:lnTo>
                  <a:lnTo>
                    <a:pt x="26187" y="10670"/>
                  </a:lnTo>
                  <a:lnTo>
                    <a:pt x="26035" y="10710"/>
                  </a:lnTo>
                  <a:cubicBezTo>
                    <a:pt x="26029" y="10712"/>
                    <a:pt x="26023" y="10712"/>
                    <a:pt x="26016" y="10712"/>
                  </a:cubicBezTo>
                  <a:lnTo>
                    <a:pt x="25865" y="10712"/>
                  </a:lnTo>
                  <a:lnTo>
                    <a:pt x="25713" y="10696"/>
                  </a:lnTo>
                  <a:lnTo>
                    <a:pt x="25775" y="10671"/>
                  </a:lnTo>
                  <a:lnTo>
                    <a:pt x="25631" y="10839"/>
                  </a:lnTo>
                  <a:cubicBezTo>
                    <a:pt x="25612" y="10861"/>
                    <a:pt x="25582" y="10870"/>
                    <a:pt x="25555" y="10861"/>
                  </a:cubicBezTo>
                  <a:lnTo>
                    <a:pt x="25395" y="10810"/>
                  </a:lnTo>
                  <a:lnTo>
                    <a:pt x="25251" y="10746"/>
                  </a:lnTo>
                  <a:lnTo>
                    <a:pt x="25288" y="10752"/>
                  </a:lnTo>
                  <a:lnTo>
                    <a:pt x="25136" y="10768"/>
                  </a:lnTo>
                  <a:cubicBezTo>
                    <a:pt x="25132" y="10768"/>
                    <a:pt x="25128" y="10769"/>
                    <a:pt x="25124" y="10768"/>
                  </a:cubicBezTo>
                  <a:lnTo>
                    <a:pt x="24980" y="10760"/>
                  </a:lnTo>
                  <a:lnTo>
                    <a:pt x="25045" y="10727"/>
                  </a:lnTo>
                  <a:lnTo>
                    <a:pt x="24893" y="10967"/>
                  </a:lnTo>
                  <a:cubicBezTo>
                    <a:pt x="24883" y="10983"/>
                    <a:pt x="24866" y="10995"/>
                    <a:pt x="24847" y="10999"/>
                  </a:cubicBezTo>
                  <a:lnTo>
                    <a:pt x="24695" y="11031"/>
                  </a:lnTo>
                  <a:lnTo>
                    <a:pt x="24715" y="11023"/>
                  </a:lnTo>
                  <a:lnTo>
                    <a:pt x="24571" y="11103"/>
                  </a:lnTo>
                  <a:cubicBezTo>
                    <a:pt x="24546" y="11118"/>
                    <a:pt x="24515" y="11115"/>
                    <a:pt x="24492" y="11097"/>
                  </a:cubicBezTo>
                  <a:lnTo>
                    <a:pt x="24340" y="10977"/>
                  </a:lnTo>
                  <a:lnTo>
                    <a:pt x="24373" y="10991"/>
                  </a:lnTo>
                  <a:lnTo>
                    <a:pt x="24229" y="10967"/>
                  </a:lnTo>
                  <a:cubicBezTo>
                    <a:pt x="24223" y="10967"/>
                    <a:pt x="24218" y="10965"/>
                    <a:pt x="24213" y="10963"/>
                  </a:cubicBezTo>
                  <a:lnTo>
                    <a:pt x="24061" y="10899"/>
                  </a:lnTo>
                  <a:cubicBezTo>
                    <a:pt x="24056" y="10897"/>
                    <a:pt x="24051" y="10894"/>
                    <a:pt x="24046" y="10891"/>
                  </a:cubicBezTo>
                  <a:lnTo>
                    <a:pt x="23902" y="10787"/>
                  </a:lnTo>
                  <a:lnTo>
                    <a:pt x="23920" y="10796"/>
                  </a:lnTo>
                  <a:lnTo>
                    <a:pt x="23768" y="10740"/>
                  </a:lnTo>
                  <a:lnTo>
                    <a:pt x="23781" y="10743"/>
                  </a:lnTo>
                  <a:lnTo>
                    <a:pt x="23637" y="10719"/>
                  </a:lnTo>
                  <a:cubicBezTo>
                    <a:pt x="23629" y="10718"/>
                    <a:pt x="23622" y="10716"/>
                    <a:pt x="23615" y="10712"/>
                  </a:cubicBezTo>
                  <a:lnTo>
                    <a:pt x="23463" y="10632"/>
                  </a:lnTo>
                  <a:cubicBezTo>
                    <a:pt x="23458" y="10630"/>
                    <a:pt x="23454" y="10627"/>
                    <a:pt x="23450" y="10624"/>
                  </a:cubicBezTo>
                  <a:lnTo>
                    <a:pt x="23306" y="10504"/>
                  </a:lnTo>
                  <a:lnTo>
                    <a:pt x="23328" y="10516"/>
                  </a:lnTo>
                  <a:lnTo>
                    <a:pt x="23176" y="10460"/>
                  </a:lnTo>
                  <a:cubicBezTo>
                    <a:pt x="23160" y="10454"/>
                    <a:pt x="23147" y="10444"/>
                    <a:pt x="23139" y="10430"/>
                  </a:cubicBezTo>
                  <a:lnTo>
                    <a:pt x="22995" y="10190"/>
                  </a:lnTo>
                  <a:lnTo>
                    <a:pt x="23012" y="10209"/>
                  </a:lnTo>
                  <a:lnTo>
                    <a:pt x="22855" y="10085"/>
                  </a:lnTo>
                  <a:lnTo>
                    <a:pt x="22711" y="9949"/>
                  </a:lnTo>
                  <a:lnTo>
                    <a:pt x="22803" y="9954"/>
                  </a:lnTo>
                  <a:lnTo>
                    <a:pt x="22651" y="10066"/>
                  </a:lnTo>
                  <a:cubicBezTo>
                    <a:pt x="22635" y="10079"/>
                    <a:pt x="22614" y="10083"/>
                    <a:pt x="22593" y="10079"/>
                  </a:cubicBezTo>
                  <a:cubicBezTo>
                    <a:pt x="22573" y="10075"/>
                    <a:pt x="22556" y="10062"/>
                    <a:pt x="22546" y="10044"/>
                  </a:cubicBezTo>
                  <a:lnTo>
                    <a:pt x="22402" y="9788"/>
                  </a:lnTo>
                  <a:lnTo>
                    <a:pt x="22437" y="9819"/>
                  </a:lnTo>
                  <a:lnTo>
                    <a:pt x="22286" y="9756"/>
                  </a:lnTo>
                  <a:lnTo>
                    <a:pt x="22147" y="9701"/>
                  </a:lnTo>
                  <a:lnTo>
                    <a:pt x="21995" y="9653"/>
                  </a:lnTo>
                  <a:cubicBezTo>
                    <a:pt x="21987" y="9651"/>
                    <a:pt x="21980" y="9647"/>
                    <a:pt x="21974" y="9642"/>
                  </a:cubicBezTo>
                  <a:lnTo>
                    <a:pt x="21822" y="9530"/>
                  </a:lnTo>
                  <a:lnTo>
                    <a:pt x="21838" y="9540"/>
                  </a:lnTo>
                  <a:lnTo>
                    <a:pt x="21694" y="9484"/>
                  </a:lnTo>
                  <a:lnTo>
                    <a:pt x="21761" y="9476"/>
                  </a:lnTo>
                  <a:lnTo>
                    <a:pt x="21609" y="9580"/>
                  </a:lnTo>
                  <a:cubicBezTo>
                    <a:pt x="21578" y="9601"/>
                    <a:pt x="21535" y="9595"/>
                    <a:pt x="21512" y="9565"/>
                  </a:cubicBezTo>
                  <a:lnTo>
                    <a:pt x="21368" y="9381"/>
                  </a:lnTo>
                  <a:lnTo>
                    <a:pt x="21388" y="9399"/>
                  </a:lnTo>
                  <a:lnTo>
                    <a:pt x="21236" y="9311"/>
                  </a:lnTo>
                  <a:cubicBezTo>
                    <a:pt x="21229" y="9306"/>
                    <a:pt x="21222" y="9301"/>
                    <a:pt x="21217" y="9294"/>
                  </a:cubicBezTo>
                  <a:lnTo>
                    <a:pt x="21075" y="9121"/>
                  </a:lnTo>
                  <a:lnTo>
                    <a:pt x="20930" y="8960"/>
                  </a:lnTo>
                  <a:lnTo>
                    <a:pt x="20786" y="8840"/>
                  </a:lnTo>
                  <a:cubicBezTo>
                    <a:pt x="20783" y="8837"/>
                    <a:pt x="20780" y="8834"/>
                    <a:pt x="20777" y="8830"/>
                  </a:cubicBezTo>
                  <a:lnTo>
                    <a:pt x="20621" y="8641"/>
                  </a:lnTo>
                  <a:lnTo>
                    <a:pt x="20477" y="8433"/>
                  </a:lnTo>
                  <a:lnTo>
                    <a:pt x="20484" y="8442"/>
                  </a:lnTo>
                  <a:lnTo>
                    <a:pt x="20332" y="8282"/>
                  </a:lnTo>
                  <a:cubicBezTo>
                    <a:pt x="20328" y="8277"/>
                    <a:pt x="20324" y="8272"/>
                    <a:pt x="20321" y="8266"/>
                  </a:cubicBezTo>
                  <a:lnTo>
                    <a:pt x="20177" y="7994"/>
                  </a:lnTo>
                  <a:lnTo>
                    <a:pt x="20182" y="8003"/>
                  </a:lnTo>
                  <a:lnTo>
                    <a:pt x="20029" y="7792"/>
                  </a:lnTo>
                  <a:lnTo>
                    <a:pt x="19885" y="7576"/>
                  </a:lnTo>
                  <a:lnTo>
                    <a:pt x="19952" y="7608"/>
                  </a:lnTo>
                  <a:lnTo>
                    <a:pt x="19800" y="7624"/>
                  </a:lnTo>
                  <a:cubicBezTo>
                    <a:pt x="19796" y="7624"/>
                    <a:pt x="19792" y="7625"/>
                    <a:pt x="19788" y="7624"/>
                  </a:cubicBezTo>
                  <a:lnTo>
                    <a:pt x="19644" y="7616"/>
                  </a:lnTo>
                  <a:cubicBezTo>
                    <a:pt x="19619" y="7615"/>
                    <a:pt x="19596" y="7600"/>
                    <a:pt x="19584" y="7577"/>
                  </a:cubicBezTo>
                  <a:lnTo>
                    <a:pt x="19432" y="7281"/>
                  </a:lnTo>
                  <a:lnTo>
                    <a:pt x="19508" y="7319"/>
                  </a:lnTo>
                  <a:lnTo>
                    <a:pt x="19364" y="7343"/>
                  </a:lnTo>
                  <a:lnTo>
                    <a:pt x="19380" y="7339"/>
                  </a:lnTo>
                  <a:lnTo>
                    <a:pt x="19228" y="7403"/>
                  </a:lnTo>
                  <a:cubicBezTo>
                    <a:pt x="19208" y="7412"/>
                    <a:pt x="19184" y="7410"/>
                    <a:pt x="19164" y="7399"/>
                  </a:cubicBezTo>
                  <a:lnTo>
                    <a:pt x="19012" y="7311"/>
                  </a:lnTo>
                  <a:lnTo>
                    <a:pt x="19044" y="7320"/>
                  </a:lnTo>
                  <a:lnTo>
                    <a:pt x="18900" y="7312"/>
                  </a:lnTo>
                  <a:lnTo>
                    <a:pt x="18960" y="7286"/>
                  </a:lnTo>
                  <a:lnTo>
                    <a:pt x="18808" y="7470"/>
                  </a:lnTo>
                  <a:cubicBezTo>
                    <a:pt x="18793" y="7488"/>
                    <a:pt x="18770" y="7498"/>
                    <a:pt x="18747" y="7496"/>
                  </a:cubicBezTo>
                  <a:cubicBezTo>
                    <a:pt x="18724" y="7495"/>
                    <a:pt x="18703" y="7482"/>
                    <a:pt x="18691" y="7462"/>
                  </a:cubicBezTo>
                  <a:lnTo>
                    <a:pt x="18547" y="7222"/>
                  </a:lnTo>
                  <a:lnTo>
                    <a:pt x="18668" y="7225"/>
                  </a:lnTo>
                  <a:lnTo>
                    <a:pt x="18516" y="7449"/>
                  </a:lnTo>
                  <a:cubicBezTo>
                    <a:pt x="18500" y="7472"/>
                    <a:pt x="18472" y="7484"/>
                    <a:pt x="18445" y="7479"/>
                  </a:cubicBezTo>
                  <a:lnTo>
                    <a:pt x="18301" y="7455"/>
                  </a:lnTo>
                  <a:lnTo>
                    <a:pt x="18331" y="7454"/>
                  </a:lnTo>
                  <a:lnTo>
                    <a:pt x="18179" y="7494"/>
                  </a:lnTo>
                  <a:cubicBezTo>
                    <a:pt x="18157" y="7500"/>
                    <a:pt x="18134" y="7495"/>
                    <a:pt x="18116" y="7481"/>
                  </a:cubicBezTo>
                  <a:lnTo>
                    <a:pt x="17972" y="7369"/>
                  </a:lnTo>
                  <a:lnTo>
                    <a:pt x="17989" y="7379"/>
                  </a:lnTo>
                  <a:lnTo>
                    <a:pt x="17837" y="7315"/>
                  </a:lnTo>
                  <a:cubicBezTo>
                    <a:pt x="17817" y="7306"/>
                    <a:pt x="17801" y="7289"/>
                    <a:pt x="17795" y="7269"/>
                  </a:cubicBezTo>
                  <a:lnTo>
                    <a:pt x="17651" y="6773"/>
                  </a:lnTo>
                  <a:lnTo>
                    <a:pt x="17745" y="6820"/>
                  </a:lnTo>
                  <a:lnTo>
                    <a:pt x="17593" y="6876"/>
                  </a:lnTo>
                  <a:cubicBezTo>
                    <a:pt x="17572" y="6884"/>
                    <a:pt x="17548" y="6881"/>
                    <a:pt x="17529" y="6868"/>
                  </a:cubicBezTo>
                  <a:lnTo>
                    <a:pt x="17385" y="6772"/>
                  </a:lnTo>
                  <a:lnTo>
                    <a:pt x="17465" y="6772"/>
                  </a:lnTo>
                  <a:lnTo>
                    <a:pt x="17313" y="6876"/>
                  </a:lnTo>
                  <a:cubicBezTo>
                    <a:pt x="17310" y="6878"/>
                    <a:pt x="17306" y="6880"/>
                    <a:pt x="17302" y="6882"/>
                  </a:cubicBezTo>
                  <a:lnTo>
                    <a:pt x="17158" y="6946"/>
                  </a:lnTo>
                  <a:cubicBezTo>
                    <a:pt x="17137" y="6956"/>
                    <a:pt x="17112" y="6954"/>
                    <a:pt x="17092" y="6943"/>
                  </a:cubicBezTo>
                  <a:lnTo>
                    <a:pt x="16940" y="6855"/>
                  </a:lnTo>
                  <a:lnTo>
                    <a:pt x="17014" y="6854"/>
                  </a:lnTo>
                  <a:lnTo>
                    <a:pt x="16870" y="6942"/>
                  </a:lnTo>
                  <a:cubicBezTo>
                    <a:pt x="16847" y="6956"/>
                    <a:pt x="16817" y="6956"/>
                    <a:pt x="16794" y="6941"/>
                  </a:cubicBezTo>
                  <a:lnTo>
                    <a:pt x="16648" y="6849"/>
                  </a:lnTo>
                  <a:lnTo>
                    <a:pt x="16504" y="6777"/>
                  </a:lnTo>
                  <a:cubicBezTo>
                    <a:pt x="16498" y="6774"/>
                    <a:pt x="16492" y="6770"/>
                    <a:pt x="16487" y="6765"/>
                  </a:cubicBezTo>
                  <a:lnTo>
                    <a:pt x="16335" y="6621"/>
                  </a:lnTo>
                  <a:lnTo>
                    <a:pt x="16366" y="6638"/>
                  </a:lnTo>
                  <a:lnTo>
                    <a:pt x="16214" y="6598"/>
                  </a:lnTo>
                  <a:cubicBezTo>
                    <a:pt x="16205" y="6596"/>
                    <a:pt x="16196" y="6591"/>
                    <a:pt x="16188" y="6585"/>
                  </a:cubicBezTo>
                  <a:lnTo>
                    <a:pt x="16044" y="6473"/>
                  </a:lnTo>
                  <a:lnTo>
                    <a:pt x="16150" y="6454"/>
                  </a:lnTo>
                  <a:lnTo>
                    <a:pt x="15998" y="6702"/>
                  </a:lnTo>
                  <a:cubicBezTo>
                    <a:pt x="15983" y="6727"/>
                    <a:pt x="15954" y="6740"/>
                    <a:pt x="15925" y="6735"/>
                  </a:cubicBezTo>
                  <a:lnTo>
                    <a:pt x="15771" y="6709"/>
                  </a:lnTo>
                  <a:lnTo>
                    <a:pt x="15619" y="6661"/>
                  </a:lnTo>
                  <a:lnTo>
                    <a:pt x="15670" y="6658"/>
                  </a:lnTo>
                  <a:lnTo>
                    <a:pt x="15526" y="6722"/>
                  </a:lnTo>
                  <a:cubicBezTo>
                    <a:pt x="15508" y="6730"/>
                    <a:pt x="15487" y="6731"/>
                    <a:pt x="15469" y="6723"/>
                  </a:cubicBezTo>
                  <a:lnTo>
                    <a:pt x="15317" y="6659"/>
                  </a:lnTo>
                  <a:cubicBezTo>
                    <a:pt x="15312" y="6657"/>
                    <a:pt x="15308" y="6655"/>
                    <a:pt x="15305" y="6652"/>
                  </a:cubicBezTo>
                  <a:lnTo>
                    <a:pt x="15160" y="6556"/>
                  </a:lnTo>
                  <a:lnTo>
                    <a:pt x="15008" y="6452"/>
                  </a:lnTo>
                  <a:lnTo>
                    <a:pt x="15048" y="6464"/>
                  </a:lnTo>
                  <a:lnTo>
                    <a:pt x="14904" y="6464"/>
                  </a:lnTo>
                  <a:lnTo>
                    <a:pt x="14951" y="6448"/>
                  </a:lnTo>
                  <a:lnTo>
                    <a:pt x="14799" y="6576"/>
                  </a:lnTo>
                  <a:cubicBezTo>
                    <a:pt x="14789" y="6584"/>
                    <a:pt x="14777" y="6589"/>
                    <a:pt x="14764" y="6591"/>
                  </a:cubicBezTo>
                  <a:lnTo>
                    <a:pt x="14620" y="6615"/>
                  </a:lnTo>
                  <a:lnTo>
                    <a:pt x="14658" y="6597"/>
                  </a:lnTo>
                  <a:lnTo>
                    <a:pt x="14506" y="6741"/>
                  </a:lnTo>
                  <a:cubicBezTo>
                    <a:pt x="14497" y="6749"/>
                    <a:pt x="14487" y="6755"/>
                    <a:pt x="14476" y="6758"/>
                  </a:cubicBezTo>
                  <a:lnTo>
                    <a:pt x="14332" y="6798"/>
                  </a:lnTo>
                  <a:cubicBezTo>
                    <a:pt x="14299" y="6807"/>
                    <a:pt x="14263" y="6791"/>
                    <a:pt x="14248" y="6761"/>
                  </a:cubicBezTo>
                  <a:lnTo>
                    <a:pt x="14096" y="6457"/>
                  </a:lnTo>
                  <a:lnTo>
                    <a:pt x="14123" y="6486"/>
                  </a:lnTo>
                  <a:lnTo>
                    <a:pt x="13979" y="6398"/>
                  </a:lnTo>
                  <a:lnTo>
                    <a:pt x="14005" y="6408"/>
                  </a:lnTo>
                  <a:lnTo>
                    <a:pt x="13853" y="6384"/>
                  </a:lnTo>
                  <a:lnTo>
                    <a:pt x="13864" y="6384"/>
                  </a:lnTo>
                  <a:lnTo>
                    <a:pt x="13720" y="6384"/>
                  </a:lnTo>
                  <a:lnTo>
                    <a:pt x="13745" y="6380"/>
                  </a:lnTo>
                  <a:lnTo>
                    <a:pt x="13593" y="6436"/>
                  </a:lnTo>
                  <a:lnTo>
                    <a:pt x="13631" y="6404"/>
                  </a:lnTo>
                  <a:lnTo>
                    <a:pt x="13479" y="6668"/>
                  </a:lnTo>
                  <a:cubicBezTo>
                    <a:pt x="13465" y="6693"/>
                    <a:pt x="13437" y="6707"/>
                    <a:pt x="13409" y="6704"/>
                  </a:cubicBezTo>
                  <a:lnTo>
                    <a:pt x="13265" y="6688"/>
                  </a:lnTo>
                  <a:cubicBezTo>
                    <a:pt x="13253" y="6687"/>
                    <a:pt x="13242" y="6683"/>
                    <a:pt x="13232" y="6676"/>
                  </a:cubicBezTo>
                  <a:lnTo>
                    <a:pt x="13080" y="6572"/>
                  </a:lnTo>
                  <a:lnTo>
                    <a:pt x="13174" y="6561"/>
                  </a:lnTo>
                  <a:lnTo>
                    <a:pt x="13030" y="6721"/>
                  </a:lnTo>
                  <a:lnTo>
                    <a:pt x="12878" y="6889"/>
                  </a:lnTo>
                  <a:cubicBezTo>
                    <a:pt x="12868" y="6900"/>
                    <a:pt x="12855" y="6908"/>
                    <a:pt x="12840" y="6911"/>
                  </a:cubicBezTo>
                  <a:lnTo>
                    <a:pt x="12695" y="6943"/>
                  </a:lnTo>
                  <a:lnTo>
                    <a:pt x="12543" y="6975"/>
                  </a:lnTo>
                  <a:lnTo>
                    <a:pt x="12578" y="6957"/>
                  </a:lnTo>
                  <a:lnTo>
                    <a:pt x="12434" y="7093"/>
                  </a:lnTo>
                  <a:cubicBezTo>
                    <a:pt x="12419" y="7106"/>
                    <a:pt x="12400" y="7114"/>
                    <a:pt x="12380" y="7112"/>
                  </a:cubicBezTo>
                  <a:cubicBezTo>
                    <a:pt x="12360" y="7111"/>
                    <a:pt x="12342" y="7102"/>
                    <a:pt x="12329" y="7086"/>
                  </a:cubicBezTo>
                  <a:lnTo>
                    <a:pt x="12177" y="6902"/>
                  </a:lnTo>
                  <a:lnTo>
                    <a:pt x="12267" y="6919"/>
                  </a:lnTo>
                  <a:lnTo>
                    <a:pt x="12123" y="6999"/>
                  </a:lnTo>
                  <a:cubicBezTo>
                    <a:pt x="12118" y="7002"/>
                    <a:pt x="12113" y="7005"/>
                    <a:pt x="12107" y="7006"/>
                  </a:cubicBezTo>
                  <a:lnTo>
                    <a:pt x="11955" y="7046"/>
                  </a:lnTo>
                  <a:cubicBezTo>
                    <a:pt x="11942" y="7049"/>
                    <a:pt x="11929" y="7049"/>
                    <a:pt x="11917" y="7046"/>
                  </a:cubicBezTo>
                  <a:lnTo>
                    <a:pt x="11774" y="7006"/>
                  </a:lnTo>
                  <a:lnTo>
                    <a:pt x="11622" y="6966"/>
                  </a:lnTo>
                  <a:lnTo>
                    <a:pt x="11656" y="6967"/>
                  </a:lnTo>
                  <a:lnTo>
                    <a:pt x="11512" y="6999"/>
                  </a:lnTo>
                  <a:cubicBezTo>
                    <a:pt x="11498" y="7002"/>
                    <a:pt x="11482" y="7001"/>
                    <a:pt x="11469" y="6995"/>
                  </a:cubicBezTo>
                  <a:lnTo>
                    <a:pt x="11317" y="6931"/>
                  </a:lnTo>
                  <a:cubicBezTo>
                    <a:pt x="11312" y="6929"/>
                    <a:pt x="11308" y="6927"/>
                    <a:pt x="11305" y="6924"/>
                  </a:cubicBezTo>
                  <a:lnTo>
                    <a:pt x="11161" y="6828"/>
                  </a:lnTo>
                  <a:lnTo>
                    <a:pt x="11173" y="6835"/>
                  </a:lnTo>
                  <a:lnTo>
                    <a:pt x="11021" y="6771"/>
                  </a:lnTo>
                  <a:lnTo>
                    <a:pt x="11033" y="6775"/>
                  </a:lnTo>
                  <a:lnTo>
                    <a:pt x="10890" y="6743"/>
                  </a:lnTo>
                  <a:lnTo>
                    <a:pt x="10738" y="6711"/>
                  </a:lnTo>
                  <a:cubicBezTo>
                    <a:pt x="10716" y="6706"/>
                    <a:pt x="10698" y="6693"/>
                    <a:pt x="10688" y="6673"/>
                  </a:cubicBezTo>
                  <a:lnTo>
                    <a:pt x="10544" y="6393"/>
                  </a:lnTo>
                  <a:lnTo>
                    <a:pt x="10608" y="6432"/>
                  </a:lnTo>
                  <a:lnTo>
                    <a:pt x="10456" y="6432"/>
                  </a:lnTo>
                  <a:lnTo>
                    <a:pt x="10468" y="6432"/>
                  </a:lnTo>
                  <a:lnTo>
                    <a:pt x="10316" y="6456"/>
                  </a:lnTo>
                  <a:lnTo>
                    <a:pt x="10347" y="6443"/>
                  </a:lnTo>
                  <a:lnTo>
                    <a:pt x="10201" y="6548"/>
                  </a:lnTo>
                  <a:lnTo>
                    <a:pt x="10049" y="6652"/>
                  </a:lnTo>
                  <a:cubicBezTo>
                    <a:pt x="10033" y="6663"/>
                    <a:pt x="10012" y="6667"/>
                    <a:pt x="9993" y="6663"/>
                  </a:cubicBezTo>
                  <a:lnTo>
                    <a:pt x="9849" y="6631"/>
                  </a:lnTo>
                  <a:cubicBezTo>
                    <a:pt x="9833" y="6627"/>
                    <a:pt x="9818" y="6618"/>
                    <a:pt x="9808" y="6605"/>
                  </a:cubicBezTo>
                  <a:lnTo>
                    <a:pt x="9656" y="6413"/>
                  </a:lnTo>
                  <a:lnTo>
                    <a:pt x="9712" y="6440"/>
                  </a:lnTo>
                  <a:lnTo>
                    <a:pt x="9568" y="6440"/>
                  </a:lnTo>
                  <a:cubicBezTo>
                    <a:pt x="9565" y="6440"/>
                    <a:pt x="9561" y="6440"/>
                    <a:pt x="9557" y="6440"/>
                  </a:cubicBezTo>
                  <a:lnTo>
                    <a:pt x="9409" y="6416"/>
                  </a:lnTo>
                  <a:lnTo>
                    <a:pt x="9265" y="6400"/>
                  </a:lnTo>
                  <a:cubicBezTo>
                    <a:pt x="9254" y="6399"/>
                    <a:pt x="9243" y="6395"/>
                    <a:pt x="9234" y="6389"/>
                  </a:cubicBezTo>
                  <a:lnTo>
                    <a:pt x="9082" y="6293"/>
                  </a:lnTo>
                  <a:lnTo>
                    <a:pt x="9165" y="6289"/>
                  </a:lnTo>
                  <a:lnTo>
                    <a:pt x="9021" y="6401"/>
                  </a:lnTo>
                  <a:lnTo>
                    <a:pt x="9031" y="6392"/>
                  </a:lnTo>
                  <a:lnTo>
                    <a:pt x="8879" y="6568"/>
                  </a:lnTo>
                  <a:cubicBezTo>
                    <a:pt x="8855" y="6595"/>
                    <a:pt x="8815" y="6601"/>
                    <a:pt x="8785" y="6580"/>
                  </a:cubicBezTo>
                  <a:lnTo>
                    <a:pt x="8641" y="6484"/>
                  </a:lnTo>
                  <a:lnTo>
                    <a:pt x="8666" y="6495"/>
                  </a:lnTo>
                  <a:lnTo>
                    <a:pt x="8514" y="6463"/>
                  </a:lnTo>
                  <a:lnTo>
                    <a:pt x="8540" y="6463"/>
                  </a:lnTo>
                  <a:lnTo>
                    <a:pt x="8396" y="6487"/>
                  </a:lnTo>
                  <a:cubicBezTo>
                    <a:pt x="8383" y="6490"/>
                    <a:pt x="8369" y="6488"/>
                    <a:pt x="8357" y="6483"/>
                  </a:cubicBezTo>
                  <a:lnTo>
                    <a:pt x="8205" y="6419"/>
                  </a:lnTo>
                  <a:lnTo>
                    <a:pt x="8255" y="6421"/>
                  </a:lnTo>
                  <a:lnTo>
                    <a:pt x="8111" y="6469"/>
                  </a:lnTo>
                  <a:cubicBezTo>
                    <a:pt x="8082" y="6479"/>
                    <a:pt x="8050" y="6469"/>
                    <a:pt x="8031" y="6444"/>
                  </a:cubicBezTo>
                  <a:lnTo>
                    <a:pt x="7883" y="6249"/>
                  </a:lnTo>
                  <a:lnTo>
                    <a:pt x="7744" y="6094"/>
                  </a:lnTo>
                  <a:lnTo>
                    <a:pt x="7592" y="5958"/>
                  </a:lnTo>
                  <a:lnTo>
                    <a:pt x="7707" y="5932"/>
                  </a:lnTo>
                  <a:lnTo>
                    <a:pt x="7555" y="6300"/>
                  </a:lnTo>
                  <a:cubicBezTo>
                    <a:pt x="7545" y="6325"/>
                    <a:pt x="7521" y="6342"/>
                    <a:pt x="7493" y="6344"/>
                  </a:cubicBezTo>
                  <a:cubicBezTo>
                    <a:pt x="7466" y="6346"/>
                    <a:pt x="7440" y="6332"/>
                    <a:pt x="7426" y="6309"/>
                  </a:cubicBezTo>
                  <a:lnTo>
                    <a:pt x="7282" y="6061"/>
                  </a:lnTo>
                  <a:lnTo>
                    <a:pt x="7363" y="6094"/>
                  </a:lnTo>
                  <a:lnTo>
                    <a:pt x="7211" y="6134"/>
                  </a:lnTo>
                  <a:cubicBezTo>
                    <a:pt x="7181" y="6142"/>
                    <a:pt x="7150" y="6130"/>
                    <a:pt x="7133" y="6104"/>
                  </a:cubicBezTo>
                  <a:lnTo>
                    <a:pt x="6989" y="5888"/>
                  </a:lnTo>
                  <a:lnTo>
                    <a:pt x="7004" y="5905"/>
                  </a:lnTo>
                  <a:lnTo>
                    <a:pt x="6852" y="5785"/>
                  </a:lnTo>
                  <a:lnTo>
                    <a:pt x="6889" y="5800"/>
                  </a:lnTo>
                  <a:lnTo>
                    <a:pt x="6745" y="5784"/>
                  </a:lnTo>
                  <a:cubicBezTo>
                    <a:pt x="6736" y="5783"/>
                    <a:pt x="6727" y="5780"/>
                    <a:pt x="6719" y="5776"/>
                  </a:cubicBezTo>
                  <a:lnTo>
                    <a:pt x="6566" y="5695"/>
                  </a:lnTo>
                  <a:lnTo>
                    <a:pt x="6422" y="5615"/>
                  </a:lnTo>
                  <a:cubicBezTo>
                    <a:pt x="6408" y="5608"/>
                    <a:pt x="6397" y="5596"/>
                    <a:pt x="6391" y="5582"/>
                  </a:cubicBezTo>
                  <a:lnTo>
                    <a:pt x="6241" y="5243"/>
                  </a:lnTo>
                  <a:lnTo>
                    <a:pt x="6097" y="4979"/>
                  </a:lnTo>
                  <a:lnTo>
                    <a:pt x="6153" y="5016"/>
                  </a:lnTo>
                  <a:lnTo>
                    <a:pt x="6001" y="5000"/>
                  </a:lnTo>
                  <a:cubicBezTo>
                    <a:pt x="5992" y="4999"/>
                    <a:pt x="5984" y="4997"/>
                    <a:pt x="5976" y="4993"/>
                  </a:cubicBezTo>
                  <a:lnTo>
                    <a:pt x="5832" y="4921"/>
                  </a:lnTo>
                  <a:cubicBezTo>
                    <a:pt x="5818" y="4914"/>
                    <a:pt x="5807" y="4902"/>
                    <a:pt x="5800" y="4888"/>
                  </a:cubicBezTo>
                  <a:lnTo>
                    <a:pt x="5648" y="4576"/>
                  </a:lnTo>
                  <a:lnTo>
                    <a:pt x="5705" y="4616"/>
                  </a:lnTo>
                  <a:lnTo>
                    <a:pt x="5561" y="4600"/>
                  </a:lnTo>
                  <a:cubicBezTo>
                    <a:pt x="5554" y="4599"/>
                    <a:pt x="5547" y="4598"/>
                    <a:pt x="5541" y="4595"/>
                  </a:cubicBezTo>
                  <a:lnTo>
                    <a:pt x="5394" y="4533"/>
                  </a:lnTo>
                  <a:lnTo>
                    <a:pt x="5250" y="4485"/>
                  </a:lnTo>
                  <a:cubicBezTo>
                    <a:pt x="5243" y="4483"/>
                    <a:pt x="5237" y="4480"/>
                    <a:pt x="5232" y="4476"/>
                  </a:cubicBezTo>
                  <a:lnTo>
                    <a:pt x="5080" y="4372"/>
                  </a:lnTo>
                  <a:cubicBezTo>
                    <a:pt x="5070" y="4365"/>
                    <a:pt x="5063" y="4357"/>
                    <a:pt x="5057" y="4347"/>
                  </a:cubicBezTo>
                  <a:lnTo>
                    <a:pt x="4913" y="4083"/>
                  </a:lnTo>
                  <a:cubicBezTo>
                    <a:pt x="4911" y="4078"/>
                    <a:pt x="4909" y="4074"/>
                    <a:pt x="4907" y="4069"/>
                  </a:cubicBezTo>
                  <a:lnTo>
                    <a:pt x="4755" y="3549"/>
                  </a:lnTo>
                  <a:lnTo>
                    <a:pt x="4797" y="3595"/>
                  </a:lnTo>
                  <a:lnTo>
                    <a:pt x="4645" y="3531"/>
                  </a:lnTo>
                  <a:cubicBezTo>
                    <a:pt x="4640" y="3529"/>
                    <a:pt x="4635" y="3526"/>
                    <a:pt x="4630" y="3523"/>
                  </a:cubicBezTo>
                  <a:lnTo>
                    <a:pt x="4486" y="3419"/>
                  </a:lnTo>
                  <a:lnTo>
                    <a:pt x="4543" y="3431"/>
                  </a:lnTo>
                  <a:lnTo>
                    <a:pt x="4391" y="3463"/>
                  </a:lnTo>
                  <a:cubicBezTo>
                    <a:pt x="4365" y="3468"/>
                    <a:pt x="4338" y="3459"/>
                    <a:pt x="4321" y="3438"/>
                  </a:cubicBezTo>
                  <a:lnTo>
                    <a:pt x="4177" y="3262"/>
                  </a:lnTo>
                  <a:lnTo>
                    <a:pt x="4225" y="3288"/>
                  </a:lnTo>
                  <a:lnTo>
                    <a:pt x="4073" y="3272"/>
                  </a:lnTo>
                  <a:cubicBezTo>
                    <a:pt x="4054" y="3270"/>
                    <a:pt x="4037" y="3261"/>
                    <a:pt x="4025" y="3246"/>
                  </a:cubicBezTo>
                  <a:lnTo>
                    <a:pt x="3881" y="3070"/>
                  </a:lnTo>
                  <a:cubicBezTo>
                    <a:pt x="3878" y="3067"/>
                    <a:pt x="3875" y="3063"/>
                    <a:pt x="3873" y="3059"/>
                  </a:cubicBezTo>
                  <a:lnTo>
                    <a:pt x="3718" y="2773"/>
                  </a:lnTo>
                  <a:lnTo>
                    <a:pt x="3574" y="2437"/>
                  </a:lnTo>
                  <a:lnTo>
                    <a:pt x="3665" y="2476"/>
                  </a:lnTo>
                  <a:lnTo>
                    <a:pt x="3513" y="2532"/>
                  </a:lnTo>
                  <a:cubicBezTo>
                    <a:pt x="3488" y="2541"/>
                    <a:pt x="3460" y="2536"/>
                    <a:pt x="3441" y="2518"/>
                  </a:cubicBezTo>
                  <a:lnTo>
                    <a:pt x="3297" y="2390"/>
                  </a:lnTo>
                  <a:lnTo>
                    <a:pt x="3378" y="2400"/>
                  </a:lnTo>
                  <a:lnTo>
                    <a:pt x="3226" y="2480"/>
                  </a:lnTo>
                  <a:cubicBezTo>
                    <a:pt x="3207" y="2490"/>
                    <a:pt x="3186" y="2491"/>
                    <a:pt x="3166" y="2484"/>
                  </a:cubicBezTo>
                  <a:cubicBezTo>
                    <a:pt x="3147" y="2476"/>
                    <a:pt x="3132" y="2460"/>
                    <a:pt x="3125" y="2440"/>
                  </a:cubicBezTo>
                  <a:lnTo>
                    <a:pt x="2981" y="2032"/>
                  </a:lnTo>
                  <a:lnTo>
                    <a:pt x="3012" y="2071"/>
                  </a:lnTo>
                  <a:lnTo>
                    <a:pt x="2860" y="1983"/>
                  </a:lnTo>
                  <a:lnTo>
                    <a:pt x="2939" y="1979"/>
                  </a:lnTo>
                  <a:lnTo>
                    <a:pt x="2795" y="2083"/>
                  </a:lnTo>
                  <a:cubicBezTo>
                    <a:pt x="2768" y="2102"/>
                    <a:pt x="2731" y="2101"/>
                    <a:pt x="2706" y="2080"/>
                  </a:cubicBezTo>
                  <a:lnTo>
                    <a:pt x="2550" y="1947"/>
                  </a:lnTo>
                  <a:lnTo>
                    <a:pt x="2406" y="1803"/>
                  </a:lnTo>
                  <a:cubicBezTo>
                    <a:pt x="2400" y="1798"/>
                    <a:pt x="2395" y="1791"/>
                    <a:pt x="2391" y="1783"/>
                  </a:cubicBezTo>
                  <a:lnTo>
                    <a:pt x="2239" y="1463"/>
                  </a:lnTo>
                  <a:lnTo>
                    <a:pt x="2337" y="1497"/>
                  </a:lnTo>
                  <a:lnTo>
                    <a:pt x="2193" y="1569"/>
                  </a:lnTo>
                  <a:cubicBezTo>
                    <a:pt x="2171" y="1580"/>
                    <a:pt x="2145" y="1579"/>
                    <a:pt x="2124" y="1567"/>
                  </a:cubicBezTo>
                  <a:lnTo>
                    <a:pt x="1968" y="1476"/>
                  </a:lnTo>
                  <a:lnTo>
                    <a:pt x="1816" y="1372"/>
                  </a:lnTo>
                  <a:cubicBezTo>
                    <a:pt x="1802" y="1363"/>
                    <a:pt x="1792" y="1349"/>
                    <a:pt x="1788" y="1333"/>
                  </a:cubicBezTo>
                  <a:lnTo>
                    <a:pt x="1644" y="853"/>
                  </a:lnTo>
                  <a:lnTo>
                    <a:pt x="1727" y="903"/>
                  </a:lnTo>
                  <a:lnTo>
                    <a:pt x="1575" y="935"/>
                  </a:lnTo>
                  <a:cubicBezTo>
                    <a:pt x="1551" y="940"/>
                    <a:pt x="1527" y="933"/>
                    <a:pt x="1510" y="915"/>
                  </a:cubicBezTo>
                  <a:lnTo>
                    <a:pt x="1366" y="771"/>
                  </a:lnTo>
                  <a:lnTo>
                    <a:pt x="1464" y="774"/>
                  </a:lnTo>
                  <a:lnTo>
                    <a:pt x="1312" y="910"/>
                  </a:lnTo>
                  <a:cubicBezTo>
                    <a:pt x="1289" y="931"/>
                    <a:pt x="1254" y="934"/>
                    <a:pt x="1227" y="918"/>
                  </a:cubicBezTo>
                  <a:lnTo>
                    <a:pt x="1083" y="830"/>
                  </a:lnTo>
                  <a:lnTo>
                    <a:pt x="1142" y="837"/>
                  </a:lnTo>
                  <a:lnTo>
                    <a:pt x="990" y="885"/>
                  </a:lnTo>
                  <a:lnTo>
                    <a:pt x="1006" y="878"/>
                  </a:lnTo>
                  <a:lnTo>
                    <a:pt x="862" y="966"/>
                  </a:lnTo>
                  <a:cubicBezTo>
                    <a:pt x="851" y="973"/>
                    <a:pt x="838" y="976"/>
                    <a:pt x="824" y="976"/>
                  </a:cubicBezTo>
                  <a:lnTo>
                    <a:pt x="672" y="976"/>
                  </a:lnTo>
                  <a:cubicBezTo>
                    <a:pt x="645" y="976"/>
                    <a:pt x="621" y="961"/>
                    <a:pt x="608" y="937"/>
                  </a:cubicBezTo>
                  <a:lnTo>
                    <a:pt x="461" y="648"/>
                  </a:lnTo>
                  <a:lnTo>
                    <a:pt x="309" y="216"/>
                  </a:lnTo>
                  <a:lnTo>
                    <a:pt x="384" y="264"/>
                  </a:lnTo>
                  <a:lnTo>
                    <a:pt x="240" y="280"/>
                  </a:lnTo>
                  <a:cubicBezTo>
                    <a:pt x="221" y="282"/>
                    <a:pt x="201" y="276"/>
                    <a:pt x="186" y="264"/>
                  </a:cubicBezTo>
                  <a:lnTo>
                    <a:pt x="34" y="136"/>
                  </a:lnTo>
                  <a:cubicBezTo>
                    <a:pt x="4" y="110"/>
                    <a:pt x="0" y="65"/>
                    <a:pt x="25" y="34"/>
                  </a:cubicBezTo>
                  <a:cubicBezTo>
                    <a:pt x="51" y="4"/>
                    <a:pt x="96" y="0"/>
                    <a:pt x="127" y="25"/>
                  </a:cubicBezTo>
                  <a:close/>
                </a:path>
              </a:pathLst>
            </a:custGeom>
            <a:grpFill/>
            <a:ln w="25400" cap="flat">
              <a:solidFill>
                <a:srgbClr val="8E5B2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3443" name="Freeform 22"/>
            <p:cNvSpPr>
              <a:spLocks/>
            </p:cNvSpPr>
            <p:nvPr/>
          </p:nvSpPr>
          <p:spPr bwMode="auto">
            <a:xfrm>
              <a:off x="5384800" y="4187825"/>
              <a:ext cx="2870200" cy="763588"/>
            </a:xfrm>
            <a:custGeom>
              <a:avLst/>
              <a:gdLst>
                <a:gd name="T0" fmla="*/ 353 w 9197"/>
                <a:gd name="T1" fmla="*/ 5 h 2257"/>
                <a:gd name="T2" fmla="*/ 636 w 9197"/>
                <a:gd name="T3" fmla="*/ 76 h 2257"/>
                <a:gd name="T4" fmla="*/ 945 w 9197"/>
                <a:gd name="T5" fmla="*/ 71 h 2257"/>
                <a:gd name="T6" fmla="*/ 1230 w 9197"/>
                <a:gd name="T7" fmla="*/ 93 h 2257"/>
                <a:gd name="T8" fmla="*/ 1515 w 9197"/>
                <a:gd name="T9" fmla="*/ 138 h 2257"/>
                <a:gd name="T10" fmla="*/ 1828 w 9197"/>
                <a:gd name="T11" fmla="*/ 165 h 2257"/>
                <a:gd name="T12" fmla="*/ 2130 w 9197"/>
                <a:gd name="T13" fmla="*/ 347 h 2257"/>
                <a:gd name="T14" fmla="*/ 2519 w 9197"/>
                <a:gd name="T15" fmla="*/ 701 h 2257"/>
                <a:gd name="T16" fmla="*/ 2818 w 9197"/>
                <a:gd name="T17" fmla="*/ 868 h 2257"/>
                <a:gd name="T18" fmla="*/ 3064 w 9197"/>
                <a:gd name="T19" fmla="*/ 1049 h 2257"/>
                <a:gd name="T20" fmla="*/ 3395 w 9197"/>
                <a:gd name="T21" fmla="*/ 1149 h 2257"/>
                <a:gd name="T22" fmla="*/ 3690 w 9197"/>
                <a:gd name="T23" fmla="*/ 1225 h 2257"/>
                <a:gd name="T24" fmla="*/ 3967 w 9197"/>
                <a:gd name="T25" fmla="*/ 1297 h 2257"/>
                <a:gd name="T26" fmla="*/ 4274 w 9197"/>
                <a:gd name="T27" fmla="*/ 1338 h 2257"/>
                <a:gd name="T28" fmla="*/ 4574 w 9197"/>
                <a:gd name="T29" fmla="*/ 1395 h 2257"/>
                <a:gd name="T30" fmla="*/ 4880 w 9197"/>
                <a:gd name="T31" fmla="*/ 1443 h 2257"/>
                <a:gd name="T32" fmla="*/ 5175 w 9197"/>
                <a:gd name="T33" fmla="*/ 1594 h 2257"/>
                <a:gd name="T34" fmla="*/ 5538 w 9197"/>
                <a:gd name="T35" fmla="*/ 1695 h 2257"/>
                <a:gd name="T36" fmla="*/ 5826 w 9197"/>
                <a:gd name="T37" fmla="*/ 1797 h 2257"/>
                <a:gd name="T38" fmla="*/ 6120 w 9197"/>
                <a:gd name="T39" fmla="*/ 1837 h 2257"/>
                <a:gd name="T40" fmla="*/ 6490 w 9197"/>
                <a:gd name="T41" fmla="*/ 1881 h 2257"/>
                <a:gd name="T42" fmla="*/ 6730 w 9197"/>
                <a:gd name="T43" fmla="*/ 1953 h 2257"/>
                <a:gd name="T44" fmla="*/ 7016 w 9197"/>
                <a:gd name="T45" fmla="*/ 2017 h 2257"/>
                <a:gd name="T46" fmla="*/ 7306 w 9197"/>
                <a:gd name="T47" fmla="*/ 2033 h 2257"/>
                <a:gd name="T48" fmla="*/ 7602 w 9197"/>
                <a:gd name="T49" fmla="*/ 2037 h 2257"/>
                <a:gd name="T50" fmla="*/ 7906 w 9197"/>
                <a:gd name="T51" fmla="*/ 2054 h 2257"/>
                <a:gd name="T52" fmla="*/ 8338 w 9197"/>
                <a:gd name="T53" fmla="*/ 2061 h 2257"/>
                <a:gd name="T54" fmla="*/ 8642 w 9197"/>
                <a:gd name="T55" fmla="*/ 2041 h 2257"/>
                <a:gd name="T56" fmla="*/ 9018 w 9197"/>
                <a:gd name="T57" fmla="*/ 2098 h 2257"/>
                <a:gd name="T58" fmla="*/ 9054 w 9197"/>
                <a:gd name="T59" fmla="*/ 2157 h 2257"/>
                <a:gd name="T60" fmla="*/ 8707 w 9197"/>
                <a:gd name="T61" fmla="*/ 2108 h 2257"/>
                <a:gd name="T62" fmla="*/ 8500 w 9197"/>
                <a:gd name="T63" fmla="*/ 2111 h 2257"/>
                <a:gd name="T64" fmla="*/ 8042 w 9197"/>
                <a:gd name="T65" fmla="*/ 2136 h 2257"/>
                <a:gd name="T66" fmla="*/ 7680 w 9197"/>
                <a:gd name="T67" fmla="*/ 2132 h 2257"/>
                <a:gd name="T68" fmla="*/ 7468 w 9197"/>
                <a:gd name="T69" fmla="*/ 2069 h 2257"/>
                <a:gd name="T70" fmla="*/ 7145 w 9197"/>
                <a:gd name="T71" fmla="*/ 2107 h 2257"/>
                <a:gd name="T72" fmla="*/ 6855 w 9197"/>
                <a:gd name="T73" fmla="*/ 2072 h 2257"/>
                <a:gd name="T74" fmla="*/ 6551 w 9197"/>
                <a:gd name="T75" fmla="*/ 2010 h 2257"/>
                <a:gd name="T76" fmla="*/ 6255 w 9197"/>
                <a:gd name="T77" fmla="*/ 1922 h 2257"/>
                <a:gd name="T78" fmla="*/ 5953 w 9197"/>
                <a:gd name="T79" fmla="*/ 1885 h 2257"/>
                <a:gd name="T80" fmla="*/ 5676 w 9197"/>
                <a:gd name="T81" fmla="*/ 1788 h 2257"/>
                <a:gd name="T82" fmla="*/ 5304 w 9197"/>
                <a:gd name="T83" fmla="*/ 1744 h 2257"/>
                <a:gd name="T84" fmla="*/ 4999 w 9197"/>
                <a:gd name="T85" fmla="*/ 1575 h 2257"/>
                <a:gd name="T86" fmla="*/ 4701 w 9197"/>
                <a:gd name="T87" fmla="*/ 1512 h 2257"/>
                <a:gd name="T88" fmla="*/ 4411 w 9197"/>
                <a:gd name="T89" fmla="*/ 1444 h 2257"/>
                <a:gd name="T90" fmla="*/ 4103 w 9197"/>
                <a:gd name="T91" fmla="*/ 1390 h 2257"/>
                <a:gd name="T92" fmla="*/ 3806 w 9197"/>
                <a:gd name="T93" fmla="*/ 1345 h 2257"/>
                <a:gd name="T94" fmla="*/ 3511 w 9197"/>
                <a:gd name="T95" fmla="*/ 1286 h 2257"/>
                <a:gd name="T96" fmla="*/ 3213 w 9197"/>
                <a:gd name="T97" fmla="*/ 1177 h 2257"/>
                <a:gd name="T98" fmla="*/ 2938 w 9197"/>
                <a:gd name="T99" fmla="*/ 1096 h 2257"/>
                <a:gd name="T100" fmla="*/ 2616 w 9197"/>
                <a:gd name="T101" fmla="*/ 862 h 2257"/>
                <a:gd name="T102" fmla="*/ 2239 w 9197"/>
                <a:gd name="T103" fmla="*/ 474 h 2257"/>
                <a:gd name="T104" fmla="*/ 1952 w 9197"/>
                <a:gd name="T105" fmla="*/ 288 h 2257"/>
                <a:gd name="T106" fmla="*/ 1689 w 9197"/>
                <a:gd name="T107" fmla="*/ 144 h 2257"/>
                <a:gd name="T108" fmla="*/ 1362 w 9197"/>
                <a:gd name="T109" fmla="*/ 177 h 2257"/>
                <a:gd name="T110" fmla="*/ 994 w 9197"/>
                <a:gd name="T111" fmla="*/ 111 h 2257"/>
                <a:gd name="T112" fmla="*/ 795 w 9197"/>
                <a:gd name="T113" fmla="*/ 115 h 2257"/>
                <a:gd name="T114" fmla="*/ 480 w 9197"/>
                <a:gd name="T115" fmla="*/ 120 h 2257"/>
                <a:gd name="T116" fmla="*/ 203 w 9197"/>
                <a:gd name="T117" fmla="*/ 77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97" h="2257">
                  <a:moveTo>
                    <a:pt x="28" y="71"/>
                  </a:moveTo>
                  <a:lnTo>
                    <a:pt x="104" y="43"/>
                  </a:lnTo>
                  <a:lnTo>
                    <a:pt x="174" y="12"/>
                  </a:lnTo>
                  <a:cubicBezTo>
                    <a:pt x="177" y="10"/>
                    <a:pt x="181" y="9"/>
                    <a:pt x="185" y="9"/>
                  </a:cubicBezTo>
                  <a:lnTo>
                    <a:pt x="261" y="1"/>
                  </a:lnTo>
                  <a:lnTo>
                    <a:pt x="336" y="0"/>
                  </a:lnTo>
                  <a:cubicBezTo>
                    <a:pt x="342" y="0"/>
                    <a:pt x="348" y="2"/>
                    <a:pt x="353" y="5"/>
                  </a:cubicBezTo>
                  <a:lnTo>
                    <a:pt x="429" y="45"/>
                  </a:lnTo>
                  <a:lnTo>
                    <a:pt x="416" y="41"/>
                  </a:lnTo>
                  <a:lnTo>
                    <a:pt x="488" y="49"/>
                  </a:lnTo>
                  <a:cubicBezTo>
                    <a:pt x="491" y="49"/>
                    <a:pt x="494" y="50"/>
                    <a:pt x="497" y="51"/>
                  </a:cubicBezTo>
                  <a:lnTo>
                    <a:pt x="573" y="79"/>
                  </a:lnTo>
                  <a:lnTo>
                    <a:pt x="560" y="76"/>
                  </a:lnTo>
                  <a:lnTo>
                    <a:pt x="636" y="76"/>
                  </a:lnTo>
                  <a:lnTo>
                    <a:pt x="704" y="69"/>
                  </a:lnTo>
                  <a:lnTo>
                    <a:pt x="698" y="70"/>
                  </a:lnTo>
                  <a:lnTo>
                    <a:pt x="774" y="46"/>
                  </a:lnTo>
                  <a:cubicBezTo>
                    <a:pt x="776" y="45"/>
                    <a:pt x="779" y="45"/>
                    <a:pt x="782" y="45"/>
                  </a:cubicBezTo>
                  <a:lnTo>
                    <a:pt x="854" y="41"/>
                  </a:lnTo>
                  <a:cubicBezTo>
                    <a:pt x="859" y="40"/>
                    <a:pt x="864" y="41"/>
                    <a:pt x="869" y="43"/>
                  </a:cubicBezTo>
                  <a:lnTo>
                    <a:pt x="945" y="71"/>
                  </a:lnTo>
                  <a:lnTo>
                    <a:pt x="919" y="71"/>
                  </a:lnTo>
                  <a:lnTo>
                    <a:pt x="991" y="43"/>
                  </a:lnTo>
                  <a:cubicBezTo>
                    <a:pt x="999" y="40"/>
                    <a:pt x="1007" y="40"/>
                    <a:pt x="1015" y="42"/>
                  </a:cubicBezTo>
                  <a:lnTo>
                    <a:pt x="1091" y="66"/>
                  </a:lnTo>
                  <a:lnTo>
                    <a:pt x="1164" y="90"/>
                  </a:lnTo>
                  <a:lnTo>
                    <a:pt x="1154" y="89"/>
                  </a:lnTo>
                  <a:lnTo>
                    <a:pt x="1230" y="93"/>
                  </a:lnTo>
                  <a:lnTo>
                    <a:pt x="1304" y="101"/>
                  </a:lnTo>
                  <a:lnTo>
                    <a:pt x="1380" y="109"/>
                  </a:lnTo>
                  <a:cubicBezTo>
                    <a:pt x="1384" y="109"/>
                    <a:pt x="1388" y="110"/>
                    <a:pt x="1391" y="112"/>
                  </a:cubicBezTo>
                  <a:lnTo>
                    <a:pt x="1463" y="144"/>
                  </a:lnTo>
                  <a:lnTo>
                    <a:pt x="1447" y="141"/>
                  </a:lnTo>
                  <a:lnTo>
                    <a:pt x="1523" y="137"/>
                  </a:lnTo>
                  <a:lnTo>
                    <a:pt x="1515" y="138"/>
                  </a:lnTo>
                  <a:lnTo>
                    <a:pt x="1587" y="118"/>
                  </a:lnTo>
                  <a:lnTo>
                    <a:pt x="1580" y="121"/>
                  </a:lnTo>
                  <a:lnTo>
                    <a:pt x="1656" y="81"/>
                  </a:lnTo>
                  <a:cubicBezTo>
                    <a:pt x="1666" y="75"/>
                    <a:pt x="1678" y="75"/>
                    <a:pt x="1689" y="80"/>
                  </a:cubicBezTo>
                  <a:lnTo>
                    <a:pt x="1761" y="116"/>
                  </a:lnTo>
                  <a:lnTo>
                    <a:pt x="1841" y="171"/>
                  </a:lnTo>
                  <a:lnTo>
                    <a:pt x="1828" y="165"/>
                  </a:lnTo>
                  <a:lnTo>
                    <a:pt x="1900" y="181"/>
                  </a:lnTo>
                  <a:cubicBezTo>
                    <a:pt x="1903" y="182"/>
                    <a:pt x="1906" y="183"/>
                    <a:pt x="1909" y="185"/>
                  </a:cubicBezTo>
                  <a:lnTo>
                    <a:pt x="1985" y="225"/>
                  </a:lnTo>
                  <a:lnTo>
                    <a:pt x="2063" y="269"/>
                  </a:lnTo>
                  <a:cubicBezTo>
                    <a:pt x="2066" y="271"/>
                    <a:pt x="2069" y="274"/>
                    <a:pt x="2071" y="276"/>
                  </a:cubicBezTo>
                  <a:lnTo>
                    <a:pt x="2143" y="356"/>
                  </a:lnTo>
                  <a:lnTo>
                    <a:pt x="2130" y="347"/>
                  </a:lnTo>
                  <a:lnTo>
                    <a:pt x="2206" y="379"/>
                  </a:lnTo>
                  <a:lnTo>
                    <a:pt x="2281" y="416"/>
                  </a:lnTo>
                  <a:cubicBezTo>
                    <a:pt x="2284" y="418"/>
                    <a:pt x="2287" y="420"/>
                    <a:pt x="2290" y="423"/>
                  </a:cubicBezTo>
                  <a:lnTo>
                    <a:pt x="2366" y="499"/>
                  </a:lnTo>
                  <a:lnTo>
                    <a:pt x="2439" y="576"/>
                  </a:lnTo>
                  <a:cubicBezTo>
                    <a:pt x="2440" y="577"/>
                    <a:pt x="2442" y="579"/>
                    <a:pt x="2443" y="581"/>
                  </a:cubicBezTo>
                  <a:lnTo>
                    <a:pt x="2519" y="701"/>
                  </a:lnTo>
                  <a:lnTo>
                    <a:pt x="2512" y="693"/>
                  </a:lnTo>
                  <a:lnTo>
                    <a:pt x="2584" y="753"/>
                  </a:lnTo>
                  <a:lnTo>
                    <a:pt x="2657" y="803"/>
                  </a:lnTo>
                  <a:lnTo>
                    <a:pt x="2650" y="799"/>
                  </a:lnTo>
                  <a:lnTo>
                    <a:pt x="2722" y="827"/>
                  </a:lnTo>
                  <a:lnTo>
                    <a:pt x="2794" y="846"/>
                  </a:lnTo>
                  <a:cubicBezTo>
                    <a:pt x="2805" y="849"/>
                    <a:pt x="2814" y="857"/>
                    <a:pt x="2818" y="868"/>
                  </a:cubicBezTo>
                  <a:lnTo>
                    <a:pt x="2890" y="1060"/>
                  </a:lnTo>
                  <a:lnTo>
                    <a:pt x="2851" y="1037"/>
                  </a:lnTo>
                  <a:lnTo>
                    <a:pt x="2927" y="1025"/>
                  </a:lnTo>
                  <a:cubicBezTo>
                    <a:pt x="2937" y="1023"/>
                    <a:pt x="2948" y="1026"/>
                    <a:pt x="2956" y="1033"/>
                  </a:cubicBezTo>
                  <a:lnTo>
                    <a:pt x="3028" y="1093"/>
                  </a:lnTo>
                  <a:lnTo>
                    <a:pt x="2988" y="1089"/>
                  </a:lnTo>
                  <a:lnTo>
                    <a:pt x="3064" y="1049"/>
                  </a:lnTo>
                  <a:cubicBezTo>
                    <a:pt x="3073" y="1044"/>
                    <a:pt x="3084" y="1043"/>
                    <a:pt x="3094" y="1047"/>
                  </a:cubicBezTo>
                  <a:lnTo>
                    <a:pt x="3166" y="1075"/>
                  </a:lnTo>
                  <a:lnTo>
                    <a:pt x="3244" y="1112"/>
                  </a:lnTo>
                  <a:lnTo>
                    <a:pt x="3234" y="1109"/>
                  </a:lnTo>
                  <a:lnTo>
                    <a:pt x="3306" y="1121"/>
                  </a:lnTo>
                  <a:lnTo>
                    <a:pt x="3387" y="1146"/>
                  </a:lnTo>
                  <a:cubicBezTo>
                    <a:pt x="3390" y="1147"/>
                    <a:pt x="3392" y="1148"/>
                    <a:pt x="3395" y="1149"/>
                  </a:cubicBezTo>
                  <a:lnTo>
                    <a:pt x="3471" y="1193"/>
                  </a:lnTo>
                  <a:lnTo>
                    <a:pt x="3466" y="1191"/>
                  </a:lnTo>
                  <a:lnTo>
                    <a:pt x="3538" y="1219"/>
                  </a:lnTo>
                  <a:lnTo>
                    <a:pt x="3509" y="1220"/>
                  </a:lnTo>
                  <a:lnTo>
                    <a:pt x="3585" y="1184"/>
                  </a:lnTo>
                  <a:cubicBezTo>
                    <a:pt x="3596" y="1179"/>
                    <a:pt x="3608" y="1179"/>
                    <a:pt x="3618" y="1185"/>
                  </a:cubicBezTo>
                  <a:lnTo>
                    <a:pt x="3690" y="1225"/>
                  </a:lnTo>
                  <a:lnTo>
                    <a:pt x="3683" y="1222"/>
                  </a:lnTo>
                  <a:lnTo>
                    <a:pt x="3759" y="1246"/>
                  </a:lnTo>
                  <a:lnTo>
                    <a:pt x="3835" y="1280"/>
                  </a:lnTo>
                  <a:lnTo>
                    <a:pt x="3912" y="1316"/>
                  </a:lnTo>
                  <a:lnTo>
                    <a:pt x="3889" y="1313"/>
                  </a:lnTo>
                  <a:lnTo>
                    <a:pt x="3961" y="1297"/>
                  </a:lnTo>
                  <a:cubicBezTo>
                    <a:pt x="3963" y="1297"/>
                    <a:pt x="3965" y="1297"/>
                    <a:pt x="3967" y="1297"/>
                  </a:cubicBezTo>
                  <a:lnTo>
                    <a:pt x="4043" y="1293"/>
                  </a:lnTo>
                  <a:cubicBezTo>
                    <a:pt x="4048" y="1292"/>
                    <a:pt x="4053" y="1293"/>
                    <a:pt x="4058" y="1295"/>
                  </a:cubicBezTo>
                  <a:lnTo>
                    <a:pt x="4130" y="1323"/>
                  </a:lnTo>
                  <a:lnTo>
                    <a:pt x="4120" y="1321"/>
                  </a:lnTo>
                  <a:lnTo>
                    <a:pt x="4196" y="1329"/>
                  </a:lnTo>
                  <a:lnTo>
                    <a:pt x="4268" y="1337"/>
                  </a:lnTo>
                  <a:cubicBezTo>
                    <a:pt x="4270" y="1337"/>
                    <a:pt x="4272" y="1337"/>
                    <a:pt x="4274" y="1338"/>
                  </a:cubicBezTo>
                  <a:lnTo>
                    <a:pt x="4350" y="1358"/>
                  </a:lnTo>
                  <a:lnTo>
                    <a:pt x="4420" y="1373"/>
                  </a:lnTo>
                  <a:lnTo>
                    <a:pt x="4414" y="1373"/>
                  </a:lnTo>
                  <a:lnTo>
                    <a:pt x="4490" y="1377"/>
                  </a:lnTo>
                  <a:cubicBezTo>
                    <a:pt x="4492" y="1377"/>
                    <a:pt x="4494" y="1377"/>
                    <a:pt x="4496" y="1377"/>
                  </a:cubicBezTo>
                  <a:lnTo>
                    <a:pt x="4568" y="1393"/>
                  </a:lnTo>
                  <a:cubicBezTo>
                    <a:pt x="4570" y="1394"/>
                    <a:pt x="4572" y="1394"/>
                    <a:pt x="4574" y="1395"/>
                  </a:cubicBezTo>
                  <a:lnTo>
                    <a:pt x="4650" y="1427"/>
                  </a:lnTo>
                  <a:lnTo>
                    <a:pt x="4644" y="1425"/>
                  </a:lnTo>
                  <a:lnTo>
                    <a:pt x="4716" y="1441"/>
                  </a:lnTo>
                  <a:lnTo>
                    <a:pt x="4708" y="1440"/>
                  </a:lnTo>
                  <a:lnTo>
                    <a:pt x="4784" y="1440"/>
                  </a:lnTo>
                  <a:lnTo>
                    <a:pt x="4859" y="1437"/>
                  </a:lnTo>
                  <a:cubicBezTo>
                    <a:pt x="4866" y="1436"/>
                    <a:pt x="4874" y="1438"/>
                    <a:pt x="4880" y="1443"/>
                  </a:cubicBezTo>
                  <a:lnTo>
                    <a:pt x="4952" y="1491"/>
                  </a:lnTo>
                  <a:lnTo>
                    <a:pt x="4942" y="1486"/>
                  </a:lnTo>
                  <a:lnTo>
                    <a:pt x="5018" y="1506"/>
                  </a:lnTo>
                  <a:lnTo>
                    <a:pt x="5090" y="1526"/>
                  </a:lnTo>
                  <a:cubicBezTo>
                    <a:pt x="5095" y="1527"/>
                    <a:pt x="5100" y="1530"/>
                    <a:pt x="5104" y="1533"/>
                  </a:cubicBezTo>
                  <a:lnTo>
                    <a:pt x="5180" y="1597"/>
                  </a:lnTo>
                  <a:lnTo>
                    <a:pt x="5175" y="1594"/>
                  </a:lnTo>
                  <a:lnTo>
                    <a:pt x="5247" y="1638"/>
                  </a:lnTo>
                  <a:lnTo>
                    <a:pt x="5321" y="1677"/>
                  </a:lnTo>
                  <a:lnTo>
                    <a:pt x="5304" y="1672"/>
                  </a:lnTo>
                  <a:lnTo>
                    <a:pt x="5376" y="1672"/>
                  </a:lnTo>
                  <a:lnTo>
                    <a:pt x="5449" y="1665"/>
                  </a:lnTo>
                  <a:cubicBezTo>
                    <a:pt x="5454" y="1664"/>
                    <a:pt x="5460" y="1665"/>
                    <a:pt x="5466" y="1667"/>
                  </a:cubicBezTo>
                  <a:lnTo>
                    <a:pt x="5538" y="1695"/>
                  </a:lnTo>
                  <a:lnTo>
                    <a:pt x="5614" y="1727"/>
                  </a:lnTo>
                  <a:lnTo>
                    <a:pt x="5596" y="1725"/>
                  </a:lnTo>
                  <a:lnTo>
                    <a:pt x="5668" y="1717"/>
                  </a:lnTo>
                  <a:cubicBezTo>
                    <a:pt x="5675" y="1716"/>
                    <a:pt x="5682" y="1717"/>
                    <a:pt x="5688" y="1720"/>
                  </a:cubicBezTo>
                  <a:lnTo>
                    <a:pt x="5764" y="1756"/>
                  </a:lnTo>
                  <a:lnTo>
                    <a:pt x="5839" y="1802"/>
                  </a:lnTo>
                  <a:lnTo>
                    <a:pt x="5826" y="1797"/>
                  </a:lnTo>
                  <a:lnTo>
                    <a:pt x="5902" y="1809"/>
                  </a:lnTo>
                  <a:lnTo>
                    <a:pt x="5972" y="1817"/>
                  </a:lnTo>
                  <a:cubicBezTo>
                    <a:pt x="5976" y="1817"/>
                    <a:pt x="5980" y="1818"/>
                    <a:pt x="5984" y="1820"/>
                  </a:cubicBezTo>
                  <a:lnTo>
                    <a:pt x="6060" y="1856"/>
                  </a:lnTo>
                  <a:lnTo>
                    <a:pt x="6037" y="1853"/>
                  </a:lnTo>
                  <a:lnTo>
                    <a:pt x="6109" y="1837"/>
                  </a:lnTo>
                  <a:cubicBezTo>
                    <a:pt x="6112" y="1836"/>
                    <a:pt x="6116" y="1836"/>
                    <a:pt x="6120" y="1837"/>
                  </a:cubicBezTo>
                  <a:lnTo>
                    <a:pt x="6196" y="1845"/>
                  </a:lnTo>
                  <a:lnTo>
                    <a:pt x="6272" y="1853"/>
                  </a:lnTo>
                  <a:cubicBezTo>
                    <a:pt x="6275" y="1853"/>
                    <a:pt x="6279" y="1854"/>
                    <a:pt x="6282" y="1855"/>
                  </a:cubicBezTo>
                  <a:lnTo>
                    <a:pt x="6354" y="1883"/>
                  </a:lnTo>
                  <a:lnTo>
                    <a:pt x="6339" y="1881"/>
                  </a:lnTo>
                  <a:lnTo>
                    <a:pt x="6415" y="1877"/>
                  </a:lnTo>
                  <a:lnTo>
                    <a:pt x="6490" y="1881"/>
                  </a:lnTo>
                  <a:cubicBezTo>
                    <a:pt x="6498" y="1881"/>
                    <a:pt x="6505" y="1884"/>
                    <a:pt x="6511" y="1888"/>
                  </a:cubicBezTo>
                  <a:lnTo>
                    <a:pt x="6587" y="1948"/>
                  </a:lnTo>
                  <a:lnTo>
                    <a:pt x="6578" y="1943"/>
                  </a:lnTo>
                  <a:lnTo>
                    <a:pt x="6650" y="1971"/>
                  </a:lnTo>
                  <a:lnTo>
                    <a:pt x="6627" y="1970"/>
                  </a:lnTo>
                  <a:lnTo>
                    <a:pt x="6703" y="1950"/>
                  </a:lnTo>
                  <a:cubicBezTo>
                    <a:pt x="6712" y="1947"/>
                    <a:pt x="6722" y="1948"/>
                    <a:pt x="6730" y="1953"/>
                  </a:cubicBezTo>
                  <a:lnTo>
                    <a:pt x="6802" y="1993"/>
                  </a:lnTo>
                  <a:lnTo>
                    <a:pt x="6790" y="1989"/>
                  </a:lnTo>
                  <a:lnTo>
                    <a:pt x="6866" y="2001"/>
                  </a:lnTo>
                  <a:lnTo>
                    <a:pt x="6860" y="2000"/>
                  </a:lnTo>
                  <a:lnTo>
                    <a:pt x="6932" y="2000"/>
                  </a:lnTo>
                  <a:cubicBezTo>
                    <a:pt x="6935" y="2000"/>
                    <a:pt x="6937" y="2001"/>
                    <a:pt x="6940" y="2001"/>
                  </a:cubicBezTo>
                  <a:lnTo>
                    <a:pt x="7016" y="2017"/>
                  </a:lnTo>
                  <a:lnTo>
                    <a:pt x="7084" y="2025"/>
                  </a:lnTo>
                  <a:lnTo>
                    <a:pt x="7162" y="2037"/>
                  </a:lnTo>
                  <a:cubicBezTo>
                    <a:pt x="7164" y="2037"/>
                    <a:pt x="7166" y="2038"/>
                    <a:pt x="7168" y="2038"/>
                  </a:cubicBezTo>
                  <a:lnTo>
                    <a:pt x="7240" y="2062"/>
                  </a:lnTo>
                  <a:lnTo>
                    <a:pt x="7216" y="2063"/>
                  </a:lnTo>
                  <a:lnTo>
                    <a:pt x="7292" y="2035"/>
                  </a:lnTo>
                  <a:cubicBezTo>
                    <a:pt x="7297" y="2033"/>
                    <a:pt x="7302" y="2032"/>
                    <a:pt x="7306" y="2033"/>
                  </a:cubicBezTo>
                  <a:lnTo>
                    <a:pt x="7378" y="2037"/>
                  </a:lnTo>
                  <a:lnTo>
                    <a:pt x="7361" y="2040"/>
                  </a:lnTo>
                  <a:lnTo>
                    <a:pt x="7437" y="2004"/>
                  </a:lnTo>
                  <a:cubicBezTo>
                    <a:pt x="7447" y="1999"/>
                    <a:pt x="7458" y="1999"/>
                    <a:pt x="7467" y="2004"/>
                  </a:cubicBezTo>
                  <a:lnTo>
                    <a:pt x="7539" y="2036"/>
                  </a:lnTo>
                  <a:lnTo>
                    <a:pt x="7526" y="2033"/>
                  </a:lnTo>
                  <a:lnTo>
                    <a:pt x="7602" y="2037"/>
                  </a:lnTo>
                  <a:cubicBezTo>
                    <a:pt x="7606" y="2037"/>
                    <a:pt x="7609" y="2037"/>
                    <a:pt x="7612" y="2038"/>
                  </a:cubicBezTo>
                  <a:lnTo>
                    <a:pt x="7684" y="2062"/>
                  </a:lnTo>
                  <a:lnTo>
                    <a:pt x="7665" y="2061"/>
                  </a:lnTo>
                  <a:lnTo>
                    <a:pt x="7741" y="2045"/>
                  </a:lnTo>
                  <a:lnTo>
                    <a:pt x="7819" y="2033"/>
                  </a:lnTo>
                  <a:cubicBezTo>
                    <a:pt x="7824" y="2032"/>
                    <a:pt x="7829" y="2032"/>
                    <a:pt x="7834" y="2034"/>
                  </a:cubicBezTo>
                  <a:lnTo>
                    <a:pt x="7906" y="2054"/>
                  </a:lnTo>
                  <a:lnTo>
                    <a:pt x="7900" y="2053"/>
                  </a:lnTo>
                  <a:lnTo>
                    <a:pt x="7976" y="2061"/>
                  </a:lnTo>
                  <a:lnTo>
                    <a:pt x="8046" y="2065"/>
                  </a:lnTo>
                  <a:lnTo>
                    <a:pt x="8120" y="2064"/>
                  </a:lnTo>
                  <a:lnTo>
                    <a:pt x="8190" y="2061"/>
                  </a:lnTo>
                  <a:lnTo>
                    <a:pt x="8270" y="2065"/>
                  </a:lnTo>
                  <a:lnTo>
                    <a:pt x="8338" y="2061"/>
                  </a:lnTo>
                  <a:lnTo>
                    <a:pt x="8418" y="2065"/>
                  </a:lnTo>
                  <a:lnTo>
                    <a:pt x="8405" y="2066"/>
                  </a:lnTo>
                  <a:lnTo>
                    <a:pt x="8477" y="2042"/>
                  </a:lnTo>
                  <a:cubicBezTo>
                    <a:pt x="8479" y="2042"/>
                    <a:pt x="8481" y="2041"/>
                    <a:pt x="8483" y="2041"/>
                  </a:cubicBezTo>
                  <a:lnTo>
                    <a:pt x="8559" y="2029"/>
                  </a:lnTo>
                  <a:cubicBezTo>
                    <a:pt x="8563" y="2028"/>
                    <a:pt x="8567" y="2028"/>
                    <a:pt x="8570" y="2029"/>
                  </a:cubicBezTo>
                  <a:lnTo>
                    <a:pt x="8642" y="2041"/>
                  </a:lnTo>
                  <a:lnTo>
                    <a:pt x="8635" y="2041"/>
                  </a:lnTo>
                  <a:lnTo>
                    <a:pt x="8711" y="2037"/>
                  </a:lnTo>
                  <a:cubicBezTo>
                    <a:pt x="8713" y="2036"/>
                    <a:pt x="8716" y="2037"/>
                    <a:pt x="8718" y="2037"/>
                  </a:cubicBezTo>
                  <a:lnTo>
                    <a:pt x="8790" y="2049"/>
                  </a:lnTo>
                  <a:lnTo>
                    <a:pt x="8866" y="2061"/>
                  </a:lnTo>
                  <a:lnTo>
                    <a:pt x="8940" y="2077"/>
                  </a:lnTo>
                  <a:lnTo>
                    <a:pt x="9018" y="2098"/>
                  </a:lnTo>
                  <a:lnTo>
                    <a:pt x="9008" y="2096"/>
                  </a:lnTo>
                  <a:lnTo>
                    <a:pt x="9080" y="2096"/>
                  </a:lnTo>
                  <a:cubicBezTo>
                    <a:pt x="9091" y="2096"/>
                    <a:pt x="9100" y="2101"/>
                    <a:pt x="9107" y="2108"/>
                  </a:cubicBezTo>
                  <a:lnTo>
                    <a:pt x="9183" y="2192"/>
                  </a:lnTo>
                  <a:cubicBezTo>
                    <a:pt x="9197" y="2207"/>
                    <a:pt x="9195" y="2230"/>
                    <a:pt x="9181" y="2243"/>
                  </a:cubicBezTo>
                  <a:cubicBezTo>
                    <a:pt x="9166" y="2257"/>
                    <a:pt x="9143" y="2255"/>
                    <a:pt x="9130" y="2241"/>
                  </a:cubicBezTo>
                  <a:lnTo>
                    <a:pt x="9054" y="2157"/>
                  </a:lnTo>
                  <a:lnTo>
                    <a:pt x="9080" y="2168"/>
                  </a:lnTo>
                  <a:lnTo>
                    <a:pt x="9008" y="2168"/>
                  </a:lnTo>
                  <a:cubicBezTo>
                    <a:pt x="9005" y="2168"/>
                    <a:pt x="9002" y="2168"/>
                    <a:pt x="8999" y="2167"/>
                  </a:cubicBezTo>
                  <a:lnTo>
                    <a:pt x="8925" y="2148"/>
                  </a:lnTo>
                  <a:lnTo>
                    <a:pt x="8855" y="2132"/>
                  </a:lnTo>
                  <a:lnTo>
                    <a:pt x="8779" y="2120"/>
                  </a:lnTo>
                  <a:lnTo>
                    <a:pt x="8707" y="2108"/>
                  </a:lnTo>
                  <a:lnTo>
                    <a:pt x="8714" y="2108"/>
                  </a:lnTo>
                  <a:lnTo>
                    <a:pt x="8638" y="2112"/>
                  </a:lnTo>
                  <a:cubicBezTo>
                    <a:pt x="8636" y="2113"/>
                    <a:pt x="8633" y="2112"/>
                    <a:pt x="8631" y="2112"/>
                  </a:cubicBezTo>
                  <a:lnTo>
                    <a:pt x="8559" y="2100"/>
                  </a:lnTo>
                  <a:lnTo>
                    <a:pt x="8570" y="2100"/>
                  </a:lnTo>
                  <a:lnTo>
                    <a:pt x="8494" y="2112"/>
                  </a:lnTo>
                  <a:lnTo>
                    <a:pt x="8500" y="2111"/>
                  </a:lnTo>
                  <a:lnTo>
                    <a:pt x="8428" y="2135"/>
                  </a:lnTo>
                  <a:cubicBezTo>
                    <a:pt x="8424" y="2136"/>
                    <a:pt x="8419" y="2137"/>
                    <a:pt x="8415" y="2136"/>
                  </a:cubicBezTo>
                  <a:lnTo>
                    <a:pt x="8342" y="2132"/>
                  </a:lnTo>
                  <a:lnTo>
                    <a:pt x="8267" y="2136"/>
                  </a:lnTo>
                  <a:lnTo>
                    <a:pt x="8194" y="2132"/>
                  </a:lnTo>
                  <a:lnTo>
                    <a:pt x="8120" y="2136"/>
                  </a:lnTo>
                  <a:lnTo>
                    <a:pt x="8042" y="2136"/>
                  </a:lnTo>
                  <a:lnTo>
                    <a:pt x="7969" y="2132"/>
                  </a:lnTo>
                  <a:lnTo>
                    <a:pt x="7893" y="2124"/>
                  </a:lnTo>
                  <a:cubicBezTo>
                    <a:pt x="7891" y="2124"/>
                    <a:pt x="7889" y="2124"/>
                    <a:pt x="7887" y="2123"/>
                  </a:cubicBezTo>
                  <a:lnTo>
                    <a:pt x="7815" y="2103"/>
                  </a:lnTo>
                  <a:lnTo>
                    <a:pt x="7830" y="2104"/>
                  </a:lnTo>
                  <a:lnTo>
                    <a:pt x="7756" y="2116"/>
                  </a:lnTo>
                  <a:lnTo>
                    <a:pt x="7680" y="2132"/>
                  </a:lnTo>
                  <a:cubicBezTo>
                    <a:pt x="7674" y="2133"/>
                    <a:pt x="7667" y="2133"/>
                    <a:pt x="7661" y="2131"/>
                  </a:cubicBezTo>
                  <a:lnTo>
                    <a:pt x="7589" y="2107"/>
                  </a:lnTo>
                  <a:lnTo>
                    <a:pt x="7599" y="2108"/>
                  </a:lnTo>
                  <a:lnTo>
                    <a:pt x="7523" y="2104"/>
                  </a:lnTo>
                  <a:cubicBezTo>
                    <a:pt x="7518" y="2104"/>
                    <a:pt x="7514" y="2103"/>
                    <a:pt x="7510" y="2101"/>
                  </a:cubicBezTo>
                  <a:lnTo>
                    <a:pt x="7438" y="2069"/>
                  </a:lnTo>
                  <a:lnTo>
                    <a:pt x="7468" y="2069"/>
                  </a:lnTo>
                  <a:lnTo>
                    <a:pt x="7392" y="2105"/>
                  </a:lnTo>
                  <a:cubicBezTo>
                    <a:pt x="7386" y="2108"/>
                    <a:pt x="7380" y="2109"/>
                    <a:pt x="7374" y="2108"/>
                  </a:cubicBezTo>
                  <a:lnTo>
                    <a:pt x="7302" y="2104"/>
                  </a:lnTo>
                  <a:lnTo>
                    <a:pt x="7317" y="2102"/>
                  </a:lnTo>
                  <a:lnTo>
                    <a:pt x="7241" y="2130"/>
                  </a:lnTo>
                  <a:cubicBezTo>
                    <a:pt x="7233" y="2133"/>
                    <a:pt x="7225" y="2133"/>
                    <a:pt x="7217" y="2131"/>
                  </a:cubicBezTo>
                  <a:lnTo>
                    <a:pt x="7145" y="2107"/>
                  </a:lnTo>
                  <a:lnTo>
                    <a:pt x="7151" y="2108"/>
                  </a:lnTo>
                  <a:lnTo>
                    <a:pt x="7076" y="2096"/>
                  </a:lnTo>
                  <a:lnTo>
                    <a:pt x="7001" y="2088"/>
                  </a:lnTo>
                  <a:lnTo>
                    <a:pt x="6925" y="2072"/>
                  </a:lnTo>
                  <a:lnTo>
                    <a:pt x="6932" y="2072"/>
                  </a:lnTo>
                  <a:lnTo>
                    <a:pt x="6860" y="2072"/>
                  </a:lnTo>
                  <a:cubicBezTo>
                    <a:pt x="6859" y="2072"/>
                    <a:pt x="6857" y="2072"/>
                    <a:pt x="6855" y="2072"/>
                  </a:cubicBezTo>
                  <a:lnTo>
                    <a:pt x="6779" y="2060"/>
                  </a:lnTo>
                  <a:cubicBezTo>
                    <a:pt x="6775" y="2059"/>
                    <a:pt x="6771" y="2058"/>
                    <a:pt x="6767" y="2056"/>
                  </a:cubicBezTo>
                  <a:lnTo>
                    <a:pt x="6695" y="2016"/>
                  </a:lnTo>
                  <a:lnTo>
                    <a:pt x="6722" y="2019"/>
                  </a:lnTo>
                  <a:lnTo>
                    <a:pt x="6646" y="2039"/>
                  </a:lnTo>
                  <a:cubicBezTo>
                    <a:pt x="6638" y="2041"/>
                    <a:pt x="6631" y="2041"/>
                    <a:pt x="6623" y="2038"/>
                  </a:cubicBezTo>
                  <a:lnTo>
                    <a:pt x="6551" y="2010"/>
                  </a:lnTo>
                  <a:cubicBezTo>
                    <a:pt x="6548" y="2009"/>
                    <a:pt x="6545" y="2007"/>
                    <a:pt x="6542" y="2005"/>
                  </a:cubicBezTo>
                  <a:lnTo>
                    <a:pt x="6466" y="1945"/>
                  </a:lnTo>
                  <a:lnTo>
                    <a:pt x="6486" y="1952"/>
                  </a:lnTo>
                  <a:lnTo>
                    <a:pt x="6418" y="1948"/>
                  </a:lnTo>
                  <a:lnTo>
                    <a:pt x="6342" y="1952"/>
                  </a:lnTo>
                  <a:cubicBezTo>
                    <a:pt x="6337" y="1953"/>
                    <a:pt x="6332" y="1952"/>
                    <a:pt x="6327" y="1950"/>
                  </a:cubicBezTo>
                  <a:lnTo>
                    <a:pt x="6255" y="1922"/>
                  </a:lnTo>
                  <a:lnTo>
                    <a:pt x="6265" y="1924"/>
                  </a:lnTo>
                  <a:lnTo>
                    <a:pt x="6189" y="1916"/>
                  </a:lnTo>
                  <a:lnTo>
                    <a:pt x="6113" y="1908"/>
                  </a:lnTo>
                  <a:lnTo>
                    <a:pt x="6124" y="1908"/>
                  </a:lnTo>
                  <a:lnTo>
                    <a:pt x="6052" y="1924"/>
                  </a:lnTo>
                  <a:cubicBezTo>
                    <a:pt x="6044" y="1925"/>
                    <a:pt x="6036" y="1924"/>
                    <a:pt x="6029" y="1921"/>
                  </a:cubicBezTo>
                  <a:lnTo>
                    <a:pt x="5953" y="1885"/>
                  </a:lnTo>
                  <a:lnTo>
                    <a:pt x="5964" y="1888"/>
                  </a:lnTo>
                  <a:lnTo>
                    <a:pt x="5891" y="1880"/>
                  </a:lnTo>
                  <a:lnTo>
                    <a:pt x="5815" y="1868"/>
                  </a:lnTo>
                  <a:cubicBezTo>
                    <a:pt x="5810" y="1867"/>
                    <a:pt x="5806" y="1866"/>
                    <a:pt x="5802" y="1863"/>
                  </a:cubicBezTo>
                  <a:lnTo>
                    <a:pt x="5733" y="1821"/>
                  </a:lnTo>
                  <a:lnTo>
                    <a:pt x="5657" y="1785"/>
                  </a:lnTo>
                  <a:lnTo>
                    <a:pt x="5676" y="1788"/>
                  </a:lnTo>
                  <a:lnTo>
                    <a:pt x="5604" y="1796"/>
                  </a:lnTo>
                  <a:cubicBezTo>
                    <a:pt x="5598" y="1797"/>
                    <a:pt x="5592" y="1796"/>
                    <a:pt x="5586" y="1794"/>
                  </a:cubicBezTo>
                  <a:lnTo>
                    <a:pt x="5511" y="1762"/>
                  </a:lnTo>
                  <a:lnTo>
                    <a:pt x="5439" y="1734"/>
                  </a:lnTo>
                  <a:lnTo>
                    <a:pt x="5456" y="1736"/>
                  </a:lnTo>
                  <a:lnTo>
                    <a:pt x="5376" y="1744"/>
                  </a:lnTo>
                  <a:lnTo>
                    <a:pt x="5304" y="1744"/>
                  </a:lnTo>
                  <a:cubicBezTo>
                    <a:pt x="5299" y="1744"/>
                    <a:pt x="5293" y="1743"/>
                    <a:pt x="5288" y="1740"/>
                  </a:cubicBezTo>
                  <a:lnTo>
                    <a:pt x="5210" y="1699"/>
                  </a:lnTo>
                  <a:lnTo>
                    <a:pt x="5138" y="1655"/>
                  </a:lnTo>
                  <a:cubicBezTo>
                    <a:pt x="5136" y="1654"/>
                    <a:pt x="5135" y="1653"/>
                    <a:pt x="5133" y="1652"/>
                  </a:cubicBezTo>
                  <a:lnTo>
                    <a:pt x="5057" y="1588"/>
                  </a:lnTo>
                  <a:lnTo>
                    <a:pt x="5071" y="1595"/>
                  </a:lnTo>
                  <a:lnTo>
                    <a:pt x="4999" y="1575"/>
                  </a:lnTo>
                  <a:lnTo>
                    <a:pt x="4923" y="1555"/>
                  </a:lnTo>
                  <a:cubicBezTo>
                    <a:pt x="4919" y="1554"/>
                    <a:pt x="4916" y="1553"/>
                    <a:pt x="4912" y="1550"/>
                  </a:cubicBezTo>
                  <a:lnTo>
                    <a:pt x="4840" y="1502"/>
                  </a:lnTo>
                  <a:lnTo>
                    <a:pt x="4862" y="1508"/>
                  </a:lnTo>
                  <a:lnTo>
                    <a:pt x="4784" y="1512"/>
                  </a:lnTo>
                  <a:lnTo>
                    <a:pt x="4708" y="1512"/>
                  </a:lnTo>
                  <a:cubicBezTo>
                    <a:pt x="4706" y="1512"/>
                    <a:pt x="4703" y="1512"/>
                    <a:pt x="4701" y="1512"/>
                  </a:cubicBezTo>
                  <a:lnTo>
                    <a:pt x="4629" y="1496"/>
                  </a:lnTo>
                  <a:cubicBezTo>
                    <a:pt x="4627" y="1495"/>
                    <a:pt x="4624" y="1494"/>
                    <a:pt x="4622" y="1494"/>
                  </a:cubicBezTo>
                  <a:lnTo>
                    <a:pt x="4546" y="1462"/>
                  </a:lnTo>
                  <a:lnTo>
                    <a:pt x="4553" y="1464"/>
                  </a:lnTo>
                  <a:lnTo>
                    <a:pt x="4481" y="1448"/>
                  </a:lnTo>
                  <a:lnTo>
                    <a:pt x="4487" y="1448"/>
                  </a:lnTo>
                  <a:lnTo>
                    <a:pt x="4411" y="1444"/>
                  </a:lnTo>
                  <a:cubicBezTo>
                    <a:pt x="4409" y="1444"/>
                    <a:pt x="4407" y="1444"/>
                    <a:pt x="4405" y="1444"/>
                  </a:cubicBezTo>
                  <a:lnTo>
                    <a:pt x="4331" y="1427"/>
                  </a:lnTo>
                  <a:lnTo>
                    <a:pt x="4255" y="1407"/>
                  </a:lnTo>
                  <a:lnTo>
                    <a:pt x="4260" y="1408"/>
                  </a:lnTo>
                  <a:lnTo>
                    <a:pt x="4189" y="1400"/>
                  </a:lnTo>
                  <a:lnTo>
                    <a:pt x="4113" y="1392"/>
                  </a:lnTo>
                  <a:cubicBezTo>
                    <a:pt x="4110" y="1392"/>
                    <a:pt x="4106" y="1391"/>
                    <a:pt x="4103" y="1390"/>
                  </a:cubicBezTo>
                  <a:lnTo>
                    <a:pt x="4031" y="1362"/>
                  </a:lnTo>
                  <a:lnTo>
                    <a:pt x="4046" y="1364"/>
                  </a:lnTo>
                  <a:lnTo>
                    <a:pt x="3970" y="1368"/>
                  </a:lnTo>
                  <a:lnTo>
                    <a:pt x="3976" y="1368"/>
                  </a:lnTo>
                  <a:lnTo>
                    <a:pt x="3904" y="1384"/>
                  </a:lnTo>
                  <a:cubicBezTo>
                    <a:pt x="3896" y="1385"/>
                    <a:pt x="3888" y="1384"/>
                    <a:pt x="3881" y="1381"/>
                  </a:cubicBezTo>
                  <a:lnTo>
                    <a:pt x="3806" y="1345"/>
                  </a:lnTo>
                  <a:lnTo>
                    <a:pt x="3738" y="1315"/>
                  </a:lnTo>
                  <a:lnTo>
                    <a:pt x="3662" y="1291"/>
                  </a:lnTo>
                  <a:cubicBezTo>
                    <a:pt x="3659" y="1290"/>
                    <a:pt x="3657" y="1289"/>
                    <a:pt x="3655" y="1288"/>
                  </a:cubicBezTo>
                  <a:lnTo>
                    <a:pt x="3583" y="1248"/>
                  </a:lnTo>
                  <a:lnTo>
                    <a:pt x="3616" y="1249"/>
                  </a:lnTo>
                  <a:lnTo>
                    <a:pt x="3540" y="1285"/>
                  </a:lnTo>
                  <a:cubicBezTo>
                    <a:pt x="3531" y="1289"/>
                    <a:pt x="3521" y="1290"/>
                    <a:pt x="3511" y="1286"/>
                  </a:cubicBezTo>
                  <a:lnTo>
                    <a:pt x="3439" y="1258"/>
                  </a:lnTo>
                  <a:cubicBezTo>
                    <a:pt x="3438" y="1257"/>
                    <a:pt x="3436" y="1257"/>
                    <a:pt x="3434" y="1256"/>
                  </a:cubicBezTo>
                  <a:lnTo>
                    <a:pt x="3358" y="1212"/>
                  </a:lnTo>
                  <a:lnTo>
                    <a:pt x="3366" y="1215"/>
                  </a:lnTo>
                  <a:lnTo>
                    <a:pt x="3295" y="1192"/>
                  </a:lnTo>
                  <a:lnTo>
                    <a:pt x="3223" y="1180"/>
                  </a:lnTo>
                  <a:cubicBezTo>
                    <a:pt x="3219" y="1179"/>
                    <a:pt x="3216" y="1178"/>
                    <a:pt x="3213" y="1177"/>
                  </a:cubicBezTo>
                  <a:lnTo>
                    <a:pt x="3139" y="1142"/>
                  </a:lnTo>
                  <a:lnTo>
                    <a:pt x="3067" y="1114"/>
                  </a:lnTo>
                  <a:lnTo>
                    <a:pt x="3097" y="1112"/>
                  </a:lnTo>
                  <a:lnTo>
                    <a:pt x="3021" y="1152"/>
                  </a:lnTo>
                  <a:cubicBezTo>
                    <a:pt x="3008" y="1159"/>
                    <a:pt x="2993" y="1157"/>
                    <a:pt x="2981" y="1148"/>
                  </a:cubicBezTo>
                  <a:lnTo>
                    <a:pt x="2909" y="1088"/>
                  </a:lnTo>
                  <a:lnTo>
                    <a:pt x="2938" y="1096"/>
                  </a:lnTo>
                  <a:lnTo>
                    <a:pt x="2862" y="1108"/>
                  </a:lnTo>
                  <a:cubicBezTo>
                    <a:pt x="2845" y="1111"/>
                    <a:pt x="2829" y="1101"/>
                    <a:pt x="2823" y="1085"/>
                  </a:cubicBezTo>
                  <a:lnTo>
                    <a:pt x="2751" y="893"/>
                  </a:lnTo>
                  <a:lnTo>
                    <a:pt x="2775" y="915"/>
                  </a:lnTo>
                  <a:lnTo>
                    <a:pt x="2695" y="894"/>
                  </a:lnTo>
                  <a:lnTo>
                    <a:pt x="2623" y="866"/>
                  </a:lnTo>
                  <a:cubicBezTo>
                    <a:pt x="2621" y="865"/>
                    <a:pt x="2618" y="864"/>
                    <a:pt x="2616" y="862"/>
                  </a:cubicBezTo>
                  <a:lnTo>
                    <a:pt x="2537" y="808"/>
                  </a:lnTo>
                  <a:lnTo>
                    <a:pt x="2465" y="748"/>
                  </a:lnTo>
                  <a:cubicBezTo>
                    <a:pt x="2463" y="746"/>
                    <a:pt x="2460" y="743"/>
                    <a:pt x="2458" y="740"/>
                  </a:cubicBezTo>
                  <a:lnTo>
                    <a:pt x="2382" y="620"/>
                  </a:lnTo>
                  <a:lnTo>
                    <a:pt x="2386" y="625"/>
                  </a:lnTo>
                  <a:lnTo>
                    <a:pt x="2315" y="550"/>
                  </a:lnTo>
                  <a:lnTo>
                    <a:pt x="2239" y="474"/>
                  </a:lnTo>
                  <a:lnTo>
                    <a:pt x="2248" y="481"/>
                  </a:lnTo>
                  <a:lnTo>
                    <a:pt x="2178" y="446"/>
                  </a:lnTo>
                  <a:lnTo>
                    <a:pt x="2102" y="414"/>
                  </a:lnTo>
                  <a:cubicBezTo>
                    <a:pt x="2098" y="412"/>
                    <a:pt x="2093" y="408"/>
                    <a:pt x="2090" y="405"/>
                  </a:cubicBezTo>
                  <a:lnTo>
                    <a:pt x="2018" y="325"/>
                  </a:lnTo>
                  <a:lnTo>
                    <a:pt x="2026" y="332"/>
                  </a:lnTo>
                  <a:lnTo>
                    <a:pt x="1952" y="288"/>
                  </a:lnTo>
                  <a:lnTo>
                    <a:pt x="1876" y="248"/>
                  </a:lnTo>
                  <a:lnTo>
                    <a:pt x="1885" y="252"/>
                  </a:lnTo>
                  <a:lnTo>
                    <a:pt x="1813" y="236"/>
                  </a:lnTo>
                  <a:cubicBezTo>
                    <a:pt x="1808" y="235"/>
                    <a:pt x="1804" y="233"/>
                    <a:pt x="1800" y="230"/>
                  </a:cubicBezTo>
                  <a:lnTo>
                    <a:pt x="1728" y="181"/>
                  </a:lnTo>
                  <a:lnTo>
                    <a:pt x="1656" y="145"/>
                  </a:lnTo>
                  <a:lnTo>
                    <a:pt x="1689" y="144"/>
                  </a:lnTo>
                  <a:lnTo>
                    <a:pt x="1613" y="184"/>
                  </a:lnTo>
                  <a:cubicBezTo>
                    <a:pt x="1611" y="186"/>
                    <a:pt x="1609" y="186"/>
                    <a:pt x="1606" y="187"/>
                  </a:cubicBezTo>
                  <a:lnTo>
                    <a:pt x="1534" y="207"/>
                  </a:lnTo>
                  <a:cubicBezTo>
                    <a:pt x="1532" y="208"/>
                    <a:pt x="1529" y="208"/>
                    <a:pt x="1526" y="208"/>
                  </a:cubicBezTo>
                  <a:lnTo>
                    <a:pt x="1450" y="212"/>
                  </a:lnTo>
                  <a:cubicBezTo>
                    <a:pt x="1445" y="213"/>
                    <a:pt x="1439" y="212"/>
                    <a:pt x="1434" y="209"/>
                  </a:cubicBezTo>
                  <a:lnTo>
                    <a:pt x="1362" y="177"/>
                  </a:lnTo>
                  <a:lnTo>
                    <a:pt x="1373" y="180"/>
                  </a:lnTo>
                  <a:lnTo>
                    <a:pt x="1296" y="172"/>
                  </a:lnTo>
                  <a:lnTo>
                    <a:pt x="1227" y="164"/>
                  </a:lnTo>
                  <a:lnTo>
                    <a:pt x="1151" y="160"/>
                  </a:lnTo>
                  <a:cubicBezTo>
                    <a:pt x="1147" y="160"/>
                    <a:pt x="1144" y="160"/>
                    <a:pt x="1141" y="159"/>
                  </a:cubicBezTo>
                  <a:lnTo>
                    <a:pt x="1070" y="135"/>
                  </a:lnTo>
                  <a:lnTo>
                    <a:pt x="994" y="111"/>
                  </a:lnTo>
                  <a:lnTo>
                    <a:pt x="1018" y="110"/>
                  </a:lnTo>
                  <a:lnTo>
                    <a:pt x="946" y="138"/>
                  </a:lnTo>
                  <a:cubicBezTo>
                    <a:pt x="937" y="141"/>
                    <a:pt x="928" y="141"/>
                    <a:pt x="920" y="138"/>
                  </a:cubicBezTo>
                  <a:lnTo>
                    <a:pt x="844" y="110"/>
                  </a:lnTo>
                  <a:lnTo>
                    <a:pt x="858" y="112"/>
                  </a:lnTo>
                  <a:lnTo>
                    <a:pt x="786" y="116"/>
                  </a:lnTo>
                  <a:lnTo>
                    <a:pt x="795" y="115"/>
                  </a:lnTo>
                  <a:lnTo>
                    <a:pt x="719" y="139"/>
                  </a:lnTo>
                  <a:cubicBezTo>
                    <a:pt x="717" y="140"/>
                    <a:pt x="715" y="140"/>
                    <a:pt x="712" y="140"/>
                  </a:cubicBezTo>
                  <a:lnTo>
                    <a:pt x="636" y="148"/>
                  </a:lnTo>
                  <a:lnTo>
                    <a:pt x="560" y="148"/>
                  </a:lnTo>
                  <a:cubicBezTo>
                    <a:pt x="556" y="148"/>
                    <a:pt x="552" y="148"/>
                    <a:pt x="548" y="146"/>
                  </a:cubicBezTo>
                  <a:lnTo>
                    <a:pt x="472" y="118"/>
                  </a:lnTo>
                  <a:lnTo>
                    <a:pt x="480" y="120"/>
                  </a:lnTo>
                  <a:lnTo>
                    <a:pt x="408" y="112"/>
                  </a:lnTo>
                  <a:cubicBezTo>
                    <a:pt x="404" y="112"/>
                    <a:pt x="400" y="110"/>
                    <a:pt x="396" y="108"/>
                  </a:cubicBezTo>
                  <a:lnTo>
                    <a:pt x="320" y="68"/>
                  </a:lnTo>
                  <a:lnTo>
                    <a:pt x="336" y="72"/>
                  </a:lnTo>
                  <a:lnTo>
                    <a:pt x="268" y="72"/>
                  </a:lnTo>
                  <a:lnTo>
                    <a:pt x="192" y="80"/>
                  </a:lnTo>
                  <a:lnTo>
                    <a:pt x="203" y="77"/>
                  </a:lnTo>
                  <a:lnTo>
                    <a:pt x="129" y="110"/>
                  </a:lnTo>
                  <a:lnTo>
                    <a:pt x="53" y="138"/>
                  </a:lnTo>
                  <a:cubicBezTo>
                    <a:pt x="34" y="145"/>
                    <a:pt x="14" y="136"/>
                    <a:pt x="7" y="117"/>
                  </a:cubicBezTo>
                  <a:cubicBezTo>
                    <a:pt x="0" y="98"/>
                    <a:pt x="9" y="78"/>
                    <a:pt x="28" y="71"/>
                  </a:cubicBezTo>
                  <a:close/>
                </a:path>
              </a:pathLst>
            </a:custGeom>
            <a:grpFill/>
            <a:ln w="25400" cap="flat">
              <a:solidFill>
                <a:srgbClr val="8E5B2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22" name="Group 121"/>
          <p:cNvGrpSpPr/>
          <p:nvPr/>
        </p:nvGrpSpPr>
        <p:grpSpPr>
          <a:xfrm>
            <a:off x="758825" y="2384425"/>
            <a:ext cx="7494588" cy="1789113"/>
            <a:chOff x="758825" y="2384425"/>
            <a:chExt cx="7494588" cy="1789113"/>
          </a:xfrm>
          <a:solidFill>
            <a:srgbClr val="8E2929"/>
          </a:solidFill>
        </p:grpSpPr>
        <p:sp>
          <p:nvSpPr>
            <p:cNvPr id="1853444" name="Freeform 23"/>
            <p:cNvSpPr>
              <a:spLocks/>
            </p:cNvSpPr>
            <p:nvPr/>
          </p:nvSpPr>
          <p:spPr bwMode="auto">
            <a:xfrm>
              <a:off x="758825" y="2384425"/>
              <a:ext cx="4651375" cy="1314450"/>
            </a:xfrm>
            <a:custGeom>
              <a:avLst/>
              <a:gdLst>
                <a:gd name="T0" fmla="*/ 942 w 29803"/>
                <a:gd name="T1" fmla="*/ 393 h 7773"/>
                <a:gd name="T2" fmla="*/ 2076 w 29803"/>
                <a:gd name="T3" fmla="*/ 1713 h 7773"/>
                <a:gd name="T4" fmla="*/ 2917 w 29803"/>
                <a:gd name="T5" fmla="*/ 1766 h 7773"/>
                <a:gd name="T6" fmla="*/ 3970 w 29803"/>
                <a:gd name="T7" fmla="*/ 1843 h 7773"/>
                <a:gd name="T8" fmla="*/ 5002 w 29803"/>
                <a:gd name="T9" fmla="*/ 2312 h 7773"/>
                <a:gd name="T10" fmla="*/ 5877 w 29803"/>
                <a:gd name="T11" fmla="*/ 2636 h 7773"/>
                <a:gd name="T12" fmla="*/ 6735 w 29803"/>
                <a:gd name="T13" fmla="*/ 2734 h 7773"/>
                <a:gd name="T14" fmla="*/ 7666 w 29803"/>
                <a:gd name="T15" fmla="*/ 2592 h 7773"/>
                <a:gd name="T16" fmla="*/ 8655 w 29803"/>
                <a:gd name="T17" fmla="*/ 2616 h 7773"/>
                <a:gd name="T18" fmla="*/ 9721 w 29803"/>
                <a:gd name="T19" fmla="*/ 2164 h 7773"/>
                <a:gd name="T20" fmla="*/ 10654 w 29803"/>
                <a:gd name="T21" fmla="*/ 2235 h 7773"/>
                <a:gd name="T22" fmla="*/ 11445 w 29803"/>
                <a:gd name="T23" fmla="*/ 2162 h 7773"/>
                <a:gd name="T24" fmla="*/ 12545 w 29803"/>
                <a:gd name="T25" fmla="*/ 2221 h 7773"/>
                <a:gd name="T26" fmla="*/ 13620 w 29803"/>
                <a:gd name="T27" fmla="*/ 2337 h 7773"/>
                <a:gd name="T28" fmla="*/ 14461 w 29803"/>
                <a:gd name="T29" fmla="*/ 2204 h 7773"/>
                <a:gd name="T30" fmla="*/ 15274 w 29803"/>
                <a:gd name="T31" fmla="*/ 2324 h 7773"/>
                <a:gd name="T32" fmla="*/ 16233 w 29803"/>
                <a:gd name="T33" fmla="*/ 2467 h 7773"/>
                <a:gd name="T34" fmla="*/ 17185 w 29803"/>
                <a:gd name="T35" fmla="*/ 2542 h 7773"/>
                <a:gd name="T36" fmla="*/ 18047 w 29803"/>
                <a:gd name="T37" fmla="*/ 2466 h 7773"/>
                <a:gd name="T38" fmla="*/ 18959 w 29803"/>
                <a:gd name="T39" fmla="*/ 2571 h 7773"/>
                <a:gd name="T40" fmla="*/ 20001 w 29803"/>
                <a:gd name="T41" fmla="*/ 3302 h 7773"/>
                <a:gd name="T42" fmla="*/ 20876 w 29803"/>
                <a:gd name="T43" fmla="*/ 4234 h 7773"/>
                <a:gd name="T44" fmla="*/ 21699 w 29803"/>
                <a:gd name="T45" fmla="*/ 5071 h 7773"/>
                <a:gd name="T46" fmla="*/ 22734 w 29803"/>
                <a:gd name="T47" fmla="*/ 5441 h 7773"/>
                <a:gd name="T48" fmla="*/ 23564 w 29803"/>
                <a:gd name="T49" fmla="*/ 5639 h 7773"/>
                <a:gd name="T50" fmla="*/ 24422 w 29803"/>
                <a:gd name="T51" fmla="*/ 6381 h 7773"/>
                <a:gd name="T52" fmla="*/ 25332 w 29803"/>
                <a:gd name="T53" fmla="*/ 6369 h 7773"/>
                <a:gd name="T54" fmla="*/ 26223 w 29803"/>
                <a:gd name="T55" fmla="*/ 6723 h 7773"/>
                <a:gd name="T56" fmla="*/ 27112 w 29803"/>
                <a:gd name="T57" fmla="*/ 6813 h 7773"/>
                <a:gd name="T58" fmla="*/ 28105 w 29803"/>
                <a:gd name="T59" fmla="*/ 7332 h 7773"/>
                <a:gd name="T60" fmla="*/ 29035 w 29803"/>
                <a:gd name="T61" fmla="*/ 7255 h 7773"/>
                <a:gd name="T62" fmla="*/ 29406 w 29803"/>
                <a:gd name="T63" fmla="*/ 7617 h 7773"/>
                <a:gd name="T64" fmla="*/ 28455 w 29803"/>
                <a:gd name="T65" fmla="*/ 7521 h 7773"/>
                <a:gd name="T66" fmla="*/ 27304 w 29803"/>
                <a:gd name="T67" fmla="*/ 7176 h 7773"/>
                <a:gd name="T68" fmla="*/ 26510 w 29803"/>
                <a:gd name="T69" fmla="*/ 7012 h 7773"/>
                <a:gd name="T70" fmla="*/ 25550 w 29803"/>
                <a:gd name="T71" fmla="*/ 6694 h 7773"/>
                <a:gd name="T72" fmla="*/ 24659 w 29803"/>
                <a:gd name="T73" fmla="*/ 6648 h 7773"/>
                <a:gd name="T74" fmla="*/ 23749 w 29803"/>
                <a:gd name="T75" fmla="*/ 6188 h 7773"/>
                <a:gd name="T76" fmla="*/ 22850 w 29803"/>
                <a:gd name="T77" fmla="*/ 5601 h 7773"/>
                <a:gd name="T78" fmla="*/ 21996 w 29803"/>
                <a:gd name="T79" fmla="*/ 5208 h 7773"/>
                <a:gd name="T80" fmla="*/ 21075 w 29803"/>
                <a:gd name="T81" fmla="*/ 4667 h 7773"/>
                <a:gd name="T82" fmla="*/ 20173 w 29803"/>
                <a:gd name="T83" fmla="*/ 4059 h 7773"/>
                <a:gd name="T84" fmla="*/ 19159 w 29803"/>
                <a:gd name="T85" fmla="*/ 2805 h 7773"/>
                <a:gd name="T86" fmla="*/ 18271 w 29803"/>
                <a:gd name="T87" fmla="*/ 2646 h 7773"/>
                <a:gd name="T88" fmla="*/ 17381 w 29803"/>
                <a:gd name="T89" fmla="*/ 2804 h 7773"/>
                <a:gd name="T90" fmla="*/ 16507 w 29803"/>
                <a:gd name="T91" fmla="*/ 2677 h 7773"/>
                <a:gd name="T92" fmla="*/ 15448 w 29803"/>
                <a:gd name="T93" fmla="*/ 2344 h 7773"/>
                <a:gd name="T94" fmla="*/ 14734 w 29803"/>
                <a:gd name="T95" fmla="*/ 2393 h 7773"/>
                <a:gd name="T96" fmla="*/ 13687 w 29803"/>
                <a:gd name="T97" fmla="*/ 2434 h 7773"/>
                <a:gd name="T98" fmla="*/ 12852 w 29803"/>
                <a:gd name="T99" fmla="*/ 2327 h 7773"/>
                <a:gd name="T100" fmla="*/ 11757 w 29803"/>
                <a:gd name="T101" fmla="*/ 2210 h 7773"/>
                <a:gd name="T102" fmla="*/ 10753 w 29803"/>
                <a:gd name="T103" fmla="*/ 2323 h 7773"/>
                <a:gd name="T104" fmla="*/ 9819 w 29803"/>
                <a:gd name="T105" fmla="*/ 2219 h 7773"/>
                <a:gd name="T106" fmla="*/ 9044 w 29803"/>
                <a:gd name="T107" fmla="*/ 2295 h 7773"/>
                <a:gd name="T108" fmla="*/ 7941 w 29803"/>
                <a:gd name="T109" fmla="*/ 2779 h 7773"/>
                <a:gd name="T110" fmla="*/ 6912 w 29803"/>
                <a:gd name="T111" fmla="*/ 2754 h 7773"/>
                <a:gd name="T112" fmla="*/ 5998 w 29803"/>
                <a:gd name="T113" fmla="*/ 2739 h 7773"/>
                <a:gd name="T114" fmla="*/ 5136 w 29803"/>
                <a:gd name="T115" fmla="*/ 2458 h 7773"/>
                <a:gd name="T116" fmla="*/ 4218 w 29803"/>
                <a:gd name="T117" fmla="*/ 2138 h 7773"/>
                <a:gd name="T118" fmla="*/ 3159 w 29803"/>
                <a:gd name="T119" fmla="*/ 2034 h 7773"/>
                <a:gd name="T120" fmla="*/ 2180 w 29803"/>
                <a:gd name="T121" fmla="*/ 1769 h 7773"/>
                <a:gd name="T122" fmla="*/ 1121 w 29803"/>
                <a:gd name="T123" fmla="*/ 467 h 7773"/>
                <a:gd name="T124" fmla="*/ 301 w 29803"/>
                <a:gd name="T125" fmla="*/ 100 h 7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03" h="7773">
                  <a:moveTo>
                    <a:pt x="14" y="475"/>
                  </a:moveTo>
                  <a:lnTo>
                    <a:pt x="166" y="51"/>
                  </a:lnTo>
                  <a:cubicBezTo>
                    <a:pt x="177" y="20"/>
                    <a:pt x="208" y="0"/>
                    <a:pt x="241" y="4"/>
                  </a:cubicBezTo>
                  <a:lnTo>
                    <a:pt x="385" y="20"/>
                  </a:lnTo>
                  <a:lnTo>
                    <a:pt x="370" y="20"/>
                  </a:lnTo>
                  <a:lnTo>
                    <a:pt x="522" y="4"/>
                  </a:lnTo>
                  <a:cubicBezTo>
                    <a:pt x="547" y="1"/>
                    <a:pt x="571" y="12"/>
                    <a:pt x="586" y="31"/>
                  </a:cubicBezTo>
                  <a:lnTo>
                    <a:pt x="730" y="215"/>
                  </a:lnTo>
                  <a:lnTo>
                    <a:pt x="710" y="197"/>
                  </a:lnTo>
                  <a:lnTo>
                    <a:pt x="862" y="285"/>
                  </a:lnTo>
                  <a:lnTo>
                    <a:pt x="1014" y="403"/>
                  </a:lnTo>
                  <a:lnTo>
                    <a:pt x="942" y="393"/>
                  </a:lnTo>
                  <a:lnTo>
                    <a:pt x="1094" y="329"/>
                  </a:lnTo>
                  <a:cubicBezTo>
                    <a:pt x="1102" y="325"/>
                    <a:pt x="1112" y="323"/>
                    <a:pt x="1121" y="323"/>
                  </a:cubicBezTo>
                  <a:lnTo>
                    <a:pt x="1265" y="323"/>
                  </a:lnTo>
                  <a:cubicBezTo>
                    <a:pt x="1291" y="323"/>
                    <a:pt x="1314" y="336"/>
                    <a:pt x="1327" y="358"/>
                  </a:cubicBezTo>
                  <a:lnTo>
                    <a:pt x="1479" y="606"/>
                  </a:lnTo>
                  <a:lnTo>
                    <a:pt x="1624" y="855"/>
                  </a:lnTo>
                  <a:cubicBezTo>
                    <a:pt x="1626" y="859"/>
                    <a:pt x="1628" y="863"/>
                    <a:pt x="1629" y="866"/>
                  </a:cubicBezTo>
                  <a:lnTo>
                    <a:pt x="1781" y="1274"/>
                  </a:lnTo>
                  <a:lnTo>
                    <a:pt x="1740" y="1232"/>
                  </a:lnTo>
                  <a:lnTo>
                    <a:pt x="1884" y="1288"/>
                  </a:lnTo>
                  <a:cubicBezTo>
                    <a:pt x="1902" y="1296"/>
                    <a:pt x="1917" y="1310"/>
                    <a:pt x="1924" y="1329"/>
                  </a:cubicBezTo>
                  <a:lnTo>
                    <a:pt x="2076" y="1713"/>
                  </a:lnTo>
                  <a:lnTo>
                    <a:pt x="1991" y="1670"/>
                  </a:lnTo>
                  <a:lnTo>
                    <a:pt x="2143" y="1630"/>
                  </a:lnTo>
                  <a:lnTo>
                    <a:pt x="2102" y="1660"/>
                  </a:lnTo>
                  <a:lnTo>
                    <a:pt x="2246" y="1444"/>
                  </a:lnTo>
                  <a:cubicBezTo>
                    <a:pt x="2258" y="1425"/>
                    <a:pt x="2279" y="1413"/>
                    <a:pt x="2301" y="1412"/>
                  </a:cubicBezTo>
                  <a:cubicBezTo>
                    <a:pt x="2323" y="1410"/>
                    <a:pt x="2345" y="1419"/>
                    <a:pt x="2360" y="1436"/>
                  </a:cubicBezTo>
                  <a:lnTo>
                    <a:pt x="2512" y="1612"/>
                  </a:lnTo>
                  <a:lnTo>
                    <a:pt x="2652" y="1753"/>
                  </a:lnTo>
                  <a:lnTo>
                    <a:pt x="2598" y="1732"/>
                  </a:lnTo>
                  <a:lnTo>
                    <a:pt x="2750" y="1724"/>
                  </a:lnTo>
                  <a:cubicBezTo>
                    <a:pt x="2757" y="1723"/>
                    <a:pt x="2765" y="1724"/>
                    <a:pt x="2773" y="1726"/>
                  </a:cubicBezTo>
                  <a:lnTo>
                    <a:pt x="2917" y="1766"/>
                  </a:lnTo>
                  <a:lnTo>
                    <a:pt x="3074" y="1824"/>
                  </a:lnTo>
                  <a:cubicBezTo>
                    <a:pt x="3078" y="1825"/>
                    <a:pt x="3081" y="1827"/>
                    <a:pt x="3084" y="1829"/>
                  </a:cubicBezTo>
                  <a:lnTo>
                    <a:pt x="3228" y="1909"/>
                  </a:lnTo>
                  <a:lnTo>
                    <a:pt x="3373" y="1969"/>
                  </a:lnTo>
                  <a:lnTo>
                    <a:pt x="3311" y="1973"/>
                  </a:lnTo>
                  <a:lnTo>
                    <a:pt x="3455" y="1893"/>
                  </a:lnTo>
                  <a:lnTo>
                    <a:pt x="3608" y="1812"/>
                  </a:lnTo>
                  <a:cubicBezTo>
                    <a:pt x="3623" y="1804"/>
                    <a:pt x="3640" y="1801"/>
                    <a:pt x="3657" y="1805"/>
                  </a:cubicBezTo>
                  <a:lnTo>
                    <a:pt x="3801" y="1837"/>
                  </a:lnTo>
                  <a:lnTo>
                    <a:pt x="3785" y="1835"/>
                  </a:lnTo>
                  <a:lnTo>
                    <a:pt x="3937" y="1835"/>
                  </a:lnTo>
                  <a:cubicBezTo>
                    <a:pt x="3949" y="1835"/>
                    <a:pt x="3960" y="1838"/>
                    <a:pt x="3970" y="1843"/>
                  </a:cubicBezTo>
                  <a:lnTo>
                    <a:pt x="4114" y="1915"/>
                  </a:lnTo>
                  <a:lnTo>
                    <a:pt x="4270" y="2005"/>
                  </a:lnTo>
                  <a:lnTo>
                    <a:pt x="4249" y="1997"/>
                  </a:lnTo>
                  <a:lnTo>
                    <a:pt x="4393" y="2029"/>
                  </a:lnTo>
                  <a:cubicBezTo>
                    <a:pt x="4398" y="2030"/>
                    <a:pt x="4403" y="2032"/>
                    <a:pt x="4408" y="2034"/>
                  </a:cubicBezTo>
                  <a:lnTo>
                    <a:pt x="4560" y="2106"/>
                  </a:lnTo>
                  <a:cubicBezTo>
                    <a:pt x="4568" y="2110"/>
                    <a:pt x="4575" y="2115"/>
                    <a:pt x="4580" y="2121"/>
                  </a:cubicBezTo>
                  <a:lnTo>
                    <a:pt x="4724" y="2265"/>
                  </a:lnTo>
                  <a:lnTo>
                    <a:pt x="4677" y="2244"/>
                  </a:lnTo>
                  <a:lnTo>
                    <a:pt x="4829" y="2252"/>
                  </a:lnTo>
                  <a:cubicBezTo>
                    <a:pt x="4836" y="2252"/>
                    <a:pt x="4844" y="2253"/>
                    <a:pt x="4850" y="2256"/>
                  </a:cubicBezTo>
                  <a:lnTo>
                    <a:pt x="5002" y="2312"/>
                  </a:lnTo>
                  <a:lnTo>
                    <a:pt x="4981" y="2308"/>
                  </a:lnTo>
                  <a:lnTo>
                    <a:pt x="5125" y="2316"/>
                  </a:lnTo>
                  <a:lnTo>
                    <a:pt x="5107" y="2317"/>
                  </a:lnTo>
                  <a:lnTo>
                    <a:pt x="5259" y="2285"/>
                  </a:lnTo>
                  <a:cubicBezTo>
                    <a:pt x="5287" y="2279"/>
                    <a:pt x="5316" y="2291"/>
                    <a:pt x="5333" y="2314"/>
                  </a:cubicBezTo>
                  <a:lnTo>
                    <a:pt x="5477" y="2522"/>
                  </a:lnTo>
                  <a:lnTo>
                    <a:pt x="5421" y="2492"/>
                  </a:lnTo>
                  <a:lnTo>
                    <a:pt x="5573" y="2500"/>
                  </a:lnTo>
                  <a:cubicBezTo>
                    <a:pt x="5588" y="2500"/>
                    <a:pt x="5602" y="2506"/>
                    <a:pt x="5614" y="2515"/>
                  </a:cubicBezTo>
                  <a:lnTo>
                    <a:pt x="5758" y="2627"/>
                  </a:lnTo>
                  <a:lnTo>
                    <a:pt x="5725" y="2612"/>
                  </a:lnTo>
                  <a:lnTo>
                    <a:pt x="5877" y="2636"/>
                  </a:lnTo>
                  <a:lnTo>
                    <a:pt x="5846" y="2638"/>
                  </a:lnTo>
                  <a:lnTo>
                    <a:pt x="5990" y="2598"/>
                  </a:lnTo>
                  <a:cubicBezTo>
                    <a:pt x="6000" y="2595"/>
                    <a:pt x="6011" y="2595"/>
                    <a:pt x="6021" y="2596"/>
                  </a:cubicBezTo>
                  <a:lnTo>
                    <a:pt x="6173" y="2620"/>
                  </a:lnTo>
                  <a:cubicBezTo>
                    <a:pt x="6184" y="2622"/>
                    <a:pt x="6194" y="2626"/>
                    <a:pt x="6204" y="2633"/>
                  </a:cubicBezTo>
                  <a:lnTo>
                    <a:pt x="6348" y="2737"/>
                  </a:lnTo>
                  <a:lnTo>
                    <a:pt x="6267" y="2735"/>
                  </a:lnTo>
                  <a:lnTo>
                    <a:pt x="6419" y="2639"/>
                  </a:lnTo>
                  <a:cubicBezTo>
                    <a:pt x="6447" y="2621"/>
                    <a:pt x="6485" y="2625"/>
                    <a:pt x="6508" y="2649"/>
                  </a:cubicBezTo>
                  <a:lnTo>
                    <a:pt x="6652" y="2793"/>
                  </a:lnTo>
                  <a:lnTo>
                    <a:pt x="6583" y="2774"/>
                  </a:lnTo>
                  <a:lnTo>
                    <a:pt x="6735" y="2734"/>
                  </a:lnTo>
                  <a:lnTo>
                    <a:pt x="6707" y="2748"/>
                  </a:lnTo>
                  <a:lnTo>
                    <a:pt x="6851" y="2628"/>
                  </a:lnTo>
                  <a:cubicBezTo>
                    <a:pt x="6860" y="2621"/>
                    <a:pt x="6871" y="2615"/>
                    <a:pt x="6883" y="2613"/>
                  </a:cubicBezTo>
                  <a:lnTo>
                    <a:pt x="7035" y="2581"/>
                  </a:lnTo>
                  <a:cubicBezTo>
                    <a:pt x="7042" y="2579"/>
                    <a:pt x="7050" y="2579"/>
                    <a:pt x="7057" y="2580"/>
                  </a:cubicBezTo>
                  <a:lnTo>
                    <a:pt x="7201" y="2596"/>
                  </a:lnTo>
                  <a:lnTo>
                    <a:pt x="7345" y="2595"/>
                  </a:lnTo>
                  <a:lnTo>
                    <a:pt x="7330" y="2597"/>
                  </a:lnTo>
                  <a:lnTo>
                    <a:pt x="7474" y="2565"/>
                  </a:lnTo>
                  <a:cubicBezTo>
                    <a:pt x="7483" y="2563"/>
                    <a:pt x="7492" y="2563"/>
                    <a:pt x="7501" y="2564"/>
                  </a:cubicBezTo>
                  <a:lnTo>
                    <a:pt x="7653" y="2588"/>
                  </a:lnTo>
                  <a:cubicBezTo>
                    <a:pt x="7657" y="2589"/>
                    <a:pt x="7662" y="2590"/>
                    <a:pt x="7666" y="2592"/>
                  </a:cubicBezTo>
                  <a:lnTo>
                    <a:pt x="7818" y="2648"/>
                  </a:lnTo>
                  <a:lnTo>
                    <a:pt x="7789" y="2644"/>
                  </a:lnTo>
                  <a:lnTo>
                    <a:pt x="7933" y="2636"/>
                  </a:lnTo>
                  <a:lnTo>
                    <a:pt x="8089" y="2635"/>
                  </a:lnTo>
                  <a:cubicBezTo>
                    <a:pt x="8101" y="2635"/>
                    <a:pt x="8112" y="2638"/>
                    <a:pt x="8122" y="2643"/>
                  </a:cubicBezTo>
                  <a:lnTo>
                    <a:pt x="8266" y="2715"/>
                  </a:lnTo>
                  <a:lnTo>
                    <a:pt x="8200" y="2716"/>
                  </a:lnTo>
                  <a:lnTo>
                    <a:pt x="8352" y="2636"/>
                  </a:lnTo>
                  <a:cubicBezTo>
                    <a:pt x="8360" y="2632"/>
                    <a:pt x="8369" y="2629"/>
                    <a:pt x="8378" y="2628"/>
                  </a:cubicBezTo>
                  <a:lnTo>
                    <a:pt x="8522" y="2612"/>
                  </a:lnTo>
                  <a:lnTo>
                    <a:pt x="8681" y="2611"/>
                  </a:lnTo>
                  <a:lnTo>
                    <a:pt x="8655" y="2616"/>
                  </a:lnTo>
                  <a:lnTo>
                    <a:pt x="8799" y="2560"/>
                  </a:lnTo>
                  <a:lnTo>
                    <a:pt x="8759" y="2599"/>
                  </a:lnTo>
                  <a:lnTo>
                    <a:pt x="8911" y="2239"/>
                  </a:lnTo>
                  <a:cubicBezTo>
                    <a:pt x="8920" y="2218"/>
                    <a:pt x="8939" y="2202"/>
                    <a:pt x="8962" y="2197"/>
                  </a:cubicBezTo>
                  <a:lnTo>
                    <a:pt x="9106" y="2165"/>
                  </a:lnTo>
                  <a:lnTo>
                    <a:pt x="9252" y="2119"/>
                  </a:lnTo>
                  <a:lnTo>
                    <a:pt x="9241" y="2123"/>
                  </a:lnTo>
                  <a:lnTo>
                    <a:pt x="9385" y="2051"/>
                  </a:lnTo>
                  <a:cubicBezTo>
                    <a:pt x="9409" y="2039"/>
                    <a:pt x="9437" y="2041"/>
                    <a:pt x="9458" y="2056"/>
                  </a:cubicBezTo>
                  <a:lnTo>
                    <a:pt x="9610" y="2160"/>
                  </a:lnTo>
                  <a:lnTo>
                    <a:pt x="9577" y="2148"/>
                  </a:lnTo>
                  <a:lnTo>
                    <a:pt x="9721" y="2164"/>
                  </a:lnTo>
                  <a:lnTo>
                    <a:pt x="9683" y="2170"/>
                  </a:lnTo>
                  <a:lnTo>
                    <a:pt x="9835" y="2098"/>
                  </a:lnTo>
                  <a:cubicBezTo>
                    <a:pt x="9860" y="2086"/>
                    <a:pt x="9890" y="2090"/>
                    <a:pt x="9912" y="2108"/>
                  </a:cubicBezTo>
                  <a:lnTo>
                    <a:pt x="10056" y="2228"/>
                  </a:lnTo>
                  <a:lnTo>
                    <a:pt x="10009" y="2211"/>
                  </a:lnTo>
                  <a:lnTo>
                    <a:pt x="10161" y="2211"/>
                  </a:lnTo>
                  <a:lnTo>
                    <a:pt x="10108" y="2235"/>
                  </a:lnTo>
                  <a:lnTo>
                    <a:pt x="10252" y="2075"/>
                  </a:lnTo>
                  <a:cubicBezTo>
                    <a:pt x="10271" y="2054"/>
                    <a:pt x="10300" y="2046"/>
                    <a:pt x="10327" y="2055"/>
                  </a:cubicBezTo>
                  <a:lnTo>
                    <a:pt x="10479" y="2103"/>
                  </a:lnTo>
                  <a:cubicBezTo>
                    <a:pt x="10487" y="2105"/>
                    <a:pt x="10495" y="2110"/>
                    <a:pt x="10502" y="2115"/>
                  </a:cubicBezTo>
                  <a:lnTo>
                    <a:pt x="10654" y="2235"/>
                  </a:lnTo>
                  <a:lnTo>
                    <a:pt x="10590" y="2222"/>
                  </a:lnTo>
                  <a:lnTo>
                    <a:pt x="10734" y="2182"/>
                  </a:lnTo>
                  <a:cubicBezTo>
                    <a:pt x="10740" y="2180"/>
                    <a:pt x="10747" y="2179"/>
                    <a:pt x="10753" y="2179"/>
                  </a:cubicBezTo>
                  <a:lnTo>
                    <a:pt x="10905" y="2179"/>
                  </a:lnTo>
                  <a:cubicBezTo>
                    <a:pt x="10912" y="2179"/>
                    <a:pt x="10918" y="2180"/>
                    <a:pt x="10925" y="2182"/>
                  </a:cubicBezTo>
                  <a:lnTo>
                    <a:pt x="11069" y="2222"/>
                  </a:lnTo>
                  <a:cubicBezTo>
                    <a:pt x="11081" y="2226"/>
                    <a:pt x="11093" y="2232"/>
                    <a:pt x="11102" y="2242"/>
                  </a:cubicBezTo>
                  <a:lnTo>
                    <a:pt x="11254" y="2402"/>
                  </a:lnTo>
                  <a:lnTo>
                    <a:pt x="11167" y="2389"/>
                  </a:lnTo>
                  <a:lnTo>
                    <a:pt x="11311" y="2309"/>
                  </a:lnTo>
                  <a:lnTo>
                    <a:pt x="11293" y="2322"/>
                  </a:lnTo>
                  <a:lnTo>
                    <a:pt x="11445" y="2162"/>
                  </a:lnTo>
                  <a:lnTo>
                    <a:pt x="11589" y="2010"/>
                  </a:lnTo>
                  <a:cubicBezTo>
                    <a:pt x="11612" y="1986"/>
                    <a:pt x="11649" y="1980"/>
                    <a:pt x="11678" y="1997"/>
                  </a:cubicBezTo>
                  <a:lnTo>
                    <a:pt x="11830" y="2085"/>
                  </a:lnTo>
                  <a:lnTo>
                    <a:pt x="11970" y="2155"/>
                  </a:lnTo>
                  <a:lnTo>
                    <a:pt x="11934" y="2148"/>
                  </a:lnTo>
                  <a:lnTo>
                    <a:pt x="12086" y="2140"/>
                  </a:lnTo>
                  <a:cubicBezTo>
                    <a:pt x="12095" y="2139"/>
                    <a:pt x="12104" y="2140"/>
                    <a:pt x="12112" y="2143"/>
                  </a:cubicBezTo>
                  <a:lnTo>
                    <a:pt x="12256" y="2191"/>
                  </a:lnTo>
                  <a:lnTo>
                    <a:pt x="12233" y="2187"/>
                  </a:lnTo>
                  <a:lnTo>
                    <a:pt x="12385" y="2187"/>
                  </a:lnTo>
                  <a:cubicBezTo>
                    <a:pt x="12391" y="2187"/>
                    <a:pt x="12396" y="2188"/>
                    <a:pt x="12401" y="2189"/>
                  </a:cubicBezTo>
                  <a:lnTo>
                    <a:pt x="12545" y="2221"/>
                  </a:lnTo>
                  <a:lnTo>
                    <a:pt x="12693" y="2244"/>
                  </a:lnTo>
                  <a:lnTo>
                    <a:pt x="12655" y="2248"/>
                  </a:lnTo>
                  <a:lnTo>
                    <a:pt x="12799" y="2192"/>
                  </a:lnTo>
                  <a:cubicBezTo>
                    <a:pt x="12803" y="2191"/>
                    <a:pt x="12807" y="2190"/>
                    <a:pt x="12811" y="2189"/>
                  </a:cubicBezTo>
                  <a:lnTo>
                    <a:pt x="12963" y="2157"/>
                  </a:lnTo>
                  <a:lnTo>
                    <a:pt x="13106" y="2125"/>
                  </a:lnTo>
                  <a:cubicBezTo>
                    <a:pt x="13120" y="2122"/>
                    <a:pt x="13136" y="2123"/>
                    <a:pt x="13149" y="2129"/>
                  </a:cubicBezTo>
                  <a:lnTo>
                    <a:pt x="13301" y="2193"/>
                  </a:lnTo>
                  <a:lnTo>
                    <a:pt x="13262" y="2188"/>
                  </a:lnTo>
                  <a:lnTo>
                    <a:pt x="13406" y="2164"/>
                  </a:lnTo>
                  <a:cubicBezTo>
                    <a:pt x="13429" y="2161"/>
                    <a:pt x="13452" y="2168"/>
                    <a:pt x="13468" y="2185"/>
                  </a:cubicBezTo>
                  <a:lnTo>
                    <a:pt x="13620" y="2337"/>
                  </a:lnTo>
                  <a:lnTo>
                    <a:pt x="13562" y="2316"/>
                  </a:lnTo>
                  <a:lnTo>
                    <a:pt x="13714" y="2300"/>
                  </a:lnTo>
                  <a:cubicBezTo>
                    <a:pt x="13729" y="2298"/>
                    <a:pt x="13743" y="2301"/>
                    <a:pt x="13756" y="2309"/>
                  </a:cubicBezTo>
                  <a:lnTo>
                    <a:pt x="13900" y="2389"/>
                  </a:lnTo>
                  <a:lnTo>
                    <a:pt x="13851" y="2381"/>
                  </a:lnTo>
                  <a:lnTo>
                    <a:pt x="14003" y="2349"/>
                  </a:lnTo>
                  <a:lnTo>
                    <a:pt x="13983" y="2357"/>
                  </a:lnTo>
                  <a:lnTo>
                    <a:pt x="14127" y="2277"/>
                  </a:lnTo>
                  <a:cubicBezTo>
                    <a:pt x="14134" y="2272"/>
                    <a:pt x="14142" y="2270"/>
                    <a:pt x="14150" y="2268"/>
                  </a:cubicBezTo>
                  <a:lnTo>
                    <a:pt x="14302" y="2244"/>
                  </a:lnTo>
                  <a:lnTo>
                    <a:pt x="14438" y="2206"/>
                  </a:lnTo>
                  <a:cubicBezTo>
                    <a:pt x="14446" y="2204"/>
                    <a:pt x="14453" y="2203"/>
                    <a:pt x="14461" y="2204"/>
                  </a:cubicBezTo>
                  <a:lnTo>
                    <a:pt x="14613" y="2212"/>
                  </a:lnTo>
                  <a:cubicBezTo>
                    <a:pt x="14618" y="2212"/>
                    <a:pt x="14624" y="2213"/>
                    <a:pt x="14629" y="2214"/>
                  </a:cubicBezTo>
                  <a:lnTo>
                    <a:pt x="14773" y="2254"/>
                  </a:lnTo>
                  <a:lnTo>
                    <a:pt x="14750" y="2252"/>
                  </a:lnTo>
                  <a:lnTo>
                    <a:pt x="14902" y="2244"/>
                  </a:lnTo>
                  <a:lnTo>
                    <a:pt x="14883" y="2247"/>
                  </a:lnTo>
                  <a:lnTo>
                    <a:pt x="15027" y="2199"/>
                  </a:lnTo>
                  <a:cubicBezTo>
                    <a:pt x="15047" y="2192"/>
                    <a:pt x="15070" y="2195"/>
                    <a:pt x="15088" y="2207"/>
                  </a:cubicBezTo>
                  <a:cubicBezTo>
                    <a:pt x="15107" y="2219"/>
                    <a:pt x="15119" y="2238"/>
                    <a:pt x="15121" y="2260"/>
                  </a:cubicBezTo>
                  <a:lnTo>
                    <a:pt x="15273" y="3684"/>
                  </a:lnTo>
                  <a:lnTo>
                    <a:pt x="15130" y="3684"/>
                  </a:lnTo>
                  <a:lnTo>
                    <a:pt x="15274" y="2324"/>
                  </a:lnTo>
                  <a:cubicBezTo>
                    <a:pt x="15277" y="2294"/>
                    <a:pt x="15298" y="2269"/>
                    <a:pt x="15327" y="2262"/>
                  </a:cubicBezTo>
                  <a:lnTo>
                    <a:pt x="15479" y="2222"/>
                  </a:lnTo>
                  <a:cubicBezTo>
                    <a:pt x="15503" y="2216"/>
                    <a:pt x="15529" y="2222"/>
                    <a:pt x="15547" y="2239"/>
                  </a:cubicBezTo>
                  <a:lnTo>
                    <a:pt x="15691" y="2375"/>
                  </a:lnTo>
                  <a:lnTo>
                    <a:pt x="15638" y="2356"/>
                  </a:lnTo>
                  <a:lnTo>
                    <a:pt x="15790" y="2348"/>
                  </a:lnTo>
                  <a:cubicBezTo>
                    <a:pt x="15796" y="2347"/>
                    <a:pt x="15803" y="2348"/>
                    <a:pt x="15809" y="2349"/>
                  </a:cubicBezTo>
                  <a:lnTo>
                    <a:pt x="15953" y="2381"/>
                  </a:lnTo>
                  <a:cubicBezTo>
                    <a:pt x="15960" y="2383"/>
                    <a:pt x="15967" y="2385"/>
                    <a:pt x="15974" y="2389"/>
                  </a:cubicBezTo>
                  <a:lnTo>
                    <a:pt x="16126" y="2477"/>
                  </a:lnTo>
                  <a:lnTo>
                    <a:pt x="16089" y="2467"/>
                  </a:lnTo>
                  <a:lnTo>
                    <a:pt x="16233" y="2467"/>
                  </a:lnTo>
                  <a:lnTo>
                    <a:pt x="16385" y="2467"/>
                  </a:lnTo>
                  <a:cubicBezTo>
                    <a:pt x="16396" y="2467"/>
                    <a:pt x="16407" y="2470"/>
                    <a:pt x="16416" y="2474"/>
                  </a:cubicBezTo>
                  <a:lnTo>
                    <a:pt x="16568" y="2546"/>
                  </a:lnTo>
                  <a:lnTo>
                    <a:pt x="16557" y="2542"/>
                  </a:lnTo>
                  <a:lnTo>
                    <a:pt x="16701" y="2582"/>
                  </a:lnTo>
                  <a:lnTo>
                    <a:pt x="16651" y="2586"/>
                  </a:lnTo>
                  <a:lnTo>
                    <a:pt x="16803" y="2514"/>
                  </a:lnTo>
                  <a:lnTo>
                    <a:pt x="16778" y="2534"/>
                  </a:lnTo>
                  <a:lnTo>
                    <a:pt x="16922" y="2358"/>
                  </a:lnTo>
                  <a:cubicBezTo>
                    <a:pt x="16935" y="2341"/>
                    <a:pt x="16956" y="2332"/>
                    <a:pt x="16977" y="2331"/>
                  </a:cubicBezTo>
                  <a:cubicBezTo>
                    <a:pt x="16999" y="2331"/>
                    <a:pt x="17019" y="2341"/>
                    <a:pt x="17033" y="2358"/>
                  </a:cubicBezTo>
                  <a:lnTo>
                    <a:pt x="17185" y="2542"/>
                  </a:lnTo>
                  <a:lnTo>
                    <a:pt x="17149" y="2518"/>
                  </a:lnTo>
                  <a:lnTo>
                    <a:pt x="17293" y="2558"/>
                  </a:lnTo>
                  <a:cubicBezTo>
                    <a:pt x="17302" y="2561"/>
                    <a:pt x="17311" y="2565"/>
                    <a:pt x="17318" y="2571"/>
                  </a:cubicBezTo>
                  <a:lnTo>
                    <a:pt x="17470" y="2691"/>
                  </a:lnTo>
                  <a:lnTo>
                    <a:pt x="17433" y="2676"/>
                  </a:lnTo>
                  <a:lnTo>
                    <a:pt x="17577" y="2692"/>
                  </a:lnTo>
                  <a:lnTo>
                    <a:pt x="17725" y="2700"/>
                  </a:lnTo>
                  <a:lnTo>
                    <a:pt x="17659" y="2735"/>
                  </a:lnTo>
                  <a:lnTo>
                    <a:pt x="17803" y="2487"/>
                  </a:lnTo>
                  <a:cubicBezTo>
                    <a:pt x="17817" y="2464"/>
                    <a:pt x="17842" y="2450"/>
                    <a:pt x="17869" y="2452"/>
                  </a:cubicBezTo>
                  <a:lnTo>
                    <a:pt x="18021" y="2460"/>
                  </a:lnTo>
                  <a:cubicBezTo>
                    <a:pt x="18030" y="2460"/>
                    <a:pt x="18039" y="2462"/>
                    <a:pt x="18047" y="2466"/>
                  </a:cubicBezTo>
                  <a:lnTo>
                    <a:pt x="18191" y="2530"/>
                  </a:lnTo>
                  <a:lnTo>
                    <a:pt x="18158" y="2524"/>
                  </a:lnTo>
                  <a:lnTo>
                    <a:pt x="18310" y="2516"/>
                  </a:lnTo>
                  <a:cubicBezTo>
                    <a:pt x="18326" y="2515"/>
                    <a:pt x="18342" y="2519"/>
                    <a:pt x="18356" y="2529"/>
                  </a:cubicBezTo>
                  <a:lnTo>
                    <a:pt x="18500" y="2633"/>
                  </a:lnTo>
                  <a:lnTo>
                    <a:pt x="18450" y="2620"/>
                  </a:lnTo>
                  <a:lnTo>
                    <a:pt x="18602" y="2604"/>
                  </a:lnTo>
                  <a:cubicBezTo>
                    <a:pt x="18607" y="2603"/>
                    <a:pt x="18612" y="2603"/>
                    <a:pt x="18617" y="2604"/>
                  </a:cubicBezTo>
                  <a:lnTo>
                    <a:pt x="18761" y="2620"/>
                  </a:lnTo>
                  <a:lnTo>
                    <a:pt x="18723" y="2626"/>
                  </a:lnTo>
                  <a:lnTo>
                    <a:pt x="18875" y="2554"/>
                  </a:lnTo>
                  <a:cubicBezTo>
                    <a:pt x="18903" y="2541"/>
                    <a:pt x="18938" y="2548"/>
                    <a:pt x="18959" y="2571"/>
                  </a:cubicBezTo>
                  <a:lnTo>
                    <a:pt x="19103" y="2731"/>
                  </a:lnTo>
                  <a:lnTo>
                    <a:pt x="19035" y="2709"/>
                  </a:lnTo>
                  <a:lnTo>
                    <a:pt x="19187" y="2677"/>
                  </a:lnTo>
                  <a:cubicBezTo>
                    <a:pt x="19207" y="2673"/>
                    <a:pt x="19228" y="2677"/>
                    <a:pt x="19244" y="2690"/>
                  </a:cubicBezTo>
                  <a:lnTo>
                    <a:pt x="19396" y="2802"/>
                  </a:lnTo>
                  <a:lnTo>
                    <a:pt x="19324" y="2794"/>
                  </a:lnTo>
                  <a:lnTo>
                    <a:pt x="19468" y="2730"/>
                  </a:lnTo>
                  <a:cubicBezTo>
                    <a:pt x="19500" y="2715"/>
                    <a:pt x="19538" y="2726"/>
                    <a:pt x="19558" y="2756"/>
                  </a:cubicBezTo>
                  <a:lnTo>
                    <a:pt x="19710" y="2988"/>
                  </a:lnTo>
                  <a:lnTo>
                    <a:pt x="19699" y="2975"/>
                  </a:lnTo>
                  <a:lnTo>
                    <a:pt x="19843" y="3111"/>
                  </a:lnTo>
                  <a:lnTo>
                    <a:pt x="20001" y="3302"/>
                  </a:lnTo>
                  <a:cubicBezTo>
                    <a:pt x="20003" y="3304"/>
                    <a:pt x="20005" y="3307"/>
                    <a:pt x="20007" y="3310"/>
                  </a:cubicBezTo>
                  <a:lnTo>
                    <a:pt x="20151" y="3550"/>
                  </a:lnTo>
                  <a:cubicBezTo>
                    <a:pt x="20154" y="3555"/>
                    <a:pt x="20156" y="3559"/>
                    <a:pt x="20158" y="3564"/>
                  </a:cubicBezTo>
                  <a:lnTo>
                    <a:pt x="20310" y="4012"/>
                  </a:lnTo>
                  <a:lnTo>
                    <a:pt x="20197" y="3979"/>
                  </a:lnTo>
                  <a:lnTo>
                    <a:pt x="20341" y="3867"/>
                  </a:lnTo>
                  <a:cubicBezTo>
                    <a:pt x="20348" y="3861"/>
                    <a:pt x="20356" y="3857"/>
                    <a:pt x="20364" y="3855"/>
                  </a:cubicBezTo>
                  <a:lnTo>
                    <a:pt x="20516" y="3807"/>
                  </a:lnTo>
                  <a:cubicBezTo>
                    <a:pt x="20550" y="3796"/>
                    <a:pt x="20587" y="3812"/>
                    <a:pt x="20603" y="3845"/>
                  </a:cubicBezTo>
                  <a:lnTo>
                    <a:pt x="20747" y="4149"/>
                  </a:lnTo>
                  <a:lnTo>
                    <a:pt x="20724" y="4122"/>
                  </a:lnTo>
                  <a:lnTo>
                    <a:pt x="20876" y="4234"/>
                  </a:lnTo>
                  <a:cubicBezTo>
                    <a:pt x="20880" y="4236"/>
                    <a:pt x="20883" y="4239"/>
                    <a:pt x="20886" y="4242"/>
                  </a:cubicBezTo>
                  <a:lnTo>
                    <a:pt x="21030" y="4394"/>
                  </a:lnTo>
                  <a:lnTo>
                    <a:pt x="21184" y="4572"/>
                  </a:lnTo>
                  <a:lnTo>
                    <a:pt x="21172" y="4561"/>
                  </a:lnTo>
                  <a:lnTo>
                    <a:pt x="21316" y="4665"/>
                  </a:lnTo>
                  <a:cubicBezTo>
                    <a:pt x="21326" y="4672"/>
                    <a:pt x="21334" y="4682"/>
                    <a:pt x="21339" y="4693"/>
                  </a:cubicBezTo>
                  <a:lnTo>
                    <a:pt x="21491" y="5021"/>
                  </a:lnTo>
                  <a:lnTo>
                    <a:pt x="21410" y="4981"/>
                  </a:lnTo>
                  <a:lnTo>
                    <a:pt x="21554" y="4949"/>
                  </a:lnTo>
                  <a:cubicBezTo>
                    <a:pt x="21575" y="4944"/>
                    <a:pt x="21597" y="4950"/>
                    <a:pt x="21614" y="4963"/>
                  </a:cubicBezTo>
                  <a:lnTo>
                    <a:pt x="21766" y="5083"/>
                  </a:lnTo>
                  <a:lnTo>
                    <a:pt x="21699" y="5071"/>
                  </a:lnTo>
                  <a:lnTo>
                    <a:pt x="21843" y="5023"/>
                  </a:lnTo>
                  <a:cubicBezTo>
                    <a:pt x="21857" y="5018"/>
                    <a:pt x="21873" y="5018"/>
                    <a:pt x="21887" y="5023"/>
                  </a:cubicBezTo>
                  <a:lnTo>
                    <a:pt x="22039" y="5071"/>
                  </a:lnTo>
                  <a:cubicBezTo>
                    <a:pt x="22044" y="5072"/>
                    <a:pt x="22049" y="5075"/>
                    <a:pt x="22054" y="5077"/>
                  </a:cubicBezTo>
                  <a:lnTo>
                    <a:pt x="22206" y="5165"/>
                  </a:lnTo>
                  <a:lnTo>
                    <a:pt x="22154" y="5157"/>
                  </a:lnTo>
                  <a:lnTo>
                    <a:pt x="22298" y="5125"/>
                  </a:lnTo>
                  <a:cubicBezTo>
                    <a:pt x="22324" y="5119"/>
                    <a:pt x="22352" y="5129"/>
                    <a:pt x="22369" y="5150"/>
                  </a:cubicBezTo>
                  <a:lnTo>
                    <a:pt x="22521" y="5334"/>
                  </a:lnTo>
                  <a:lnTo>
                    <a:pt x="22667" y="5528"/>
                  </a:lnTo>
                  <a:lnTo>
                    <a:pt x="22582" y="5505"/>
                  </a:lnTo>
                  <a:lnTo>
                    <a:pt x="22734" y="5441"/>
                  </a:lnTo>
                  <a:cubicBezTo>
                    <a:pt x="22750" y="5434"/>
                    <a:pt x="22768" y="5434"/>
                    <a:pt x="22784" y="5439"/>
                  </a:cubicBezTo>
                  <a:lnTo>
                    <a:pt x="22928" y="5487"/>
                  </a:lnTo>
                  <a:cubicBezTo>
                    <a:pt x="22941" y="5491"/>
                    <a:pt x="22952" y="5499"/>
                    <a:pt x="22961" y="5510"/>
                  </a:cubicBezTo>
                  <a:lnTo>
                    <a:pt x="23113" y="5694"/>
                  </a:lnTo>
                  <a:lnTo>
                    <a:pt x="23010" y="5686"/>
                  </a:lnTo>
                  <a:lnTo>
                    <a:pt x="23154" y="5558"/>
                  </a:lnTo>
                  <a:cubicBezTo>
                    <a:pt x="23180" y="5534"/>
                    <a:pt x="23219" y="5533"/>
                    <a:pt x="23246" y="5555"/>
                  </a:cubicBezTo>
                  <a:lnTo>
                    <a:pt x="23398" y="5675"/>
                  </a:lnTo>
                  <a:lnTo>
                    <a:pt x="23324" y="5666"/>
                  </a:lnTo>
                  <a:lnTo>
                    <a:pt x="23468" y="5602"/>
                  </a:lnTo>
                  <a:cubicBezTo>
                    <a:pt x="23486" y="5594"/>
                    <a:pt x="23506" y="5593"/>
                    <a:pt x="23524" y="5600"/>
                  </a:cubicBezTo>
                  <a:cubicBezTo>
                    <a:pt x="23542" y="5607"/>
                    <a:pt x="23556" y="5621"/>
                    <a:pt x="23564" y="5639"/>
                  </a:cubicBezTo>
                  <a:lnTo>
                    <a:pt x="23716" y="5991"/>
                  </a:lnTo>
                  <a:lnTo>
                    <a:pt x="23694" y="5963"/>
                  </a:lnTo>
                  <a:lnTo>
                    <a:pt x="23838" y="6075"/>
                  </a:lnTo>
                  <a:lnTo>
                    <a:pt x="23808" y="6061"/>
                  </a:lnTo>
                  <a:lnTo>
                    <a:pt x="23960" y="6093"/>
                  </a:lnTo>
                  <a:cubicBezTo>
                    <a:pt x="23978" y="6097"/>
                    <a:pt x="23994" y="6107"/>
                    <a:pt x="24005" y="6122"/>
                  </a:cubicBezTo>
                  <a:lnTo>
                    <a:pt x="24149" y="6330"/>
                  </a:lnTo>
                  <a:lnTo>
                    <a:pt x="24117" y="6305"/>
                  </a:lnTo>
                  <a:lnTo>
                    <a:pt x="24269" y="6369"/>
                  </a:lnTo>
                  <a:lnTo>
                    <a:pt x="24245" y="6364"/>
                  </a:lnTo>
                  <a:lnTo>
                    <a:pt x="24389" y="6372"/>
                  </a:lnTo>
                  <a:cubicBezTo>
                    <a:pt x="24401" y="6372"/>
                    <a:pt x="24412" y="6375"/>
                    <a:pt x="24422" y="6381"/>
                  </a:cubicBezTo>
                  <a:lnTo>
                    <a:pt x="24574" y="6469"/>
                  </a:lnTo>
                  <a:lnTo>
                    <a:pt x="24560" y="6463"/>
                  </a:lnTo>
                  <a:lnTo>
                    <a:pt x="24704" y="6511"/>
                  </a:lnTo>
                  <a:cubicBezTo>
                    <a:pt x="24710" y="6513"/>
                    <a:pt x="24715" y="6515"/>
                    <a:pt x="24720" y="6519"/>
                  </a:cubicBezTo>
                  <a:lnTo>
                    <a:pt x="24872" y="6615"/>
                  </a:lnTo>
                  <a:lnTo>
                    <a:pt x="24781" y="6626"/>
                  </a:lnTo>
                  <a:lnTo>
                    <a:pt x="24933" y="6466"/>
                  </a:lnTo>
                  <a:cubicBezTo>
                    <a:pt x="24948" y="6451"/>
                    <a:pt x="24968" y="6442"/>
                    <a:pt x="24989" y="6444"/>
                  </a:cubicBezTo>
                  <a:lnTo>
                    <a:pt x="25133" y="6452"/>
                  </a:lnTo>
                  <a:lnTo>
                    <a:pt x="25089" y="6464"/>
                  </a:lnTo>
                  <a:lnTo>
                    <a:pt x="25241" y="6360"/>
                  </a:lnTo>
                  <a:cubicBezTo>
                    <a:pt x="25269" y="6340"/>
                    <a:pt x="25308" y="6344"/>
                    <a:pt x="25332" y="6369"/>
                  </a:cubicBezTo>
                  <a:lnTo>
                    <a:pt x="25476" y="6513"/>
                  </a:lnTo>
                  <a:lnTo>
                    <a:pt x="25453" y="6497"/>
                  </a:lnTo>
                  <a:lnTo>
                    <a:pt x="25605" y="6561"/>
                  </a:lnTo>
                  <a:lnTo>
                    <a:pt x="25593" y="6557"/>
                  </a:lnTo>
                  <a:lnTo>
                    <a:pt x="25737" y="6589"/>
                  </a:lnTo>
                  <a:cubicBezTo>
                    <a:pt x="25745" y="6591"/>
                    <a:pt x="25753" y="6594"/>
                    <a:pt x="25760" y="6599"/>
                  </a:cubicBezTo>
                  <a:lnTo>
                    <a:pt x="25912" y="6695"/>
                  </a:lnTo>
                  <a:lnTo>
                    <a:pt x="25821" y="6706"/>
                  </a:lnTo>
                  <a:lnTo>
                    <a:pt x="25965" y="6554"/>
                  </a:lnTo>
                  <a:cubicBezTo>
                    <a:pt x="25979" y="6539"/>
                    <a:pt x="25998" y="6531"/>
                    <a:pt x="26018" y="6531"/>
                  </a:cubicBezTo>
                  <a:cubicBezTo>
                    <a:pt x="26038" y="6532"/>
                    <a:pt x="26057" y="6540"/>
                    <a:pt x="26071" y="6555"/>
                  </a:cubicBezTo>
                  <a:lnTo>
                    <a:pt x="26223" y="6723"/>
                  </a:lnTo>
                  <a:lnTo>
                    <a:pt x="26363" y="6855"/>
                  </a:lnTo>
                  <a:lnTo>
                    <a:pt x="26335" y="6839"/>
                  </a:lnTo>
                  <a:lnTo>
                    <a:pt x="26487" y="6887"/>
                  </a:lnTo>
                  <a:lnTo>
                    <a:pt x="26421" y="6899"/>
                  </a:lnTo>
                  <a:lnTo>
                    <a:pt x="26565" y="6787"/>
                  </a:lnTo>
                  <a:cubicBezTo>
                    <a:pt x="26578" y="6777"/>
                    <a:pt x="26593" y="6771"/>
                    <a:pt x="26609" y="6771"/>
                  </a:cubicBezTo>
                  <a:lnTo>
                    <a:pt x="26761" y="6771"/>
                  </a:lnTo>
                  <a:cubicBezTo>
                    <a:pt x="26779" y="6771"/>
                    <a:pt x="26796" y="6778"/>
                    <a:pt x="26809" y="6790"/>
                  </a:cubicBezTo>
                  <a:lnTo>
                    <a:pt x="26953" y="6918"/>
                  </a:lnTo>
                  <a:lnTo>
                    <a:pt x="26863" y="6914"/>
                  </a:lnTo>
                  <a:lnTo>
                    <a:pt x="27015" y="6802"/>
                  </a:lnTo>
                  <a:cubicBezTo>
                    <a:pt x="27045" y="6779"/>
                    <a:pt x="27088" y="6784"/>
                    <a:pt x="27112" y="6813"/>
                  </a:cubicBezTo>
                  <a:lnTo>
                    <a:pt x="27256" y="6981"/>
                  </a:lnTo>
                  <a:lnTo>
                    <a:pt x="27240" y="6967"/>
                  </a:lnTo>
                  <a:lnTo>
                    <a:pt x="27392" y="7063"/>
                  </a:lnTo>
                  <a:cubicBezTo>
                    <a:pt x="27396" y="7065"/>
                    <a:pt x="27400" y="7068"/>
                    <a:pt x="27403" y="7071"/>
                  </a:cubicBezTo>
                  <a:lnTo>
                    <a:pt x="27547" y="7207"/>
                  </a:lnTo>
                  <a:lnTo>
                    <a:pt x="27696" y="7332"/>
                  </a:lnTo>
                  <a:lnTo>
                    <a:pt x="27623" y="7320"/>
                  </a:lnTo>
                  <a:lnTo>
                    <a:pt x="27767" y="7264"/>
                  </a:lnTo>
                  <a:cubicBezTo>
                    <a:pt x="27784" y="7258"/>
                    <a:pt x="27802" y="7258"/>
                    <a:pt x="27818" y="7264"/>
                  </a:cubicBezTo>
                  <a:lnTo>
                    <a:pt x="27970" y="7320"/>
                  </a:lnTo>
                  <a:lnTo>
                    <a:pt x="27953" y="7316"/>
                  </a:lnTo>
                  <a:lnTo>
                    <a:pt x="28105" y="7332"/>
                  </a:lnTo>
                  <a:lnTo>
                    <a:pt x="28253" y="7356"/>
                  </a:lnTo>
                  <a:cubicBezTo>
                    <a:pt x="28258" y="7357"/>
                    <a:pt x="28262" y="7358"/>
                    <a:pt x="28266" y="7360"/>
                  </a:cubicBezTo>
                  <a:lnTo>
                    <a:pt x="28418" y="7416"/>
                  </a:lnTo>
                  <a:lnTo>
                    <a:pt x="28332" y="7445"/>
                  </a:lnTo>
                  <a:lnTo>
                    <a:pt x="28476" y="7213"/>
                  </a:lnTo>
                  <a:cubicBezTo>
                    <a:pt x="28496" y="7182"/>
                    <a:pt x="28535" y="7171"/>
                    <a:pt x="28568" y="7186"/>
                  </a:cubicBezTo>
                  <a:lnTo>
                    <a:pt x="28720" y="7258"/>
                  </a:lnTo>
                  <a:lnTo>
                    <a:pt x="28678" y="7252"/>
                  </a:lnTo>
                  <a:lnTo>
                    <a:pt x="28822" y="7228"/>
                  </a:lnTo>
                  <a:cubicBezTo>
                    <a:pt x="28827" y="7228"/>
                    <a:pt x="28832" y="7227"/>
                    <a:pt x="28837" y="7228"/>
                  </a:cubicBezTo>
                  <a:lnTo>
                    <a:pt x="28989" y="7236"/>
                  </a:lnTo>
                  <a:cubicBezTo>
                    <a:pt x="29006" y="7236"/>
                    <a:pt x="29022" y="7243"/>
                    <a:pt x="29035" y="7255"/>
                  </a:cubicBezTo>
                  <a:lnTo>
                    <a:pt x="29179" y="7391"/>
                  </a:lnTo>
                  <a:lnTo>
                    <a:pt x="29157" y="7377"/>
                  </a:lnTo>
                  <a:lnTo>
                    <a:pt x="29309" y="7441"/>
                  </a:lnTo>
                  <a:lnTo>
                    <a:pt x="29445" y="7478"/>
                  </a:lnTo>
                  <a:lnTo>
                    <a:pt x="29599" y="7527"/>
                  </a:lnTo>
                  <a:cubicBezTo>
                    <a:pt x="29606" y="7529"/>
                    <a:pt x="29612" y="7532"/>
                    <a:pt x="29617" y="7536"/>
                  </a:cubicBezTo>
                  <a:lnTo>
                    <a:pt x="29761" y="7632"/>
                  </a:lnTo>
                  <a:cubicBezTo>
                    <a:pt x="29794" y="7654"/>
                    <a:pt x="29803" y="7698"/>
                    <a:pt x="29781" y="7731"/>
                  </a:cubicBezTo>
                  <a:cubicBezTo>
                    <a:pt x="29759" y="7764"/>
                    <a:pt x="29715" y="7773"/>
                    <a:pt x="29682" y="7751"/>
                  </a:cubicBezTo>
                  <a:lnTo>
                    <a:pt x="29538" y="7655"/>
                  </a:lnTo>
                  <a:lnTo>
                    <a:pt x="29556" y="7664"/>
                  </a:lnTo>
                  <a:lnTo>
                    <a:pt x="29406" y="7617"/>
                  </a:lnTo>
                  <a:lnTo>
                    <a:pt x="29254" y="7574"/>
                  </a:lnTo>
                  <a:lnTo>
                    <a:pt x="29102" y="7510"/>
                  </a:lnTo>
                  <a:cubicBezTo>
                    <a:pt x="29094" y="7506"/>
                    <a:pt x="29086" y="7502"/>
                    <a:pt x="29080" y="7496"/>
                  </a:cubicBezTo>
                  <a:lnTo>
                    <a:pt x="28936" y="7360"/>
                  </a:lnTo>
                  <a:lnTo>
                    <a:pt x="28982" y="7379"/>
                  </a:lnTo>
                  <a:lnTo>
                    <a:pt x="28830" y="7371"/>
                  </a:lnTo>
                  <a:lnTo>
                    <a:pt x="28845" y="7370"/>
                  </a:lnTo>
                  <a:lnTo>
                    <a:pt x="28701" y="7394"/>
                  </a:lnTo>
                  <a:cubicBezTo>
                    <a:pt x="28687" y="7397"/>
                    <a:pt x="28672" y="7395"/>
                    <a:pt x="28659" y="7389"/>
                  </a:cubicBezTo>
                  <a:lnTo>
                    <a:pt x="28507" y="7317"/>
                  </a:lnTo>
                  <a:lnTo>
                    <a:pt x="28599" y="7289"/>
                  </a:lnTo>
                  <a:lnTo>
                    <a:pt x="28455" y="7521"/>
                  </a:lnTo>
                  <a:cubicBezTo>
                    <a:pt x="28437" y="7550"/>
                    <a:pt x="28401" y="7563"/>
                    <a:pt x="28369" y="7551"/>
                  </a:cubicBezTo>
                  <a:lnTo>
                    <a:pt x="28217" y="7495"/>
                  </a:lnTo>
                  <a:lnTo>
                    <a:pt x="28230" y="7498"/>
                  </a:lnTo>
                  <a:lnTo>
                    <a:pt x="28090" y="7475"/>
                  </a:lnTo>
                  <a:lnTo>
                    <a:pt x="27938" y="7459"/>
                  </a:lnTo>
                  <a:cubicBezTo>
                    <a:pt x="27932" y="7458"/>
                    <a:pt x="27926" y="7457"/>
                    <a:pt x="27921" y="7455"/>
                  </a:cubicBezTo>
                  <a:lnTo>
                    <a:pt x="27769" y="7399"/>
                  </a:lnTo>
                  <a:lnTo>
                    <a:pt x="27820" y="7399"/>
                  </a:lnTo>
                  <a:lnTo>
                    <a:pt x="27676" y="7455"/>
                  </a:lnTo>
                  <a:cubicBezTo>
                    <a:pt x="27651" y="7464"/>
                    <a:pt x="27623" y="7460"/>
                    <a:pt x="27603" y="7443"/>
                  </a:cubicBezTo>
                  <a:lnTo>
                    <a:pt x="27448" y="7312"/>
                  </a:lnTo>
                  <a:lnTo>
                    <a:pt x="27304" y="7176"/>
                  </a:lnTo>
                  <a:lnTo>
                    <a:pt x="27315" y="7184"/>
                  </a:lnTo>
                  <a:lnTo>
                    <a:pt x="27163" y="7088"/>
                  </a:lnTo>
                  <a:cubicBezTo>
                    <a:pt x="27157" y="7085"/>
                    <a:pt x="27151" y="7080"/>
                    <a:pt x="27147" y="7074"/>
                  </a:cubicBezTo>
                  <a:lnTo>
                    <a:pt x="27003" y="6906"/>
                  </a:lnTo>
                  <a:lnTo>
                    <a:pt x="27100" y="6917"/>
                  </a:lnTo>
                  <a:lnTo>
                    <a:pt x="26948" y="7029"/>
                  </a:lnTo>
                  <a:cubicBezTo>
                    <a:pt x="26921" y="7050"/>
                    <a:pt x="26883" y="7048"/>
                    <a:pt x="26858" y="7025"/>
                  </a:cubicBezTo>
                  <a:lnTo>
                    <a:pt x="26714" y="6897"/>
                  </a:lnTo>
                  <a:lnTo>
                    <a:pt x="26761" y="6915"/>
                  </a:lnTo>
                  <a:lnTo>
                    <a:pt x="26609" y="6915"/>
                  </a:lnTo>
                  <a:lnTo>
                    <a:pt x="26654" y="6900"/>
                  </a:lnTo>
                  <a:lnTo>
                    <a:pt x="26510" y="7012"/>
                  </a:lnTo>
                  <a:cubicBezTo>
                    <a:pt x="26491" y="7027"/>
                    <a:pt x="26466" y="7031"/>
                    <a:pt x="26444" y="7024"/>
                  </a:cubicBezTo>
                  <a:lnTo>
                    <a:pt x="26292" y="6976"/>
                  </a:lnTo>
                  <a:cubicBezTo>
                    <a:pt x="26281" y="6973"/>
                    <a:pt x="26272" y="6967"/>
                    <a:pt x="26264" y="6960"/>
                  </a:cubicBezTo>
                  <a:lnTo>
                    <a:pt x="26116" y="6820"/>
                  </a:lnTo>
                  <a:lnTo>
                    <a:pt x="25964" y="6652"/>
                  </a:lnTo>
                  <a:lnTo>
                    <a:pt x="26070" y="6653"/>
                  </a:lnTo>
                  <a:lnTo>
                    <a:pt x="25926" y="6805"/>
                  </a:lnTo>
                  <a:cubicBezTo>
                    <a:pt x="25902" y="6830"/>
                    <a:pt x="25864" y="6835"/>
                    <a:pt x="25835" y="6816"/>
                  </a:cubicBezTo>
                  <a:lnTo>
                    <a:pt x="25683" y="6720"/>
                  </a:lnTo>
                  <a:lnTo>
                    <a:pt x="25706" y="6730"/>
                  </a:lnTo>
                  <a:lnTo>
                    <a:pt x="25562" y="6698"/>
                  </a:lnTo>
                  <a:cubicBezTo>
                    <a:pt x="25558" y="6697"/>
                    <a:pt x="25554" y="6696"/>
                    <a:pt x="25550" y="6694"/>
                  </a:cubicBezTo>
                  <a:lnTo>
                    <a:pt x="25398" y="6630"/>
                  </a:lnTo>
                  <a:cubicBezTo>
                    <a:pt x="25389" y="6626"/>
                    <a:pt x="25381" y="6621"/>
                    <a:pt x="25375" y="6614"/>
                  </a:cubicBezTo>
                  <a:lnTo>
                    <a:pt x="25231" y="6470"/>
                  </a:lnTo>
                  <a:lnTo>
                    <a:pt x="25322" y="6479"/>
                  </a:lnTo>
                  <a:lnTo>
                    <a:pt x="25170" y="6583"/>
                  </a:lnTo>
                  <a:cubicBezTo>
                    <a:pt x="25157" y="6592"/>
                    <a:pt x="25141" y="6596"/>
                    <a:pt x="25125" y="6595"/>
                  </a:cubicBezTo>
                  <a:lnTo>
                    <a:pt x="24981" y="6587"/>
                  </a:lnTo>
                  <a:lnTo>
                    <a:pt x="25038" y="6565"/>
                  </a:lnTo>
                  <a:lnTo>
                    <a:pt x="24886" y="6725"/>
                  </a:lnTo>
                  <a:cubicBezTo>
                    <a:pt x="24862" y="6750"/>
                    <a:pt x="24824" y="6755"/>
                    <a:pt x="24795" y="6736"/>
                  </a:cubicBezTo>
                  <a:lnTo>
                    <a:pt x="24643" y="6640"/>
                  </a:lnTo>
                  <a:lnTo>
                    <a:pt x="24659" y="6648"/>
                  </a:lnTo>
                  <a:lnTo>
                    <a:pt x="24515" y="6600"/>
                  </a:lnTo>
                  <a:cubicBezTo>
                    <a:pt x="24510" y="6598"/>
                    <a:pt x="24506" y="6596"/>
                    <a:pt x="24501" y="6594"/>
                  </a:cubicBezTo>
                  <a:lnTo>
                    <a:pt x="24349" y="6506"/>
                  </a:lnTo>
                  <a:lnTo>
                    <a:pt x="24381" y="6515"/>
                  </a:lnTo>
                  <a:lnTo>
                    <a:pt x="24237" y="6507"/>
                  </a:lnTo>
                  <a:cubicBezTo>
                    <a:pt x="24229" y="6507"/>
                    <a:pt x="24221" y="6505"/>
                    <a:pt x="24214" y="6502"/>
                  </a:cubicBezTo>
                  <a:lnTo>
                    <a:pt x="24062" y="6438"/>
                  </a:lnTo>
                  <a:cubicBezTo>
                    <a:pt x="24049" y="6433"/>
                    <a:pt x="24038" y="6424"/>
                    <a:pt x="24030" y="6412"/>
                  </a:cubicBezTo>
                  <a:lnTo>
                    <a:pt x="23886" y="6204"/>
                  </a:lnTo>
                  <a:lnTo>
                    <a:pt x="23931" y="6234"/>
                  </a:lnTo>
                  <a:lnTo>
                    <a:pt x="23779" y="6202"/>
                  </a:lnTo>
                  <a:cubicBezTo>
                    <a:pt x="23768" y="6200"/>
                    <a:pt x="23758" y="6195"/>
                    <a:pt x="23749" y="6188"/>
                  </a:cubicBezTo>
                  <a:lnTo>
                    <a:pt x="23605" y="6076"/>
                  </a:lnTo>
                  <a:cubicBezTo>
                    <a:pt x="23596" y="6069"/>
                    <a:pt x="23588" y="6059"/>
                    <a:pt x="23583" y="6048"/>
                  </a:cubicBezTo>
                  <a:lnTo>
                    <a:pt x="23431" y="5696"/>
                  </a:lnTo>
                  <a:lnTo>
                    <a:pt x="23527" y="5733"/>
                  </a:lnTo>
                  <a:lnTo>
                    <a:pt x="23383" y="5797"/>
                  </a:lnTo>
                  <a:cubicBezTo>
                    <a:pt x="23358" y="5808"/>
                    <a:pt x="23330" y="5805"/>
                    <a:pt x="23309" y="5788"/>
                  </a:cubicBezTo>
                  <a:lnTo>
                    <a:pt x="23157" y="5668"/>
                  </a:lnTo>
                  <a:lnTo>
                    <a:pt x="23249" y="5665"/>
                  </a:lnTo>
                  <a:lnTo>
                    <a:pt x="23105" y="5793"/>
                  </a:lnTo>
                  <a:cubicBezTo>
                    <a:pt x="23091" y="5806"/>
                    <a:pt x="23071" y="5813"/>
                    <a:pt x="23052" y="5811"/>
                  </a:cubicBezTo>
                  <a:cubicBezTo>
                    <a:pt x="23032" y="5810"/>
                    <a:pt x="23014" y="5800"/>
                    <a:pt x="23002" y="5785"/>
                  </a:cubicBezTo>
                  <a:lnTo>
                    <a:pt x="22850" y="5601"/>
                  </a:lnTo>
                  <a:lnTo>
                    <a:pt x="22883" y="5624"/>
                  </a:lnTo>
                  <a:lnTo>
                    <a:pt x="22739" y="5576"/>
                  </a:lnTo>
                  <a:lnTo>
                    <a:pt x="22789" y="5574"/>
                  </a:lnTo>
                  <a:lnTo>
                    <a:pt x="22637" y="5638"/>
                  </a:lnTo>
                  <a:cubicBezTo>
                    <a:pt x="22607" y="5651"/>
                    <a:pt x="22572" y="5641"/>
                    <a:pt x="22552" y="5615"/>
                  </a:cubicBezTo>
                  <a:lnTo>
                    <a:pt x="22410" y="5425"/>
                  </a:lnTo>
                  <a:lnTo>
                    <a:pt x="22258" y="5241"/>
                  </a:lnTo>
                  <a:lnTo>
                    <a:pt x="22329" y="5266"/>
                  </a:lnTo>
                  <a:lnTo>
                    <a:pt x="22185" y="5298"/>
                  </a:lnTo>
                  <a:cubicBezTo>
                    <a:pt x="22167" y="5302"/>
                    <a:pt x="22149" y="5299"/>
                    <a:pt x="22133" y="5290"/>
                  </a:cubicBezTo>
                  <a:lnTo>
                    <a:pt x="21981" y="5202"/>
                  </a:lnTo>
                  <a:lnTo>
                    <a:pt x="21996" y="5208"/>
                  </a:lnTo>
                  <a:lnTo>
                    <a:pt x="21844" y="5160"/>
                  </a:lnTo>
                  <a:lnTo>
                    <a:pt x="21888" y="5160"/>
                  </a:lnTo>
                  <a:lnTo>
                    <a:pt x="21744" y="5208"/>
                  </a:lnTo>
                  <a:cubicBezTo>
                    <a:pt x="21721" y="5215"/>
                    <a:pt x="21696" y="5211"/>
                    <a:pt x="21677" y="5196"/>
                  </a:cubicBezTo>
                  <a:lnTo>
                    <a:pt x="21525" y="5076"/>
                  </a:lnTo>
                  <a:lnTo>
                    <a:pt x="21585" y="5090"/>
                  </a:lnTo>
                  <a:lnTo>
                    <a:pt x="21441" y="5122"/>
                  </a:lnTo>
                  <a:cubicBezTo>
                    <a:pt x="21408" y="5129"/>
                    <a:pt x="21374" y="5112"/>
                    <a:pt x="21360" y="5082"/>
                  </a:cubicBezTo>
                  <a:lnTo>
                    <a:pt x="21208" y="4754"/>
                  </a:lnTo>
                  <a:lnTo>
                    <a:pt x="21231" y="4782"/>
                  </a:lnTo>
                  <a:lnTo>
                    <a:pt x="21087" y="4678"/>
                  </a:lnTo>
                  <a:cubicBezTo>
                    <a:pt x="21083" y="4675"/>
                    <a:pt x="21079" y="4671"/>
                    <a:pt x="21075" y="4667"/>
                  </a:cubicBezTo>
                  <a:lnTo>
                    <a:pt x="20925" y="4493"/>
                  </a:lnTo>
                  <a:lnTo>
                    <a:pt x="20781" y="4341"/>
                  </a:lnTo>
                  <a:lnTo>
                    <a:pt x="20791" y="4349"/>
                  </a:lnTo>
                  <a:lnTo>
                    <a:pt x="20639" y="4237"/>
                  </a:lnTo>
                  <a:cubicBezTo>
                    <a:pt x="20629" y="4230"/>
                    <a:pt x="20621" y="4221"/>
                    <a:pt x="20616" y="4210"/>
                  </a:cubicBezTo>
                  <a:lnTo>
                    <a:pt x="20472" y="3906"/>
                  </a:lnTo>
                  <a:lnTo>
                    <a:pt x="20559" y="3944"/>
                  </a:lnTo>
                  <a:lnTo>
                    <a:pt x="20407" y="3992"/>
                  </a:lnTo>
                  <a:lnTo>
                    <a:pt x="20430" y="3980"/>
                  </a:lnTo>
                  <a:lnTo>
                    <a:pt x="20286" y="4092"/>
                  </a:lnTo>
                  <a:cubicBezTo>
                    <a:pt x="20267" y="4107"/>
                    <a:pt x="20243" y="4111"/>
                    <a:pt x="20221" y="4104"/>
                  </a:cubicBezTo>
                  <a:cubicBezTo>
                    <a:pt x="20198" y="4098"/>
                    <a:pt x="20181" y="4081"/>
                    <a:pt x="20173" y="4059"/>
                  </a:cubicBezTo>
                  <a:lnTo>
                    <a:pt x="20021" y="3611"/>
                  </a:lnTo>
                  <a:lnTo>
                    <a:pt x="20028" y="3625"/>
                  </a:lnTo>
                  <a:lnTo>
                    <a:pt x="19884" y="3385"/>
                  </a:lnTo>
                  <a:lnTo>
                    <a:pt x="19890" y="3393"/>
                  </a:lnTo>
                  <a:lnTo>
                    <a:pt x="19744" y="3216"/>
                  </a:lnTo>
                  <a:lnTo>
                    <a:pt x="19600" y="3080"/>
                  </a:lnTo>
                  <a:cubicBezTo>
                    <a:pt x="19596" y="3076"/>
                    <a:pt x="19592" y="3072"/>
                    <a:pt x="19589" y="3067"/>
                  </a:cubicBezTo>
                  <a:lnTo>
                    <a:pt x="19437" y="2835"/>
                  </a:lnTo>
                  <a:lnTo>
                    <a:pt x="19527" y="2861"/>
                  </a:lnTo>
                  <a:lnTo>
                    <a:pt x="19383" y="2925"/>
                  </a:lnTo>
                  <a:cubicBezTo>
                    <a:pt x="19359" y="2936"/>
                    <a:pt x="19332" y="2933"/>
                    <a:pt x="19311" y="2917"/>
                  </a:cubicBezTo>
                  <a:lnTo>
                    <a:pt x="19159" y="2805"/>
                  </a:lnTo>
                  <a:lnTo>
                    <a:pt x="19216" y="2818"/>
                  </a:lnTo>
                  <a:lnTo>
                    <a:pt x="19064" y="2850"/>
                  </a:lnTo>
                  <a:cubicBezTo>
                    <a:pt x="19039" y="2855"/>
                    <a:pt x="19013" y="2847"/>
                    <a:pt x="18996" y="2828"/>
                  </a:cubicBezTo>
                  <a:lnTo>
                    <a:pt x="18852" y="2668"/>
                  </a:lnTo>
                  <a:lnTo>
                    <a:pt x="18936" y="2685"/>
                  </a:lnTo>
                  <a:lnTo>
                    <a:pt x="18784" y="2757"/>
                  </a:lnTo>
                  <a:cubicBezTo>
                    <a:pt x="18772" y="2762"/>
                    <a:pt x="18759" y="2765"/>
                    <a:pt x="18746" y="2763"/>
                  </a:cubicBezTo>
                  <a:lnTo>
                    <a:pt x="18602" y="2747"/>
                  </a:lnTo>
                  <a:lnTo>
                    <a:pt x="18617" y="2747"/>
                  </a:lnTo>
                  <a:lnTo>
                    <a:pt x="18465" y="2763"/>
                  </a:lnTo>
                  <a:cubicBezTo>
                    <a:pt x="18447" y="2765"/>
                    <a:pt x="18430" y="2760"/>
                    <a:pt x="18415" y="2750"/>
                  </a:cubicBezTo>
                  <a:lnTo>
                    <a:pt x="18271" y="2646"/>
                  </a:lnTo>
                  <a:lnTo>
                    <a:pt x="18317" y="2659"/>
                  </a:lnTo>
                  <a:lnTo>
                    <a:pt x="18165" y="2667"/>
                  </a:lnTo>
                  <a:cubicBezTo>
                    <a:pt x="18154" y="2668"/>
                    <a:pt x="18143" y="2666"/>
                    <a:pt x="18132" y="2661"/>
                  </a:cubicBezTo>
                  <a:lnTo>
                    <a:pt x="17988" y="2597"/>
                  </a:lnTo>
                  <a:lnTo>
                    <a:pt x="18014" y="2603"/>
                  </a:lnTo>
                  <a:lnTo>
                    <a:pt x="17862" y="2595"/>
                  </a:lnTo>
                  <a:lnTo>
                    <a:pt x="17928" y="2560"/>
                  </a:lnTo>
                  <a:lnTo>
                    <a:pt x="17784" y="2808"/>
                  </a:lnTo>
                  <a:cubicBezTo>
                    <a:pt x="17770" y="2831"/>
                    <a:pt x="17745" y="2845"/>
                    <a:pt x="17718" y="2843"/>
                  </a:cubicBezTo>
                  <a:lnTo>
                    <a:pt x="17562" y="2835"/>
                  </a:lnTo>
                  <a:lnTo>
                    <a:pt x="17418" y="2819"/>
                  </a:lnTo>
                  <a:cubicBezTo>
                    <a:pt x="17404" y="2818"/>
                    <a:pt x="17391" y="2812"/>
                    <a:pt x="17381" y="2804"/>
                  </a:cubicBezTo>
                  <a:lnTo>
                    <a:pt x="17229" y="2684"/>
                  </a:lnTo>
                  <a:lnTo>
                    <a:pt x="17254" y="2697"/>
                  </a:lnTo>
                  <a:lnTo>
                    <a:pt x="17110" y="2657"/>
                  </a:lnTo>
                  <a:cubicBezTo>
                    <a:pt x="17096" y="2653"/>
                    <a:pt x="17083" y="2645"/>
                    <a:pt x="17074" y="2633"/>
                  </a:cubicBezTo>
                  <a:lnTo>
                    <a:pt x="16922" y="2449"/>
                  </a:lnTo>
                  <a:lnTo>
                    <a:pt x="17033" y="2449"/>
                  </a:lnTo>
                  <a:lnTo>
                    <a:pt x="16889" y="2625"/>
                  </a:lnTo>
                  <a:cubicBezTo>
                    <a:pt x="16882" y="2633"/>
                    <a:pt x="16874" y="2640"/>
                    <a:pt x="16864" y="2645"/>
                  </a:cubicBezTo>
                  <a:lnTo>
                    <a:pt x="16712" y="2717"/>
                  </a:lnTo>
                  <a:cubicBezTo>
                    <a:pt x="16697" y="2724"/>
                    <a:pt x="16679" y="2725"/>
                    <a:pt x="16662" y="2721"/>
                  </a:cubicBezTo>
                  <a:lnTo>
                    <a:pt x="16518" y="2681"/>
                  </a:lnTo>
                  <a:cubicBezTo>
                    <a:pt x="16514" y="2680"/>
                    <a:pt x="16510" y="2678"/>
                    <a:pt x="16507" y="2677"/>
                  </a:cubicBezTo>
                  <a:lnTo>
                    <a:pt x="16355" y="2605"/>
                  </a:lnTo>
                  <a:lnTo>
                    <a:pt x="16385" y="2611"/>
                  </a:lnTo>
                  <a:lnTo>
                    <a:pt x="16233" y="2611"/>
                  </a:lnTo>
                  <a:lnTo>
                    <a:pt x="16089" y="2611"/>
                  </a:lnTo>
                  <a:cubicBezTo>
                    <a:pt x="16077" y="2611"/>
                    <a:pt x="16064" y="2608"/>
                    <a:pt x="16053" y="2602"/>
                  </a:cubicBezTo>
                  <a:lnTo>
                    <a:pt x="15901" y="2514"/>
                  </a:lnTo>
                  <a:lnTo>
                    <a:pt x="15922" y="2522"/>
                  </a:lnTo>
                  <a:lnTo>
                    <a:pt x="15778" y="2490"/>
                  </a:lnTo>
                  <a:lnTo>
                    <a:pt x="15797" y="2491"/>
                  </a:lnTo>
                  <a:lnTo>
                    <a:pt x="15645" y="2499"/>
                  </a:lnTo>
                  <a:cubicBezTo>
                    <a:pt x="15626" y="2500"/>
                    <a:pt x="15606" y="2493"/>
                    <a:pt x="15592" y="2480"/>
                  </a:cubicBezTo>
                  <a:lnTo>
                    <a:pt x="15448" y="2344"/>
                  </a:lnTo>
                  <a:lnTo>
                    <a:pt x="15516" y="2361"/>
                  </a:lnTo>
                  <a:lnTo>
                    <a:pt x="15364" y="2401"/>
                  </a:lnTo>
                  <a:lnTo>
                    <a:pt x="15417" y="2339"/>
                  </a:lnTo>
                  <a:lnTo>
                    <a:pt x="15273" y="3699"/>
                  </a:lnTo>
                  <a:cubicBezTo>
                    <a:pt x="15269" y="3736"/>
                    <a:pt x="15238" y="3763"/>
                    <a:pt x="15201" y="3763"/>
                  </a:cubicBezTo>
                  <a:cubicBezTo>
                    <a:pt x="15165" y="3763"/>
                    <a:pt x="15134" y="3736"/>
                    <a:pt x="15130" y="3699"/>
                  </a:cubicBezTo>
                  <a:lnTo>
                    <a:pt x="14978" y="2275"/>
                  </a:lnTo>
                  <a:lnTo>
                    <a:pt x="15072" y="2336"/>
                  </a:lnTo>
                  <a:lnTo>
                    <a:pt x="14928" y="2384"/>
                  </a:lnTo>
                  <a:cubicBezTo>
                    <a:pt x="14922" y="2386"/>
                    <a:pt x="14916" y="2387"/>
                    <a:pt x="14909" y="2387"/>
                  </a:cubicBezTo>
                  <a:lnTo>
                    <a:pt x="14757" y="2395"/>
                  </a:lnTo>
                  <a:cubicBezTo>
                    <a:pt x="14749" y="2396"/>
                    <a:pt x="14742" y="2395"/>
                    <a:pt x="14734" y="2393"/>
                  </a:cubicBezTo>
                  <a:lnTo>
                    <a:pt x="14590" y="2353"/>
                  </a:lnTo>
                  <a:lnTo>
                    <a:pt x="14606" y="2355"/>
                  </a:lnTo>
                  <a:lnTo>
                    <a:pt x="14454" y="2347"/>
                  </a:lnTo>
                  <a:lnTo>
                    <a:pt x="14477" y="2345"/>
                  </a:lnTo>
                  <a:lnTo>
                    <a:pt x="14325" y="2387"/>
                  </a:lnTo>
                  <a:lnTo>
                    <a:pt x="14173" y="2411"/>
                  </a:lnTo>
                  <a:lnTo>
                    <a:pt x="14196" y="2402"/>
                  </a:lnTo>
                  <a:lnTo>
                    <a:pt x="14052" y="2482"/>
                  </a:lnTo>
                  <a:cubicBezTo>
                    <a:pt x="14046" y="2486"/>
                    <a:pt x="14039" y="2488"/>
                    <a:pt x="14032" y="2490"/>
                  </a:cubicBezTo>
                  <a:lnTo>
                    <a:pt x="13880" y="2522"/>
                  </a:lnTo>
                  <a:cubicBezTo>
                    <a:pt x="13863" y="2525"/>
                    <a:pt x="13846" y="2523"/>
                    <a:pt x="13831" y="2514"/>
                  </a:cubicBezTo>
                  <a:lnTo>
                    <a:pt x="13687" y="2434"/>
                  </a:lnTo>
                  <a:lnTo>
                    <a:pt x="13729" y="2443"/>
                  </a:lnTo>
                  <a:lnTo>
                    <a:pt x="13577" y="2459"/>
                  </a:lnTo>
                  <a:cubicBezTo>
                    <a:pt x="13555" y="2461"/>
                    <a:pt x="13534" y="2454"/>
                    <a:pt x="13519" y="2438"/>
                  </a:cubicBezTo>
                  <a:lnTo>
                    <a:pt x="13367" y="2286"/>
                  </a:lnTo>
                  <a:lnTo>
                    <a:pt x="13429" y="2306"/>
                  </a:lnTo>
                  <a:lnTo>
                    <a:pt x="13285" y="2330"/>
                  </a:lnTo>
                  <a:cubicBezTo>
                    <a:pt x="13272" y="2333"/>
                    <a:pt x="13258" y="2331"/>
                    <a:pt x="13246" y="2326"/>
                  </a:cubicBezTo>
                  <a:lnTo>
                    <a:pt x="13094" y="2262"/>
                  </a:lnTo>
                  <a:lnTo>
                    <a:pt x="13137" y="2266"/>
                  </a:lnTo>
                  <a:lnTo>
                    <a:pt x="12992" y="2298"/>
                  </a:lnTo>
                  <a:lnTo>
                    <a:pt x="12840" y="2330"/>
                  </a:lnTo>
                  <a:lnTo>
                    <a:pt x="12852" y="2327"/>
                  </a:lnTo>
                  <a:lnTo>
                    <a:pt x="12708" y="2383"/>
                  </a:lnTo>
                  <a:cubicBezTo>
                    <a:pt x="12696" y="2387"/>
                    <a:pt x="12683" y="2389"/>
                    <a:pt x="12670" y="2387"/>
                  </a:cubicBezTo>
                  <a:lnTo>
                    <a:pt x="12514" y="2362"/>
                  </a:lnTo>
                  <a:lnTo>
                    <a:pt x="12370" y="2330"/>
                  </a:lnTo>
                  <a:lnTo>
                    <a:pt x="12385" y="2331"/>
                  </a:lnTo>
                  <a:lnTo>
                    <a:pt x="12233" y="2331"/>
                  </a:lnTo>
                  <a:cubicBezTo>
                    <a:pt x="12226" y="2331"/>
                    <a:pt x="12218" y="2330"/>
                    <a:pt x="12211" y="2328"/>
                  </a:cubicBezTo>
                  <a:lnTo>
                    <a:pt x="12067" y="2280"/>
                  </a:lnTo>
                  <a:lnTo>
                    <a:pt x="12093" y="2283"/>
                  </a:lnTo>
                  <a:lnTo>
                    <a:pt x="11941" y="2291"/>
                  </a:lnTo>
                  <a:cubicBezTo>
                    <a:pt x="11929" y="2292"/>
                    <a:pt x="11916" y="2289"/>
                    <a:pt x="11905" y="2284"/>
                  </a:cubicBezTo>
                  <a:lnTo>
                    <a:pt x="11757" y="2210"/>
                  </a:lnTo>
                  <a:lnTo>
                    <a:pt x="11605" y="2122"/>
                  </a:lnTo>
                  <a:lnTo>
                    <a:pt x="11694" y="2109"/>
                  </a:lnTo>
                  <a:lnTo>
                    <a:pt x="11550" y="2261"/>
                  </a:lnTo>
                  <a:lnTo>
                    <a:pt x="11398" y="2421"/>
                  </a:lnTo>
                  <a:cubicBezTo>
                    <a:pt x="11393" y="2426"/>
                    <a:pt x="11387" y="2431"/>
                    <a:pt x="11380" y="2434"/>
                  </a:cubicBezTo>
                  <a:lnTo>
                    <a:pt x="11236" y="2514"/>
                  </a:lnTo>
                  <a:cubicBezTo>
                    <a:pt x="11208" y="2530"/>
                    <a:pt x="11172" y="2525"/>
                    <a:pt x="11149" y="2501"/>
                  </a:cubicBezTo>
                  <a:lnTo>
                    <a:pt x="10997" y="2341"/>
                  </a:lnTo>
                  <a:lnTo>
                    <a:pt x="11030" y="2361"/>
                  </a:lnTo>
                  <a:lnTo>
                    <a:pt x="10886" y="2321"/>
                  </a:lnTo>
                  <a:lnTo>
                    <a:pt x="10905" y="2323"/>
                  </a:lnTo>
                  <a:lnTo>
                    <a:pt x="10753" y="2323"/>
                  </a:lnTo>
                  <a:lnTo>
                    <a:pt x="10773" y="2321"/>
                  </a:lnTo>
                  <a:lnTo>
                    <a:pt x="10629" y="2361"/>
                  </a:lnTo>
                  <a:cubicBezTo>
                    <a:pt x="10607" y="2367"/>
                    <a:pt x="10583" y="2362"/>
                    <a:pt x="10565" y="2348"/>
                  </a:cubicBezTo>
                  <a:lnTo>
                    <a:pt x="10413" y="2228"/>
                  </a:lnTo>
                  <a:lnTo>
                    <a:pt x="10436" y="2240"/>
                  </a:lnTo>
                  <a:lnTo>
                    <a:pt x="10284" y="2192"/>
                  </a:lnTo>
                  <a:lnTo>
                    <a:pt x="10359" y="2172"/>
                  </a:lnTo>
                  <a:lnTo>
                    <a:pt x="10215" y="2332"/>
                  </a:lnTo>
                  <a:cubicBezTo>
                    <a:pt x="10201" y="2347"/>
                    <a:pt x="10182" y="2355"/>
                    <a:pt x="10161" y="2355"/>
                  </a:cubicBezTo>
                  <a:lnTo>
                    <a:pt x="10009" y="2355"/>
                  </a:lnTo>
                  <a:cubicBezTo>
                    <a:pt x="9993" y="2355"/>
                    <a:pt x="9976" y="2350"/>
                    <a:pt x="9963" y="2339"/>
                  </a:cubicBezTo>
                  <a:lnTo>
                    <a:pt x="9819" y="2219"/>
                  </a:lnTo>
                  <a:lnTo>
                    <a:pt x="9896" y="2229"/>
                  </a:lnTo>
                  <a:lnTo>
                    <a:pt x="9744" y="2301"/>
                  </a:lnTo>
                  <a:cubicBezTo>
                    <a:pt x="9732" y="2306"/>
                    <a:pt x="9719" y="2309"/>
                    <a:pt x="9706" y="2307"/>
                  </a:cubicBezTo>
                  <a:lnTo>
                    <a:pt x="9562" y="2291"/>
                  </a:lnTo>
                  <a:cubicBezTo>
                    <a:pt x="9550" y="2290"/>
                    <a:pt x="9539" y="2286"/>
                    <a:pt x="9529" y="2279"/>
                  </a:cubicBezTo>
                  <a:lnTo>
                    <a:pt x="9377" y="2175"/>
                  </a:lnTo>
                  <a:lnTo>
                    <a:pt x="9450" y="2180"/>
                  </a:lnTo>
                  <a:lnTo>
                    <a:pt x="9306" y="2252"/>
                  </a:lnTo>
                  <a:cubicBezTo>
                    <a:pt x="9302" y="2254"/>
                    <a:pt x="9299" y="2255"/>
                    <a:pt x="9295" y="2256"/>
                  </a:cubicBezTo>
                  <a:lnTo>
                    <a:pt x="9137" y="2306"/>
                  </a:lnTo>
                  <a:lnTo>
                    <a:pt x="8993" y="2338"/>
                  </a:lnTo>
                  <a:lnTo>
                    <a:pt x="9044" y="2295"/>
                  </a:lnTo>
                  <a:lnTo>
                    <a:pt x="8892" y="2655"/>
                  </a:lnTo>
                  <a:cubicBezTo>
                    <a:pt x="8884" y="2673"/>
                    <a:pt x="8870" y="2688"/>
                    <a:pt x="8852" y="2695"/>
                  </a:cubicBezTo>
                  <a:lnTo>
                    <a:pt x="8708" y="2751"/>
                  </a:lnTo>
                  <a:cubicBezTo>
                    <a:pt x="8699" y="2754"/>
                    <a:pt x="8690" y="2755"/>
                    <a:pt x="8681" y="2755"/>
                  </a:cubicBezTo>
                  <a:lnTo>
                    <a:pt x="8537" y="2755"/>
                  </a:lnTo>
                  <a:lnTo>
                    <a:pt x="8393" y="2771"/>
                  </a:lnTo>
                  <a:lnTo>
                    <a:pt x="8419" y="2763"/>
                  </a:lnTo>
                  <a:lnTo>
                    <a:pt x="8267" y="2843"/>
                  </a:lnTo>
                  <a:cubicBezTo>
                    <a:pt x="8246" y="2854"/>
                    <a:pt x="8222" y="2854"/>
                    <a:pt x="8201" y="2844"/>
                  </a:cubicBezTo>
                  <a:lnTo>
                    <a:pt x="8057" y="2772"/>
                  </a:lnTo>
                  <a:lnTo>
                    <a:pt x="8089" y="2779"/>
                  </a:lnTo>
                  <a:lnTo>
                    <a:pt x="7941" y="2779"/>
                  </a:lnTo>
                  <a:lnTo>
                    <a:pt x="7797" y="2787"/>
                  </a:lnTo>
                  <a:cubicBezTo>
                    <a:pt x="7788" y="2788"/>
                    <a:pt x="7778" y="2786"/>
                    <a:pt x="7769" y="2783"/>
                  </a:cubicBezTo>
                  <a:lnTo>
                    <a:pt x="7617" y="2727"/>
                  </a:lnTo>
                  <a:lnTo>
                    <a:pt x="7630" y="2731"/>
                  </a:lnTo>
                  <a:lnTo>
                    <a:pt x="7478" y="2707"/>
                  </a:lnTo>
                  <a:lnTo>
                    <a:pt x="7505" y="2706"/>
                  </a:lnTo>
                  <a:lnTo>
                    <a:pt x="7361" y="2738"/>
                  </a:lnTo>
                  <a:cubicBezTo>
                    <a:pt x="7356" y="2739"/>
                    <a:pt x="7351" y="2739"/>
                    <a:pt x="7345" y="2739"/>
                  </a:cubicBezTo>
                  <a:lnTo>
                    <a:pt x="7186" y="2739"/>
                  </a:lnTo>
                  <a:lnTo>
                    <a:pt x="7042" y="2723"/>
                  </a:lnTo>
                  <a:lnTo>
                    <a:pt x="7064" y="2722"/>
                  </a:lnTo>
                  <a:lnTo>
                    <a:pt x="6912" y="2754"/>
                  </a:lnTo>
                  <a:lnTo>
                    <a:pt x="6944" y="2739"/>
                  </a:lnTo>
                  <a:lnTo>
                    <a:pt x="6800" y="2859"/>
                  </a:lnTo>
                  <a:cubicBezTo>
                    <a:pt x="6791" y="2866"/>
                    <a:pt x="6782" y="2870"/>
                    <a:pt x="6772" y="2873"/>
                  </a:cubicBezTo>
                  <a:lnTo>
                    <a:pt x="6620" y="2913"/>
                  </a:lnTo>
                  <a:cubicBezTo>
                    <a:pt x="6595" y="2920"/>
                    <a:pt x="6569" y="2912"/>
                    <a:pt x="6551" y="2894"/>
                  </a:cubicBezTo>
                  <a:lnTo>
                    <a:pt x="6407" y="2750"/>
                  </a:lnTo>
                  <a:lnTo>
                    <a:pt x="6496" y="2760"/>
                  </a:lnTo>
                  <a:lnTo>
                    <a:pt x="6344" y="2856"/>
                  </a:lnTo>
                  <a:cubicBezTo>
                    <a:pt x="6319" y="2872"/>
                    <a:pt x="6287" y="2871"/>
                    <a:pt x="6263" y="2854"/>
                  </a:cubicBezTo>
                  <a:lnTo>
                    <a:pt x="6119" y="2750"/>
                  </a:lnTo>
                  <a:lnTo>
                    <a:pt x="6150" y="2763"/>
                  </a:lnTo>
                  <a:lnTo>
                    <a:pt x="5998" y="2739"/>
                  </a:lnTo>
                  <a:lnTo>
                    <a:pt x="6029" y="2737"/>
                  </a:lnTo>
                  <a:lnTo>
                    <a:pt x="5885" y="2777"/>
                  </a:lnTo>
                  <a:cubicBezTo>
                    <a:pt x="5875" y="2780"/>
                    <a:pt x="5864" y="2780"/>
                    <a:pt x="5854" y="2779"/>
                  </a:cubicBezTo>
                  <a:lnTo>
                    <a:pt x="5702" y="2755"/>
                  </a:lnTo>
                  <a:cubicBezTo>
                    <a:pt x="5690" y="2753"/>
                    <a:pt x="5679" y="2748"/>
                    <a:pt x="5669" y="2740"/>
                  </a:cubicBezTo>
                  <a:lnTo>
                    <a:pt x="5525" y="2628"/>
                  </a:lnTo>
                  <a:lnTo>
                    <a:pt x="5566" y="2643"/>
                  </a:lnTo>
                  <a:lnTo>
                    <a:pt x="5414" y="2635"/>
                  </a:lnTo>
                  <a:cubicBezTo>
                    <a:pt x="5391" y="2634"/>
                    <a:pt x="5371" y="2623"/>
                    <a:pt x="5358" y="2604"/>
                  </a:cubicBezTo>
                  <a:lnTo>
                    <a:pt x="5214" y="2396"/>
                  </a:lnTo>
                  <a:lnTo>
                    <a:pt x="5288" y="2426"/>
                  </a:lnTo>
                  <a:lnTo>
                    <a:pt x="5136" y="2458"/>
                  </a:lnTo>
                  <a:cubicBezTo>
                    <a:pt x="5130" y="2459"/>
                    <a:pt x="5124" y="2460"/>
                    <a:pt x="5117" y="2459"/>
                  </a:cubicBezTo>
                  <a:lnTo>
                    <a:pt x="4973" y="2451"/>
                  </a:lnTo>
                  <a:cubicBezTo>
                    <a:pt x="4966" y="2451"/>
                    <a:pt x="4959" y="2450"/>
                    <a:pt x="4953" y="2447"/>
                  </a:cubicBezTo>
                  <a:lnTo>
                    <a:pt x="4801" y="2391"/>
                  </a:lnTo>
                  <a:lnTo>
                    <a:pt x="4822" y="2395"/>
                  </a:lnTo>
                  <a:lnTo>
                    <a:pt x="4670" y="2387"/>
                  </a:lnTo>
                  <a:cubicBezTo>
                    <a:pt x="4652" y="2386"/>
                    <a:pt x="4635" y="2379"/>
                    <a:pt x="4623" y="2366"/>
                  </a:cubicBezTo>
                  <a:lnTo>
                    <a:pt x="4479" y="2222"/>
                  </a:lnTo>
                  <a:lnTo>
                    <a:pt x="4499" y="2237"/>
                  </a:lnTo>
                  <a:lnTo>
                    <a:pt x="4347" y="2165"/>
                  </a:lnTo>
                  <a:lnTo>
                    <a:pt x="4362" y="2170"/>
                  </a:lnTo>
                  <a:lnTo>
                    <a:pt x="4218" y="2138"/>
                  </a:lnTo>
                  <a:cubicBezTo>
                    <a:pt x="4211" y="2136"/>
                    <a:pt x="4204" y="2133"/>
                    <a:pt x="4197" y="2130"/>
                  </a:cubicBezTo>
                  <a:lnTo>
                    <a:pt x="4049" y="2044"/>
                  </a:lnTo>
                  <a:lnTo>
                    <a:pt x="3905" y="1972"/>
                  </a:lnTo>
                  <a:lnTo>
                    <a:pt x="3937" y="1979"/>
                  </a:lnTo>
                  <a:lnTo>
                    <a:pt x="3785" y="1979"/>
                  </a:lnTo>
                  <a:cubicBezTo>
                    <a:pt x="3780" y="1979"/>
                    <a:pt x="3775" y="1979"/>
                    <a:pt x="3770" y="1978"/>
                  </a:cubicBezTo>
                  <a:lnTo>
                    <a:pt x="3626" y="1946"/>
                  </a:lnTo>
                  <a:lnTo>
                    <a:pt x="3675" y="1939"/>
                  </a:lnTo>
                  <a:lnTo>
                    <a:pt x="3524" y="2018"/>
                  </a:lnTo>
                  <a:lnTo>
                    <a:pt x="3380" y="2098"/>
                  </a:lnTo>
                  <a:cubicBezTo>
                    <a:pt x="3361" y="2109"/>
                    <a:pt x="3338" y="2110"/>
                    <a:pt x="3318" y="2102"/>
                  </a:cubicBezTo>
                  <a:lnTo>
                    <a:pt x="3159" y="2034"/>
                  </a:lnTo>
                  <a:lnTo>
                    <a:pt x="3015" y="1954"/>
                  </a:lnTo>
                  <a:lnTo>
                    <a:pt x="3025" y="1959"/>
                  </a:lnTo>
                  <a:lnTo>
                    <a:pt x="2878" y="1905"/>
                  </a:lnTo>
                  <a:lnTo>
                    <a:pt x="2734" y="1865"/>
                  </a:lnTo>
                  <a:lnTo>
                    <a:pt x="2757" y="1867"/>
                  </a:lnTo>
                  <a:lnTo>
                    <a:pt x="2605" y="1875"/>
                  </a:lnTo>
                  <a:cubicBezTo>
                    <a:pt x="2585" y="1876"/>
                    <a:pt x="2565" y="1869"/>
                    <a:pt x="2551" y="1854"/>
                  </a:cubicBezTo>
                  <a:lnTo>
                    <a:pt x="2403" y="1707"/>
                  </a:lnTo>
                  <a:lnTo>
                    <a:pt x="2251" y="1531"/>
                  </a:lnTo>
                  <a:lnTo>
                    <a:pt x="2365" y="1523"/>
                  </a:lnTo>
                  <a:lnTo>
                    <a:pt x="2221" y="1739"/>
                  </a:lnTo>
                  <a:cubicBezTo>
                    <a:pt x="2212" y="1754"/>
                    <a:pt x="2197" y="1765"/>
                    <a:pt x="2180" y="1769"/>
                  </a:cubicBezTo>
                  <a:lnTo>
                    <a:pt x="2028" y="1809"/>
                  </a:lnTo>
                  <a:cubicBezTo>
                    <a:pt x="1993" y="1818"/>
                    <a:pt x="1956" y="1800"/>
                    <a:pt x="1943" y="1766"/>
                  </a:cubicBezTo>
                  <a:lnTo>
                    <a:pt x="1791" y="1382"/>
                  </a:lnTo>
                  <a:lnTo>
                    <a:pt x="1831" y="1423"/>
                  </a:lnTo>
                  <a:lnTo>
                    <a:pt x="1687" y="1367"/>
                  </a:lnTo>
                  <a:cubicBezTo>
                    <a:pt x="1668" y="1359"/>
                    <a:pt x="1653" y="1344"/>
                    <a:pt x="1646" y="1325"/>
                  </a:cubicBezTo>
                  <a:lnTo>
                    <a:pt x="1494" y="917"/>
                  </a:lnTo>
                  <a:lnTo>
                    <a:pt x="1499" y="928"/>
                  </a:lnTo>
                  <a:lnTo>
                    <a:pt x="1356" y="681"/>
                  </a:lnTo>
                  <a:lnTo>
                    <a:pt x="1204" y="433"/>
                  </a:lnTo>
                  <a:lnTo>
                    <a:pt x="1265" y="467"/>
                  </a:lnTo>
                  <a:lnTo>
                    <a:pt x="1121" y="467"/>
                  </a:lnTo>
                  <a:lnTo>
                    <a:pt x="1149" y="462"/>
                  </a:lnTo>
                  <a:lnTo>
                    <a:pt x="997" y="526"/>
                  </a:lnTo>
                  <a:cubicBezTo>
                    <a:pt x="973" y="536"/>
                    <a:pt x="946" y="532"/>
                    <a:pt x="925" y="516"/>
                  </a:cubicBezTo>
                  <a:lnTo>
                    <a:pt x="789" y="410"/>
                  </a:lnTo>
                  <a:lnTo>
                    <a:pt x="637" y="322"/>
                  </a:lnTo>
                  <a:cubicBezTo>
                    <a:pt x="629" y="317"/>
                    <a:pt x="622" y="311"/>
                    <a:pt x="617" y="304"/>
                  </a:cubicBezTo>
                  <a:lnTo>
                    <a:pt x="473" y="120"/>
                  </a:lnTo>
                  <a:lnTo>
                    <a:pt x="537" y="147"/>
                  </a:lnTo>
                  <a:lnTo>
                    <a:pt x="385" y="163"/>
                  </a:lnTo>
                  <a:cubicBezTo>
                    <a:pt x="380" y="164"/>
                    <a:pt x="375" y="164"/>
                    <a:pt x="370" y="163"/>
                  </a:cubicBezTo>
                  <a:lnTo>
                    <a:pt x="226" y="147"/>
                  </a:lnTo>
                  <a:lnTo>
                    <a:pt x="301" y="100"/>
                  </a:lnTo>
                  <a:lnTo>
                    <a:pt x="149" y="524"/>
                  </a:lnTo>
                  <a:cubicBezTo>
                    <a:pt x="136" y="561"/>
                    <a:pt x="95" y="581"/>
                    <a:pt x="57" y="567"/>
                  </a:cubicBezTo>
                  <a:cubicBezTo>
                    <a:pt x="20" y="554"/>
                    <a:pt x="0" y="513"/>
                    <a:pt x="14" y="475"/>
                  </a:cubicBezTo>
                  <a:close/>
                </a:path>
              </a:pathLst>
            </a:custGeom>
            <a:grpFill/>
            <a:ln w="25400" cap="flat">
              <a:solidFill>
                <a:srgbClr val="8E292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3445" name="Freeform 24"/>
            <p:cNvSpPr>
              <a:spLocks/>
            </p:cNvSpPr>
            <p:nvPr/>
          </p:nvSpPr>
          <p:spPr bwMode="auto">
            <a:xfrm>
              <a:off x="5384800" y="3670300"/>
              <a:ext cx="2868613" cy="503238"/>
            </a:xfrm>
            <a:custGeom>
              <a:avLst/>
              <a:gdLst>
                <a:gd name="T0" fmla="*/ 247 w 9192"/>
                <a:gd name="T1" fmla="*/ 117 h 1486"/>
                <a:gd name="T2" fmla="*/ 650 w 9192"/>
                <a:gd name="T3" fmla="*/ 127 h 1486"/>
                <a:gd name="T4" fmla="*/ 940 w 9192"/>
                <a:gd name="T5" fmla="*/ 217 h 1486"/>
                <a:gd name="T6" fmla="*/ 1172 w 9192"/>
                <a:gd name="T7" fmla="*/ 286 h 1486"/>
                <a:gd name="T8" fmla="*/ 1450 w 9192"/>
                <a:gd name="T9" fmla="*/ 385 h 1486"/>
                <a:gd name="T10" fmla="*/ 1841 w 9192"/>
                <a:gd name="T11" fmla="*/ 495 h 1486"/>
                <a:gd name="T12" fmla="*/ 2147 w 9192"/>
                <a:gd name="T13" fmla="*/ 858 h 1486"/>
                <a:gd name="T14" fmla="*/ 2520 w 9192"/>
                <a:gd name="T15" fmla="*/ 1359 h 1486"/>
                <a:gd name="T16" fmla="*/ 2718 w 9192"/>
                <a:gd name="T17" fmla="*/ 1342 h 1486"/>
                <a:gd name="T18" fmla="*/ 3088 w 9192"/>
                <a:gd name="T19" fmla="*/ 1393 h 1486"/>
                <a:gd name="T20" fmla="*/ 3300 w 9192"/>
                <a:gd name="T21" fmla="*/ 1388 h 1486"/>
                <a:gd name="T22" fmla="*/ 3582 w 9192"/>
                <a:gd name="T23" fmla="*/ 1309 h 1486"/>
                <a:gd name="T24" fmla="*/ 3810 w 9192"/>
                <a:gd name="T25" fmla="*/ 1270 h 1486"/>
                <a:gd name="T26" fmla="*/ 4116 w 9192"/>
                <a:gd name="T27" fmla="*/ 1200 h 1486"/>
                <a:gd name="T28" fmla="*/ 4490 w 9192"/>
                <a:gd name="T29" fmla="*/ 1165 h 1486"/>
                <a:gd name="T30" fmla="*/ 4784 w 9192"/>
                <a:gd name="T31" fmla="*/ 1168 h 1486"/>
                <a:gd name="T32" fmla="*/ 4997 w 9192"/>
                <a:gd name="T33" fmla="*/ 1182 h 1486"/>
                <a:gd name="T34" fmla="*/ 5321 w 9192"/>
                <a:gd name="T35" fmla="*/ 1145 h 1486"/>
                <a:gd name="T36" fmla="*/ 5682 w 9192"/>
                <a:gd name="T37" fmla="*/ 1194 h 1486"/>
                <a:gd name="T38" fmla="*/ 6058 w 9192"/>
                <a:gd name="T39" fmla="*/ 1159 h 1486"/>
                <a:gd name="T40" fmla="*/ 6340 w 9192"/>
                <a:gd name="T41" fmla="*/ 1092 h 1486"/>
                <a:gd name="T42" fmla="*/ 6650 w 9192"/>
                <a:gd name="T43" fmla="*/ 1015 h 1486"/>
                <a:gd name="T44" fmla="*/ 6953 w 9192"/>
                <a:gd name="T45" fmla="*/ 1051 h 1486"/>
                <a:gd name="T46" fmla="*/ 7225 w 9192"/>
                <a:gd name="T47" fmla="*/ 1057 h 1486"/>
                <a:gd name="T48" fmla="*/ 7519 w 9192"/>
                <a:gd name="T49" fmla="*/ 1061 h 1486"/>
                <a:gd name="T50" fmla="*/ 7813 w 9192"/>
                <a:gd name="T51" fmla="*/ 1038 h 1486"/>
                <a:gd name="T52" fmla="*/ 8110 w 9192"/>
                <a:gd name="T53" fmla="*/ 1062 h 1486"/>
                <a:gd name="T54" fmla="*/ 8427 w 9192"/>
                <a:gd name="T55" fmla="*/ 1054 h 1486"/>
                <a:gd name="T56" fmla="*/ 8768 w 9192"/>
                <a:gd name="T57" fmla="*/ 1048 h 1486"/>
                <a:gd name="T58" fmla="*/ 9010 w 9192"/>
                <a:gd name="T59" fmla="*/ 1045 h 1486"/>
                <a:gd name="T60" fmla="*/ 9022 w 9192"/>
                <a:gd name="T61" fmla="*/ 1114 h 1486"/>
                <a:gd name="T62" fmla="*/ 8729 w 9192"/>
                <a:gd name="T63" fmla="*/ 1149 h 1486"/>
                <a:gd name="T64" fmla="*/ 8330 w 9192"/>
                <a:gd name="T65" fmla="*/ 1099 h 1486"/>
                <a:gd name="T66" fmla="*/ 8055 w 9192"/>
                <a:gd name="T67" fmla="*/ 1155 h 1486"/>
                <a:gd name="T68" fmla="*/ 7830 w 9192"/>
                <a:gd name="T69" fmla="*/ 1108 h 1486"/>
                <a:gd name="T70" fmla="*/ 7542 w 9192"/>
                <a:gd name="T71" fmla="*/ 1128 h 1486"/>
                <a:gd name="T72" fmla="*/ 7224 w 9192"/>
                <a:gd name="T73" fmla="*/ 1128 h 1486"/>
                <a:gd name="T74" fmla="*/ 6927 w 9192"/>
                <a:gd name="T75" fmla="*/ 1116 h 1486"/>
                <a:gd name="T76" fmla="*/ 6654 w 9192"/>
                <a:gd name="T77" fmla="*/ 1080 h 1486"/>
                <a:gd name="T78" fmla="*/ 6268 w 9192"/>
                <a:gd name="T79" fmla="*/ 1164 h 1486"/>
                <a:gd name="T80" fmla="*/ 6046 w 9192"/>
                <a:gd name="T81" fmla="*/ 1228 h 1486"/>
                <a:gd name="T82" fmla="*/ 5595 w 9192"/>
                <a:gd name="T83" fmla="*/ 1244 h 1486"/>
                <a:gd name="T84" fmla="*/ 5212 w 9192"/>
                <a:gd name="T85" fmla="*/ 1168 h 1486"/>
                <a:gd name="T86" fmla="*/ 5001 w 9192"/>
                <a:gd name="T87" fmla="*/ 1252 h 1486"/>
                <a:gd name="T88" fmla="*/ 4704 w 9192"/>
                <a:gd name="T89" fmla="*/ 1240 h 1486"/>
                <a:gd name="T90" fmla="*/ 4408 w 9192"/>
                <a:gd name="T91" fmla="*/ 1232 h 1486"/>
                <a:gd name="T92" fmla="*/ 4128 w 9192"/>
                <a:gd name="T93" fmla="*/ 1271 h 1486"/>
                <a:gd name="T94" fmla="*/ 3837 w 9192"/>
                <a:gd name="T95" fmla="*/ 1337 h 1486"/>
                <a:gd name="T96" fmla="*/ 3543 w 9192"/>
                <a:gd name="T97" fmla="*/ 1416 h 1486"/>
                <a:gd name="T98" fmla="*/ 3312 w 9192"/>
                <a:gd name="T99" fmla="*/ 1459 h 1486"/>
                <a:gd name="T100" fmla="*/ 2993 w 9192"/>
                <a:gd name="T101" fmla="*/ 1447 h 1486"/>
                <a:gd name="T102" fmla="*/ 2720 w 9192"/>
                <a:gd name="T103" fmla="*/ 1411 h 1486"/>
                <a:gd name="T104" fmla="*/ 2384 w 9192"/>
                <a:gd name="T105" fmla="*/ 1262 h 1486"/>
                <a:gd name="T106" fmla="*/ 2083 w 9192"/>
                <a:gd name="T107" fmla="*/ 890 h 1486"/>
                <a:gd name="T108" fmla="*/ 1728 w 9192"/>
                <a:gd name="T109" fmla="*/ 505 h 1486"/>
                <a:gd name="T110" fmla="*/ 1374 w 9192"/>
                <a:gd name="T111" fmla="*/ 452 h 1486"/>
                <a:gd name="T112" fmla="*/ 1141 w 9192"/>
                <a:gd name="T113" fmla="*/ 351 h 1486"/>
                <a:gd name="T114" fmla="*/ 849 w 9192"/>
                <a:gd name="T115" fmla="*/ 272 h 1486"/>
                <a:gd name="T116" fmla="*/ 550 w 9192"/>
                <a:gd name="T117" fmla="*/ 163 h 1486"/>
                <a:gd name="T118" fmla="*/ 259 w 9192"/>
                <a:gd name="T119" fmla="*/ 184 h 1486"/>
                <a:gd name="T120" fmla="*/ 70 w 9192"/>
                <a:gd name="T121" fmla="*/ 19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2" h="1486">
                  <a:moveTo>
                    <a:pt x="70" y="19"/>
                  </a:moveTo>
                  <a:lnTo>
                    <a:pt x="146" y="123"/>
                  </a:lnTo>
                  <a:lnTo>
                    <a:pt x="112" y="109"/>
                  </a:lnTo>
                  <a:lnTo>
                    <a:pt x="184" y="101"/>
                  </a:lnTo>
                  <a:cubicBezTo>
                    <a:pt x="188" y="100"/>
                    <a:pt x="191" y="100"/>
                    <a:pt x="194" y="101"/>
                  </a:cubicBezTo>
                  <a:lnTo>
                    <a:pt x="270" y="113"/>
                  </a:lnTo>
                  <a:lnTo>
                    <a:pt x="247" y="117"/>
                  </a:lnTo>
                  <a:lnTo>
                    <a:pt x="319" y="77"/>
                  </a:lnTo>
                  <a:cubicBezTo>
                    <a:pt x="322" y="75"/>
                    <a:pt x="326" y="74"/>
                    <a:pt x="329" y="73"/>
                  </a:cubicBezTo>
                  <a:lnTo>
                    <a:pt x="405" y="57"/>
                  </a:lnTo>
                  <a:cubicBezTo>
                    <a:pt x="409" y="56"/>
                    <a:pt x="414" y="56"/>
                    <a:pt x="418" y="57"/>
                  </a:cubicBezTo>
                  <a:lnTo>
                    <a:pt x="490" y="69"/>
                  </a:lnTo>
                  <a:lnTo>
                    <a:pt x="571" y="94"/>
                  </a:lnTo>
                  <a:lnTo>
                    <a:pt x="650" y="127"/>
                  </a:lnTo>
                  <a:lnTo>
                    <a:pt x="644" y="125"/>
                  </a:lnTo>
                  <a:lnTo>
                    <a:pt x="716" y="141"/>
                  </a:lnTo>
                  <a:lnTo>
                    <a:pt x="792" y="157"/>
                  </a:lnTo>
                  <a:cubicBezTo>
                    <a:pt x="796" y="158"/>
                    <a:pt x="800" y="160"/>
                    <a:pt x="803" y="162"/>
                  </a:cubicBezTo>
                  <a:lnTo>
                    <a:pt x="875" y="206"/>
                  </a:lnTo>
                  <a:lnTo>
                    <a:pt x="864" y="201"/>
                  </a:lnTo>
                  <a:lnTo>
                    <a:pt x="940" y="217"/>
                  </a:lnTo>
                  <a:cubicBezTo>
                    <a:pt x="944" y="218"/>
                    <a:pt x="948" y="220"/>
                    <a:pt x="951" y="222"/>
                  </a:cubicBezTo>
                  <a:lnTo>
                    <a:pt x="1023" y="266"/>
                  </a:lnTo>
                  <a:lnTo>
                    <a:pt x="1003" y="261"/>
                  </a:lnTo>
                  <a:lnTo>
                    <a:pt x="1079" y="257"/>
                  </a:lnTo>
                  <a:cubicBezTo>
                    <a:pt x="1083" y="256"/>
                    <a:pt x="1088" y="257"/>
                    <a:pt x="1092" y="258"/>
                  </a:cubicBezTo>
                  <a:lnTo>
                    <a:pt x="1164" y="282"/>
                  </a:lnTo>
                  <a:cubicBezTo>
                    <a:pt x="1167" y="283"/>
                    <a:pt x="1169" y="284"/>
                    <a:pt x="1172" y="286"/>
                  </a:cubicBezTo>
                  <a:lnTo>
                    <a:pt x="1248" y="334"/>
                  </a:lnTo>
                  <a:lnTo>
                    <a:pt x="1211" y="333"/>
                  </a:lnTo>
                  <a:lnTo>
                    <a:pt x="1283" y="293"/>
                  </a:lnTo>
                  <a:cubicBezTo>
                    <a:pt x="1298" y="285"/>
                    <a:pt x="1317" y="288"/>
                    <a:pt x="1328" y="302"/>
                  </a:cubicBezTo>
                  <a:lnTo>
                    <a:pt x="1404" y="394"/>
                  </a:lnTo>
                  <a:lnTo>
                    <a:pt x="1378" y="381"/>
                  </a:lnTo>
                  <a:lnTo>
                    <a:pt x="1450" y="385"/>
                  </a:lnTo>
                  <a:lnTo>
                    <a:pt x="1445" y="385"/>
                  </a:lnTo>
                  <a:lnTo>
                    <a:pt x="1521" y="377"/>
                  </a:lnTo>
                  <a:lnTo>
                    <a:pt x="1591" y="365"/>
                  </a:lnTo>
                  <a:cubicBezTo>
                    <a:pt x="1598" y="364"/>
                    <a:pt x="1605" y="365"/>
                    <a:pt x="1612" y="368"/>
                  </a:cubicBezTo>
                  <a:lnTo>
                    <a:pt x="1688" y="404"/>
                  </a:lnTo>
                  <a:lnTo>
                    <a:pt x="1761" y="440"/>
                  </a:lnTo>
                  <a:lnTo>
                    <a:pt x="1841" y="495"/>
                  </a:lnTo>
                  <a:lnTo>
                    <a:pt x="1909" y="528"/>
                  </a:lnTo>
                  <a:cubicBezTo>
                    <a:pt x="1912" y="530"/>
                    <a:pt x="1915" y="532"/>
                    <a:pt x="1917" y="534"/>
                  </a:cubicBezTo>
                  <a:lnTo>
                    <a:pt x="1993" y="606"/>
                  </a:lnTo>
                  <a:lnTo>
                    <a:pt x="2068" y="669"/>
                  </a:lnTo>
                  <a:cubicBezTo>
                    <a:pt x="2072" y="673"/>
                    <a:pt x="2076" y="678"/>
                    <a:pt x="2078" y="683"/>
                  </a:cubicBezTo>
                  <a:lnTo>
                    <a:pt x="2150" y="863"/>
                  </a:lnTo>
                  <a:lnTo>
                    <a:pt x="2147" y="858"/>
                  </a:lnTo>
                  <a:lnTo>
                    <a:pt x="2223" y="986"/>
                  </a:lnTo>
                  <a:lnTo>
                    <a:pt x="2294" y="1088"/>
                  </a:lnTo>
                  <a:lnTo>
                    <a:pt x="2280" y="1076"/>
                  </a:lnTo>
                  <a:lnTo>
                    <a:pt x="2356" y="1112"/>
                  </a:lnTo>
                  <a:cubicBezTo>
                    <a:pt x="2361" y="1114"/>
                    <a:pt x="2366" y="1118"/>
                    <a:pt x="2369" y="1123"/>
                  </a:cubicBezTo>
                  <a:lnTo>
                    <a:pt x="2441" y="1219"/>
                  </a:lnTo>
                  <a:lnTo>
                    <a:pt x="2520" y="1359"/>
                  </a:lnTo>
                  <a:lnTo>
                    <a:pt x="2479" y="1342"/>
                  </a:lnTo>
                  <a:lnTo>
                    <a:pt x="2551" y="1322"/>
                  </a:lnTo>
                  <a:cubicBezTo>
                    <a:pt x="2560" y="1319"/>
                    <a:pt x="2570" y="1320"/>
                    <a:pt x="2579" y="1325"/>
                  </a:cubicBezTo>
                  <a:lnTo>
                    <a:pt x="2655" y="1369"/>
                  </a:lnTo>
                  <a:lnTo>
                    <a:pt x="2625" y="1366"/>
                  </a:lnTo>
                  <a:lnTo>
                    <a:pt x="2697" y="1342"/>
                  </a:lnTo>
                  <a:cubicBezTo>
                    <a:pt x="2704" y="1340"/>
                    <a:pt x="2711" y="1340"/>
                    <a:pt x="2718" y="1342"/>
                  </a:cubicBezTo>
                  <a:lnTo>
                    <a:pt x="2794" y="1362"/>
                  </a:lnTo>
                  <a:lnTo>
                    <a:pt x="2862" y="1373"/>
                  </a:lnTo>
                  <a:lnTo>
                    <a:pt x="2847" y="1374"/>
                  </a:lnTo>
                  <a:lnTo>
                    <a:pt x="2923" y="1354"/>
                  </a:lnTo>
                  <a:cubicBezTo>
                    <a:pt x="2930" y="1352"/>
                    <a:pt x="2937" y="1352"/>
                    <a:pt x="2944" y="1354"/>
                  </a:cubicBezTo>
                  <a:lnTo>
                    <a:pt x="3016" y="1378"/>
                  </a:lnTo>
                  <a:lnTo>
                    <a:pt x="3088" y="1393"/>
                  </a:lnTo>
                  <a:lnTo>
                    <a:pt x="3073" y="1393"/>
                  </a:lnTo>
                  <a:lnTo>
                    <a:pt x="3145" y="1377"/>
                  </a:lnTo>
                  <a:cubicBezTo>
                    <a:pt x="3152" y="1376"/>
                    <a:pt x="3161" y="1377"/>
                    <a:pt x="3168" y="1380"/>
                  </a:cubicBezTo>
                  <a:lnTo>
                    <a:pt x="3244" y="1416"/>
                  </a:lnTo>
                  <a:lnTo>
                    <a:pt x="3217" y="1414"/>
                  </a:lnTo>
                  <a:lnTo>
                    <a:pt x="3289" y="1390"/>
                  </a:lnTo>
                  <a:cubicBezTo>
                    <a:pt x="3293" y="1389"/>
                    <a:pt x="3297" y="1388"/>
                    <a:pt x="3300" y="1388"/>
                  </a:cubicBezTo>
                  <a:lnTo>
                    <a:pt x="3376" y="1388"/>
                  </a:lnTo>
                  <a:lnTo>
                    <a:pt x="3360" y="1393"/>
                  </a:lnTo>
                  <a:lnTo>
                    <a:pt x="3436" y="1353"/>
                  </a:lnTo>
                  <a:cubicBezTo>
                    <a:pt x="3441" y="1350"/>
                    <a:pt x="3447" y="1348"/>
                    <a:pt x="3452" y="1348"/>
                  </a:cubicBezTo>
                  <a:lnTo>
                    <a:pt x="3524" y="1348"/>
                  </a:lnTo>
                  <a:lnTo>
                    <a:pt x="3506" y="1353"/>
                  </a:lnTo>
                  <a:lnTo>
                    <a:pt x="3582" y="1309"/>
                  </a:lnTo>
                  <a:cubicBezTo>
                    <a:pt x="3589" y="1305"/>
                    <a:pt x="3597" y="1304"/>
                    <a:pt x="3604" y="1305"/>
                  </a:cubicBezTo>
                  <a:lnTo>
                    <a:pt x="3676" y="1313"/>
                  </a:lnTo>
                  <a:lnTo>
                    <a:pt x="3669" y="1313"/>
                  </a:lnTo>
                  <a:lnTo>
                    <a:pt x="3745" y="1305"/>
                  </a:lnTo>
                  <a:lnTo>
                    <a:pt x="3732" y="1308"/>
                  </a:lnTo>
                  <a:lnTo>
                    <a:pt x="3804" y="1272"/>
                  </a:lnTo>
                  <a:cubicBezTo>
                    <a:pt x="3806" y="1271"/>
                    <a:pt x="3808" y="1271"/>
                    <a:pt x="3810" y="1270"/>
                  </a:cubicBezTo>
                  <a:lnTo>
                    <a:pt x="3886" y="1246"/>
                  </a:lnTo>
                  <a:lnTo>
                    <a:pt x="3955" y="1219"/>
                  </a:lnTo>
                  <a:cubicBezTo>
                    <a:pt x="3961" y="1217"/>
                    <a:pt x="3967" y="1216"/>
                    <a:pt x="3972" y="1217"/>
                  </a:cubicBezTo>
                  <a:lnTo>
                    <a:pt x="4048" y="1225"/>
                  </a:lnTo>
                  <a:lnTo>
                    <a:pt x="4033" y="1226"/>
                  </a:lnTo>
                  <a:lnTo>
                    <a:pt x="4105" y="1202"/>
                  </a:lnTo>
                  <a:cubicBezTo>
                    <a:pt x="4109" y="1201"/>
                    <a:pt x="4113" y="1200"/>
                    <a:pt x="4116" y="1200"/>
                  </a:cubicBezTo>
                  <a:lnTo>
                    <a:pt x="4192" y="1200"/>
                  </a:lnTo>
                  <a:lnTo>
                    <a:pt x="4181" y="1202"/>
                  </a:lnTo>
                  <a:lnTo>
                    <a:pt x="4253" y="1178"/>
                  </a:lnTo>
                  <a:lnTo>
                    <a:pt x="4330" y="1154"/>
                  </a:lnTo>
                  <a:cubicBezTo>
                    <a:pt x="4334" y="1153"/>
                    <a:pt x="4339" y="1152"/>
                    <a:pt x="4344" y="1153"/>
                  </a:cubicBezTo>
                  <a:lnTo>
                    <a:pt x="4416" y="1161"/>
                  </a:lnTo>
                  <a:lnTo>
                    <a:pt x="4490" y="1165"/>
                  </a:lnTo>
                  <a:cubicBezTo>
                    <a:pt x="4492" y="1165"/>
                    <a:pt x="4494" y="1165"/>
                    <a:pt x="4496" y="1165"/>
                  </a:cubicBezTo>
                  <a:lnTo>
                    <a:pt x="4568" y="1181"/>
                  </a:lnTo>
                  <a:lnTo>
                    <a:pt x="4551" y="1182"/>
                  </a:lnTo>
                  <a:lnTo>
                    <a:pt x="4627" y="1162"/>
                  </a:lnTo>
                  <a:cubicBezTo>
                    <a:pt x="4632" y="1161"/>
                    <a:pt x="4636" y="1160"/>
                    <a:pt x="4640" y="1161"/>
                  </a:cubicBezTo>
                  <a:lnTo>
                    <a:pt x="4712" y="1169"/>
                  </a:lnTo>
                  <a:lnTo>
                    <a:pt x="4784" y="1168"/>
                  </a:lnTo>
                  <a:lnTo>
                    <a:pt x="4770" y="1171"/>
                  </a:lnTo>
                  <a:lnTo>
                    <a:pt x="4846" y="1139"/>
                  </a:lnTo>
                  <a:cubicBezTo>
                    <a:pt x="4855" y="1136"/>
                    <a:pt x="4865" y="1136"/>
                    <a:pt x="4874" y="1139"/>
                  </a:cubicBezTo>
                  <a:lnTo>
                    <a:pt x="4946" y="1167"/>
                  </a:lnTo>
                  <a:lnTo>
                    <a:pt x="4940" y="1165"/>
                  </a:lnTo>
                  <a:lnTo>
                    <a:pt x="5016" y="1181"/>
                  </a:lnTo>
                  <a:lnTo>
                    <a:pt x="4997" y="1182"/>
                  </a:lnTo>
                  <a:lnTo>
                    <a:pt x="5069" y="1158"/>
                  </a:lnTo>
                  <a:cubicBezTo>
                    <a:pt x="5073" y="1157"/>
                    <a:pt x="5078" y="1156"/>
                    <a:pt x="5082" y="1157"/>
                  </a:cubicBezTo>
                  <a:lnTo>
                    <a:pt x="5158" y="1161"/>
                  </a:lnTo>
                  <a:lnTo>
                    <a:pt x="5133" y="1169"/>
                  </a:lnTo>
                  <a:lnTo>
                    <a:pt x="5205" y="1109"/>
                  </a:lnTo>
                  <a:cubicBezTo>
                    <a:pt x="5217" y="1099"/>
                    <a:pt x="5232" y="1098"/>
                    <a:pt x="5245" y="1105"/>
                  </a:cubicBezTo>
                  <a:lnTo>
                    <a:pt x="5321" y="1145"/>
                  </a:lnTo>
                  <a:lnTo>
                    <a:pt x="5304" y="1140"/>
                  </a:lnTo>
                  <a:lnTo>
                    <a:pt x="5376" y="1140"/>
                  </a:lnTo>
                  <a:cubicBezTo>
                    <a:pt x="5378" y="1140"/>
                    <a:pt x="5380" y="1141"/>
                    <a:pt x="5382" y="1141"/>
                  </a:cubicBezTo>
                  <a:lnTo>
                    <a:pt x="5458" y="1153"/>
                  </a:lnTo>
                  <a:lnTo>
                    <a:pt x="5528" y="1161"/>
                  </a:lnTo>
                  <a:lnTo>
                    <a:pt x="5606" y="1173"/>
                  </a:lnTo>
                  <a:lnTo>
                    <a:pt x="5682" y="1194"/>
                  </a:lnTo>
                  <a:lnTo>
                    <a:pt x="5669" y="1193"/>
                  </a:lnTo>
                  <a:lnTo>
                    <a:pt x="5745" y="1185"/>
                  </a:lnTo>
                  <a:lnTo>
                    <a:pt x="5816" y="1177"/>
                  </a:lnTo>
                  <a:lnTo>
                    <a:pt x="5891" y="1165"/>
                  </a:lnTo>
                  <a:lnTo>
                    <a:pt x="5966" y="1161"/>
                  </a:lnTo>
                  <a:lnTo>
                    <a:pt x="6043" y="1157"/>
                  </a:lnTo>
                  <a:cubicBezTo>
                    <a:pt x="6048" y="1156"/>
                    <a:pt x="6053" y="1157"/>
                    <a:pt x="6058" y="1159"/>
                  </a:cubicBezTo>
                  <a:lnTo>
                    <a:pt x="6130" y="1187"/>
                  </a:lnTo>
                  <a:lnTo>
                    <a:pt x="6093" y="1193"/>
                  </a:lnTo>
                  <a:lnTo>
                    <a:pt x="6169" y="1129"/>
                  </a:lnTo>
                  <a:cubicBezTo>
                    <a:pt x="6172" y="1126"/>
                    <a:pt x="6176" y="1124"/>
                    <a:pt x="6180" y="1123"/>
                  </a:cubicBezTo>
                  <a:lnTo>
                    <a:pt x="6256" y="1095"/>
                  </a:lnTo>
                  <a:cubicBezTo>
                    <a:pt x="6260" y="1093"/>
                    <a:pt x="6264" y="1092"/>
                    <a:pt x="6268" y="1092"/>
                  </a:cubicBezTo>
                  <a:lnTo>
                    <a:pt x="6340" y="1092"/>
                  </a:lnTo>
                  <a:lnTo>
                    <a:pt x="6420" y="1101"/>
                  </a:lnTo>
                  <a:lnTo>
                    <a:pt x="6412" y="1101"/>
                  </a:lnTo>
                  <a:lnTo>
                    <a:pt x="6484" y="1093"/>
                  </a:lnTo>
                  <a:lnTo>
                    <a:pt x="6472" y="1097"/>
                  </a:lnTo>
                  <a:lnTo>
                    <a:pt x="6548" y="1057"/>
                  </a:lnTo>
                  <a:lnTo>
                    <a:pt x="6619" y="1017"/>
                  </a:lnTo>
                  <a:cubicBezTo>
                    <a:pt x="6629" y="1012"/>
                    <a:pt x="6640" y="1011"/>
                    <a:pt x="6650" y="1015"/>
                  </a:cubicBezTo>
                  <a:lnTo>
                    <a:pt x="6726" y="1047"/>
                  </a:lnTo>
                  <a:lnTo>
                    <a:pt x="6703" y="1046"/>
                  </a:lnTo>
                  <a:lnTo>
                    <a:pt x="6775" y="1026"/>
                  </a:lnTo>
                  <a:cubicBezTo>
                    <a:pt x="6779" y="1025"/>
                    <a:pt x="6784" y="1024"/>
                    <a:pt x="6788" y="1025"/>
                  </a:cubicBezTo>
                  <a:lnTo>
                    <a:pt x="6864" y="1033"/>
                  </a:lnTo>
                  <a:lnTo>
                    <a:pt x="6938" y="1045"/>
                  </a:lnTo>
                  <a:cubicBezTo>
                    <a:pt x="6944" y="1046"/>
                    <a:pt x="6948" y="1048"/>
                    <a:pt x="6953" y="1051"/>
                  </a:cubicBezTo>
                  <a:lnTo>
                    <a:pt x="7029" y="1103"/>
                  </a:lnTo>
                  <a:lnTo>
                    <a:pt x="6986" y="1104"/>
                  </a:lnTo>
                  <a:lnTo>
                    <a:pt x="7058" y="1048"/>
                  </a:lnTo>
                  <a:cubicBezTo>
                    <a:pt x="7066" y="1042"/>
                    <a:pt x="7075" y="1040"/>
                    <a:pt x="7084" y="1041"/>
                  </a:cubicBezTo>
                  <a:lnTo>
                    <a:pt x="7160" y="1049"/>
                  </a:lnTo>
                  <a:lnTo>
                    <a:pt x="7232" y="1057"/>
                  </a:lnTo>
                  <a:lnTo>
                    <a:pt x="7225" y="1057"/>
                  </a:lnTo>
                  <a:lnTo>
                    <a:pt x="7301" y="1049"/>
                  </a:lnTo>
                  <a:lnTo>
                    <a:pt x="7376" y="1048"/>
                  </a:lnTo>
                  <a:cubicBezTo>
                    <a:pt x="7384" y="1048"/>
                    <a:pt x="7391" y="1051"/>
                    <a:pt x="7397" y="1055"/>
                  </a:cubicBezTo>
                  <a:lnTo>
                    <a:pt x="7473" y="1107"/>
                  </a:lnTo>
                  <a:lnTo>
                    <a:pt x="7435" y="1105"/>
                  </a:lnTo>
                  <a:lnTo>
                    <a:pt x="7507" y="1065"/>
                  </a:lnTo>
                  <a:cubicBezTo>
                    <a:pt x="7511" y="1063"/>
                    <a:pt x="7515" y="1062"/>
                    <a:pt x="7519" y="1061"/>
                  </a:cubicBezTo>
                  <a:lnTo>
                    <a:pt x="7595" y="1049"/>
                  </a:lnTo>
                  <a:cubicBezTo>
                    <a:pt x="7599" y="1048"/>
                    <a:pt x="7603" y="1048"/>
                    <a:pt x="7606" y="1049"/>
                  </a:cubicBezTo>
                  <a:lnTo>
                    <a:pt x="7678" y="1061"/>
                  </a:lnTo>
                  <a:lnTo>
                    <a:pt x="7667" y="1061"/>
                  </a:lnTo>
                  <a:lnTo>
                    <a:pt x="7743" y="1049"/>
                  </a:lnTo>
                  <a:lnTo>
                    <a:pt x="7819" y="1037"/>
                  </a:lnTo>
                  <a:lnTo>
                    <a:pt x="7813" y="1038"/>
                  </a:lnTo>
                  <a:lnTo>
                    <a:pt x="7885" y="1014"/>
                  </a:lnTo>
                  <a:cubicBezTo>
                    <a:pt x="7897" y="1010"/>
                    <a:pt x="7909" y="1013"/>
                    <a:pt x="7919" y="1020"/>
                  </a:cubicBezTo>
                  <a:lnTo>
                    <a:pt x="7995" y="1080"/>
                  </a:lnTo>
                  <a:lnTo>
                    <a:pt x="7978" y="1073"/>
                  </a:lnTo>
                  <a:lnTo>
                    <a:pt x="8050" y="1085"/>
                  </a:lnTo>
                  <a:lnTo>
                    <a:pt x="8034" y="1086"/>
                  </a:lnTo>
                  <a:lnTo>
                    <a:pt x="8110" y="1062"/>
                  </a:lnTo>
                  <a:lnTo>
                    <a:pt x="8187" y="1049"/>
                  </a:lnTo>
                  <a:cubicBezTo>
                    <a:pt x="8189" y="1049"/>
                    <a:pt x="8190" y="1048"/>
                    <a:pt x="8192" y="1048"/>
                  </a:cubicBezTo>
                  <a:lnTo>
                    <a:pt x="8268" y="1048"/>
                  </a:lnTo>
                  <a:lnTo>
                    <a:pt x="8259" y="1050"/>
                  </a:lnTo>
                  <a:lnTo>
                    <a:pt x="8331" y="1030"/>
                  </a:lnTo>
                  <a:cubicBezTo>
                    <a:pt x="8338" y="1028"/>
                    <a:pt x="8345" y="1028"/>
                    <a:pt x="8351" y="1030"/>
                  </a:cubicBezTo>
                  <a:lnTo>
                    <a:pt x="8427" y="1054"/>
                  </a:lnTo>
                  <a:lnTo>
                    <a:pt x="8420" y="1053"/>
                  </a:lnTo>
                  <a:lnTo>
                    <a:pt x="8492" y="1061"/>
                  </a:lnTo>
                  <a:lnTo>
                    <a:pt x="8566" y="1065"/>
                  </a:lnTo>
                  <a:lnTo>
                    <a:pt x="8640" y="1073"/>
                  </a:lnTo>
                  <a:lnTo>
                    <a:pt x="8716" y="1081"/>
                  </a:lnTo>
                  <a:lnTo>
                    <a:pt x="8696" y="1084"/>
                  </a:lnTo>
                  <a:lnTo>
                    <a:pt x="8768" y="1048"/>
                  </a:lnTo>
                  <a:cubicBezTo>
                    <a:pt x="8777" y="1044"/>
                    <a:pt x="8786" y="1043"/>
                    <a:pt x="8795" y="1046"/>
                  </a:cubicBezTo>
                  <a:lnTo>
                    <a:pt x="8871" y="1070"/>
                  </a:lnTo>
                  <a:lnTo>
                    <a:pt x="8864" y="1069"/>
                  </a:lnTo>
                  <a:lnTo>
                    <a:pt x="8936" y="1077"/>
                  </a:lnTo>
                  <a:lnTo>
                    <a:pt x="8918" y="1079"/>
                  </a:lnTo>
                  <a:lnTo>
                    <a:pt x="8994" y="1047"/>
                  </a:lnTo>
                  <a:cubicBezTo>
                    <a:pt x="9000" y="1045"/>
                    <a:pt x="9005" y="1044"/>
                    <a:pt x="9010" y="1045"/>
                  </a:cubicBezTo>
                  <a:lnTo>
                    <a:pt x="9082" y="1049"/>
                  </a:lnTo>
                  <a:lnTo>
                    <a:pt x="9156" y="1048"/>
                  </a:lnTo>
                  <a:cubicBezTo>
                    <a:pt x="9176" y="1048"/>
                    <a:pt x="9192" y="1065"/>
                    <a:pt x="9192" y="1084"/>
                  </a:cubicBezTo>
                  <a:cubicBezTo>
                    <a:pt x="9192" y="1104"/>
                    <a:pt x="9176" y="1120"/>
                    <a:pt x="9156" y="1120"/>
                  </a:cubicBezTo>
                  <a:lnTo>
                    <a:pt x="9078" y="1120"/>
                  </a:lnTo>
                  <a:lnTo>
                    <a:pt x="9006" y="1116"/>
                  </a:lnTo>
                  <a:lnTo>
                    <a:pt x="9022" y="1114"/>
                  </a:lnTo>
                  <a:lnTo>
                    <a:pt x="8946" y="1146"/>
                  </a:lnTo>
                  <a:cubicBezTo>
                    <a:pt x="8941" y="1148"/>
                    <a:pt x="8935" y="1149"/>
                    <a:pt x="8928" y="1148"/>
                  </a:cubicBezTo>
                  <a:lnTo>
                    <a:pt x="8856" y="1140"/>
                  </a:lnTo>
                  <a:cubicBezTo>
                    <a:pt x="8854" y="1140"/>
                    <a:pt x="8852" y="1140"/>
                    <a:pt x="8850" y="1139"/>
                  </a:cubicBezTo>
                  <a:lnTo>
                    <a:pt x="8774" y="1115"/>
                  </a:lnTo>
                  <a:lnTo>
                    <a:pt x="8801" y="1113"/>
                  </a:lnTo>
                  <a:lnTo>
                    <a:pt x="8729" y="1149"/>
                  </a:lnTo>
                  <a:cubicBezTo>
                    <a:pt x="8722" y="1152"/>
                    <a:pt x="8716" y="1153"/>
                    <a:pt x="8709" y="1152"/>
                  </a:cubicBezTo>
                  <a:lnTo>
                    <a:pt x="8632" y="1144"/>
                  </a:lnTo>
                  <a:lnTo>
                    <a:pt x="8563" y="1136"/>
                  </a:lnTo>
                  <a:lnTo>
                    <a:pt x="8484" y="1132"/>
                  </a:lnTo>
                  <a:lnTo>
                    <a:pt x="8412" y="1124"/>
                  </a:lnTo>
                  <a:cubicBezTo>
                    <a:pt x="8410" y="1124"/>
                    <a:pt x="8408" y="1124"/>
                    <a:pt x="8406" y="1123"/>
                  </a:cubicBezTo>
                  <a:lnTo>
                    <a:pt x="8330" y="1099"/>
                  </a:lnTo>
                  <a:lnTo>
                    <a:pt x="8350" y="1099"/>
                  </a:lnTo>
                  <a:lnTo>
                    <a:pt x="8278" y="1119"/>
                  </a:lnTo>
                  <a:cubicBezTo>
                    <a:pt x="8275" y="1120"/>
                    <a:pt x="8272" y="1120"/>
                    <a:pt x="8268" y="1120"/>
                  </a:cubicBezTo>
                  <a:lnTo>
                    <a:pt x="8192" y="1120"/>
                  </a:lnTo>
                  <a:lnTo>
                    <a:pt x="8198" y="1120"/>
                  </a:lnTo>
                  <a:lnTo>
                    <a:pt x="8131" y="1131"/>
                  </a:lnTo>
                  <a:lnTo>
                    <a:pt x="8055" y="1155"/>
                  </a:lnTo>
                  <a:cubicBezTo>
                    <a:pt x="8050" y="1157"/>
                    <a:pt x="8044" y="1157"/>
                    <a:pt x="8039" y="1156"/>
                  </a:cubicBezTo>
                  <a:lnTo>
                    <a:pt x="7967" y="1144"/>
                  </a:lnTo>
                  <a:cubicBezTo>
                    <a:pt x="7961" y="1143"/>
                    <a:pt x="7955" y="1140"/>
                    <a:pt x="7950" y="1137"/>
                  </a:cubicBezTo>
                  <a:lnTo>
                    <a:pt x="7874" y="1077"/>
                  </a:lnTo>
                  <a:lnTo>
                    <a:pt x="7908" y="1083"/>
                  </a:lnTo>
                  <a:lnTo>
                    <a:pt x="7836" y="1107"/>
                  </a:lnTo>
                  <a:cubicBezTo>
                    <a:pt x="7834" y="1107"/>
                    <a:pt x="7832" y="1108"/>
                    <a:pt x="7830" y="1108"/>
                  </a:cubicBezTo>
                  <a:lnTo>
                    <a:pt x="7754" y="1120"/>
                  </a:lnTo>
                  <a:lnTo>
                    <a:pt x="7678" y="1132"/>
                  </a:lnTo>
                  <a:cubicBezTo>
                    <a:pt x="7674" y="1133"/>
                    <a:pt x="7670" y="1133"/>
                    <a:pt x="7667" y="1132"/>
                  </a:cubicBezTo>
                  <a:lnTo>
                    <a:pt x="7595" y="1120"/>
                  </a:lnTo>
                  <a:lnTo>
                    <a:pt x="7606" y="1120"/>
                  </a:lnTo>
                  <a:lnTo>
                    <a:pt x="7530" y="1132"/>
                  </a:lnTo>
                  <a:lnTo>
                    <a:pt x="7542" y="1128"/>
                  </a:lnTo>
                  <a:lnTo>
                    <a:pt x="7470" y="1168"/>
                  </a:lnTo>
                  <a:cubicBezTo>
                    <a:pt x="7458" y="1175"/>
                    <a:pt x="7443" y="1174"/>
                    <a:pt x="7432" y="1166"/>
                  </a:cubicBezTo>
                  <a:lnTo>
                    <a:pt x="7356" y="1114"/>
                  </a:lnTo>
                  <a:lnTo>
                    <a:pt x="7376" y="1120"/>
                  </a:lnTo>
                  <a:lnTo>
                    <a:pt x="7308" y="1120"/>
                  </a:lnTo>
                  <a:lnTo>
                    <a:pt x="7232" y="1128"/>
                  </a:lnTo>
                  <a:cubicBezTo>
                    <a:pt x="7230" y="1129"/>
                    <a:pt x="7227" y="1129"/>
                    <a:pt x="7224" y="1128"/>
                  </a:cubicBezTo>
                  <a:lnTo>
                    <a:pt x="7153" y="1120"/>
                  </a:lnTo>
                  <a:lnTo>
                    <a:pt x="7077" y="1112"/>
                  </a:lnTo>
                  <a:lnTo>
                    <a:pt x="7103" y="1105"/>
                  </a:lnTo>
                  <a:lnTo>
                    <a:pt x="7031" y="1161"/>
                  </a:lnTo>
                  <a:cubicBezTo>
                    <a:pt x="7018" y="1170"/>
                    <a:pt x="7001" y="1171"/>
                    <a:pt x="6988" y="1162"/>
                  </a:cubicBezTo>
                  <a:lnTo>
                    <a:pt x="6912" y="1110"/>
                  </a:lnTo>
                  <a:lnTo>
                    <a:pt x="6927" y="1116"/>
                  </a:lnTo>
                  <a:lnTo>
                    <a:pt x="6857" y="1104"/>
                  </a:lnTo>
                  <a:lnTo>
                    <a:pt x="6781" y="1096"/>
                  </a:lnTo>
                  <a:lnTo>
                    <a:pt x="6794" y="1095"/>
                  </a:lnTo>
                  <a:lnTo>
                    <a:pt x="6722" y="1115"/>
                  </a:lnTo>
                  <a:cubicBezTo>
                    <a:pt x="6714" y="1117"/>
                    <a:pt x="6706" y="1117"/>
                    <a:pt x="6698" y="1114"/>
                  </a:cubicBezTo>
                  <a:lnTo>
                    <a:pt x="6622" y="1082"/>
                  </a:lnTo>
                  <a:lnTo>
                    <a:pt x="6654" y="1080"/>
                  </a:lnTo>
                  <a:lnTo>
                    <a:pt x="6581" y="1120"/>
                  </a:lnTo>
                  <a:lnTo>
                    <a:pt x="6505" y="1160"/>
                  </a:lnTo>
                  <a:cubicBezTo>
                    <a:pt x="6501" y="1162"/>
                    <a:pt x="6497" y="1164"/>
                    <a:pt x="6492" y="1164"/>
                  </a:cubicBezTo>
                  <a:lnTo>
                    <a:pt x="6420" y="1172"/>
                  </a:lnTo>
                  <a:cubicBezTo>
                    <a:pt x="6418" y="1173"/>
                    <a:pt x="6415" y="1173"/>
                    <a:pt x="6413" y="1172"/>
                  </a:cubicBezTo>
                  <a:lnTo>
                    <a:pt x="6340" y="1164"/>
                  </a:lnTo>
                  <a:lnTo>
                    <a:pt x="6268" y="1164"/>
                  </a:lnTo>
                  <a:lnTo>
                    <a:pt x="6281" y="1162"/>
                  </a:lnTo>
                  <a:lnTo>
                    <a:pt x="6205" y="1190"/>
                  </a:lnTo>
                  <a:lnTo>
                    <a:pt x="6216" y="1184"/>
                  </a:lnTo>
                  <a:lnTo>
                    <a:pt x="6140" y="1248"/>
                  </a:lnTo>
                  <a:cubicBezTo>
                    <a:pt x="6130" y="1256"/>
                    <a:pt x="6116" y="1259"/>
                    <a:pt x="6103" y="1254"/>
                  </a:cubicBezTo>
                  <a:lnTo>
                    <a:pt x="6031" y="1226"/>
                  </a:lnTo>
                  <a:lnTo>
                    <a:pt x="6046" y="1228"/>
                  </a:lnTo>
                  <a:lnTo>
                    <a:pt x="5970" y="1232"/>
                  </a:lnTo>
                  <a:lnTo>
                    <a:pt x="5902" y="1236"/>
                  </a:lnTo>
                  <a:lnTo>
                    <a:pt x="5824" y="1248"/>
                  </a:lnTo>
                  <a:lnTo>
                    <a:pt x="5752" y="1256"/>
                  </a:lnTo>
                  <a:lnTo>
                    <a:pt x="5676" y="1264"/>
                  </a:lnTo>
                  <a:cubicBezTo>
                    <a:pt x="5672" y="1265"/>
                    <a:pt x="5667" y="1264"/>
                    <a:pt x="5663" y="1263"/>
                  </a:cubicBezTo>
                  <a:lnTo>
                    <a:pt x="5595" y="1244"/>
                  </a:lnTo>
                  <a:lnTo>
                    <a:pt x="5520" y="1232"/>
                  </a:lnTo>
                  <a:lnTo>
                    <a:pt x="5447" y="1224"/>
                  </a:lnTo>
                  <a:lnTo>
                    <a:pt x="5371" y="1212"/>
                  </a:lnTo>
                  <a:lnTo>
                    <a:pt x="5376" y="1212"/>
                  </a:lnTo>
                  <a:lnTo>
                    <a:pt x="5304" y="1212"/>
                  </a:lnTo>
                  <a:cubicBezTo>
                    <a:pt x="5299" y="1212"/>
                    <a:pt x="5293" y="1211"/>
                    <a:pt x="5288" y="1208"/>
                  </a:cubicBezTo>
                  <a:lnTo>
                    <a:pt x="5212" y="1168"/>
                  </a:lnTo>
                  <a:lnTo>
                    <a:pt x="5252" y="1164"/>
                  </a:lnTo>
                  <a:lnTo>
                    <a:pt x="5180" y="1224"/>
                  </a:lnTo>
                  <a:cubicBezTo>
                    <a:pt x="5173" y="1230"/>
                    <a:pt x="5164" y="1233"/>
                    <a:pt x="5155" y="1232"/>
                  </a:cubicBezTo>
                  <a:lnTo>
                    <a:pt x="5079" y="1228"/>
                  </a:lnTo>
                  <a:lnTo>
                    <a:pt x="5092" y="1227"/>
                  </a:lnTo>
                  <a:lnTo>
                    <a:pt x="5020" y="1251"/>
                  </a:lnTo>
                  <a:cubicBezTo>
                    <a:pt x="5014" y="1253"/>
                    <a:pt x="5007" y="1253"/>
                    <a:pt x="5001" y="1252"/>
                  </a:cubicBezTo>
                  <a:lnTo>
                    <a:pt x="4925" y="1236"/>
                  </a:lnTo>
                  <a:cubicBezTo>
                    <a:pt x="4923" y="1235"/>
                    <a:pt x="4921" y="1235"/>
                    <a:pt x="4919" y="1234"/>
                  </a:cubicBezTo>
                  <a:lnTo>
                    <a:pt x="4847" y="1206"/>
                  </a:lnTo>
                  <a:lnTo>
                    <a:pt x="4874" y="1206"/>
                  </a:lnTo>
                  <a:lnTo>
                    <a:pt x="4798" y="1238"/>
                  </a:lnTo>
                  <a:cubicBezTo>
                    <a:pt x="4794" y="1240"/>
                    <a:pt x="4789" y="1240"/>
                    <a:pt x="4784" y="1240"/>
                  </a:cubicBezTo>
                  <a:lnTo>
                    <a:pt x="4704" y="1240"/>
                  </a:lnTo>
                  <a:lnTo>
                    <a:pt x="4632" y="1232"/>
                  </a:lnTo>
                  <a:lnTo>
                    <a:pt x="4646" y="1231"/>
                  </a:lnTo>
                  <a:lnTo>
                    <a:pt x="4570" y="1251"/>
                  </a:lnTo>
                  <a:cubicBezTo>
                    <a:pt x="4564" y="1253"/>
                    <a:pt x="4558" y="1253"/>
                    <a:pt x="4553" y="1252"/>
                  </a:cubicBezTo>
                  <a:lnTo>
                    <a:pt x="4481" y="1236"/>
                  </a:lnTo>
                  <a:lnTo>
                    <a:pt x="4487" y="1236"/>
                  </a:lnTo>
                  <a:lnTo>
                    <a:pt x="4408" y="1232"/>
                  </a:lnTo>
                  <a:lnTo>
                    <a:pt x="4336" y="1224"/>
                  </a:lnTo>
                  <a:lnTo>
                    <a:pt x="4351" y="1223"/>
                  </a:lnTo>
                  <a:lnTo>
                    <a:pt x="4276" y="1247"/>
                  </a:lnTo>
                  <a:lnTo>
                    <a:pt x="4204" y="1271"/>
                  </a:lnTo>
                  <a:cubicBezTo>
                    <a:pt x="4200" y="1272"/>
                    <a:pt x="4196" y="1272"/>
                    <a:pt x="4192" y="1272"/>
                  </a:cubicBezTo>
                  <a:lnTo>
                    <a:pt x="4116" y="1272"/>
                  </a:lnTo>
                  <a:lnTo>
                    <a:pt x="4128" y="1271"/>
                  </a:lnTo>
                  <a:lnTo>
                    <a:pt x="4056" y="1295"/>
                  </a:lnTo>
                  <a:cubicBezTo>
                    <a:pt x="4051" y="1296"/>
                    <a:pt x="4046" y="1297"/>
                    <a:pt x="4041" y="1296"/>
                  </a:cubicBezTo>
                  <a:lnTo>
                    <a:pt x="3965" y="1288"/>
                  </a:lnTo>
                  <a:lnTo>
                    <a:pt x="3982" y="1286"/>
                  </a:lnTo>
                  <a:lnTo>
                    <a:pt x="3907" y="1315"/>
                  </a:lnTo>
                  <a:lnTo>
                    <a:pt x="3831" y="1339"/>
                  </a:lnTo>
                  <a:lnTo>
                    <a:pt x="3837" y="1337"/>
                  </a:lnTo>
                  <a:lnTo>
                    <a:pt x="3765" y="1373"/>
                  </a:lnTo>
                  <a:cubicBezTo>
                    <a:pt x="3761" y="1375"/>
                    <a:pt x="3757" y="1376"/>
                    <a:pt x="3752" y="1376"/>
                  </a:cubicBezTo>
                  <a:lnTo>
                    <a:pt x="3676" y="1384"/>
                  </a:lnTo>
                  <a:cubicBezTo>
                    <a:pt x="3674" y="1385"/>
                    <a:pt x="3671" y="1385"/>
                    <a:pt x="3668" y="1384"/>
                  </a:cubicBezTo>
                  <a:lnTo>
                    <a:pt x="3596" y="1376"/>
                  </a:lnTo>
                  <a:lnTo>
                    <a:pt x="3619" y="1372"/>
                  </a:lnTo>
                  <a:lnTo>
                    <a:pt x="3543" y="1416"/>
                  </a:lnTo>
                  <a:cubicBezTo>
                    <a:pt x="3537" y="1419"/>
                    <a:pt x="3531" y="1420"/>
                    <a:pt x="3524" y="1420"/>
                  </a:cubicBezTo>
                  <a:lnTo>
                    <a:pt x="3452" y="1420"/>
                  </a:lnTo>
                  <a:lnTo>
                    <a:pt x="3469" y="1416"/>
                  </a:lnTo>
                  <a:lnTo>
                    <a:pt x="3393" y="1456"/>
                  </a:lnTo>
                  <a:cubicBezTo>
                    <a:pt x="3388" y="1459"/>
                    <a:pt x="3382" y="1460"/>
                    <a:pt x="3376" y="1460"/>
                  </a:cubicBezTo>
                  <a:lnTo>
                    <a:pt x="3300" y="1460"/>
                  </a:lnTo>
                  <a:lnTo>
                    <a:pt x="3312" y="1459"/>
                  </a:lnTo>
                  <a:lnTo>
                    <a:pt x="3240" y="1483"/>
                  </a:lnTo>
                  <a:cubicBezTo>
                    <a:pt x="3231" y="1486"/>
                    <a:pt x="3221" y="1485"/>
                    <a:pt x="3213" y="1481"/>
                  </a:cubicBezTo>
                  <a:lnTo>
                    <a:pt x="3137" y="1445"/>
                  </a:lnTo>
                  <a:lnTo>
                    <a:pt x="3160" y="1448"/>
                  </a:lnTo>
                  <a:lnTo>
                    <a:pt x="3088" y="1464"/>
                  </a:lnTo>
                  <a:cubicBezTo>
                    <a:pt x="3083" y="1465"/>
                    <a:pt x="3078" y="1465"/>
                    <a:pt x="3073" y="1464"/>
                  </a:cubicBezTo>
                  <a:lnTo>
                    <a:pt x="2993" y="1447"/>
                  </a:lnTo>
                  <a:lnTo>
                    <a:pt x="2921" y="1423"/>
                  </a:lnTo>
                  <a:lnTo>
                    <a:pt x="2942" y="1423"/>
                  </a:lnTo>
                  <a:lnTo>
                    <a:pt x="2866" y="1443"/>
                  </a:lnTo>
                  <a:cubicBezTo>
                    <a:pt x="2861" y="1445"/>
                    <a:pt x="2856" y="1445"/>
                    <a:pt x="2851" y="1444"/>
                  </a:cubicBezTo>
                  <a:lnTo>
                    <a:pt x="2775" y="1431"/>
                  </a:lnTo>
                  <a:lnTo>
                    <a:pt x="2699" y="1411"/>
                  </a:lnTo>
                  <a:lnTo>
                    <a:pt x="2720" y="1411"/>
                  </a:lnTo>
                  <a:lnTo>
                    <a:pt x="2648" y="1435"/>
                  </a:lnTo>
                  <a:cubicBezTo>
                    <a:pt x="2638" y="1438"/>
                    <a:pt x="2627" y="1437"/>
                    <a:pt x="2618" y="1432"/>
                  </a:cubicBezTo>
                  <a:lnTo>
                    <a:pt x="2542" y="1388"/>
                  </a:lnTo>
                  <a:lnTo>
                    <a:pt x="2570" y="1391"/>
                  </a:lnTo>
                  <a:lnTo>
                    <a:pt x="2498" y="1411"/>
                  </a:lnTo>
                  <a:cubicBezTo>
                    <a:pt x="2482" y="1416"/>
                    <a:pt x="2465" y="1409"/>
                    <a:pt x="2457" y="1394"/>
                  </a:cubicBezTo>
                  <a:lnTo>
                    <a:pt x="2384" y="1262"/>
                  </a:lnTo>
                  <a:lnTo>
                    <a:pt x="2312" y="1166"/>
                  </a:lnTo>
                  <a:lnTo>
                    <a:pt x="2325" y="1177"/>
                  </a:lnTo>
                  <a:lnTo>
                    <a:pt x="2249" y="1141"/>
                  </a:lnTo>
                  <a:cubicBezTo>
                    <a:pt x="2243" y="1138"/>
                    <a:pt x="2238" y="1134"/>
                    <a:pt x="2235" y="1129"/>
                  </a:cubicBezTo>
                  <a:lnTo>
                    <a:pt x="2162" y="1023"/>
                  </a:lnTo>
                  <a:lnTo>
                    <a:pt x="2086" y="895"/>
                  </a:lnTo>
                  <a:cubicBezTo>
                    <a:pt x="2085" y="893"/>
                    <a:pt x="2084" y="892"/>
                    <a:pt x="2083" y="890"/>
                  </a:cubicBezTo>
                  <a:lnTo>
                    <a:pt x="2011" y="710"/>
                  </a:lnTo>
                  <a:lnTo>
                    <a:pt x="2021" y="724"/>
                  </a:lnTo>
                  <a:lnTo>
                    <a:pt x="1944" y="659"/>
                  </a:lnTo>
                  <a:lnTo>
                    <a:pt x="1868" y="587"/>
                  </a:lnTo>
                  <a:lnTo>
                    <a:pt x="1876" y="593"/>
                  </a:lnTo>
                  <a:lnTo>
                    <a:pt x="1800" y="554"/>
                  </a:lnTo>
                  <a:lnTo>
                    <a:pt x="1728" y="505"/>
                  </a:lnTo>
                  <a:lnTo>
                    <a:pt x="1657" y="469"/>
                  </a:lnTo>
                  <a:lnTo>
                    <a:pt x="1581" y="433"/>
                  </a:lnTo>
                  <a:lnTo>
                    <a:pt x="1602" y="436"/>
                  </a:lnTo>
                  <a:lnTo>
                    <a:pt x="1528" y="448"/>
                  </a:lnTo>
                  <a:lnTo>
                    <a:pt x="1452" y="456"/>
                  </a:lnTo>
                  <a:cubicBezTo>
                    <a:pt x="1450" y="456"/>
                    <a:pt x="1448" y="457"/>
                    <a:pt x="1446" y="456"/>
                  </a:cubicBezTo>
                  <a:lnTo>
                    <a:pt x="1374" y="452"/>
                  </a:lnTo>
                  <a:cubicBezTo>
                    <a:pt x="1364" y="452"/>
                    <a:pt x="1355" y="447"/>
                    <a:pt x="1349" y="439"/>
                  </a:cubicBezTo>
                  <a:lnTo>
                    <a:pt x="1273" y="347"/>
                  </a:lnTo>
                  <a:lnTo>
                    <a:pt x="1318" y="356"/>
                  </a:lnTo>
                  <a:lnTo>
                    <a:pt x="1246" y="396"/>
                  </a:lnTo>
                  <a:cubicBezTo>
                    <a:pt x="1234" y="402"/>
                    <a:pt x="1220" y="402"/>
                    <a:pt x="1209" y="395"/>
                  </a:cubicBezTo>
                  <a:lnTo>
                    <a:pt x="1133" y="347"/>
                  </a:lnTo>
                  <a:lnTo>
                    <a:pt x="1141" y="351"/>
                  </a:lnTo>
                  <a:lnTo>
                    <a:pt x="1069" y="327"/>
                  </a:lnTo>
                  <a:lnTo>
                    <a:pt x="1082" y="328"/>
                  </a:lnTo>
                  <a:lnTo>
                    <a:pt x="1006" y="332"/>
                  </a:lnTo>
                  <a:cubicBezTo>
                    <a:pt x="999" y="333"/>
                    <a:pt x="992" y="331"/>
                    <a:pt x="986" y="327"/>
                  </a:cubicBezTo>
                  <a:lnTo>
                    <a:pt x="914" y="283"/>
                  </a:lnTo>
                  <a:lnTo>
                    <a:pt x="925" y="288"/>
                  </a:lnTo>
                  <a:lnTo>
                    <a:pt x="849" y="272"/>
                  </a:lnTo>
                  <a:cubicBezTo>
                    <a:pt x="845" y="271"/>
                    <a:pt x="841" y="269"/>
                    <a:pt x="838" y="267"/>
                  </a:cubicBezTo>
                  <a:lnTo>
                    <a:pt x="766" y="223"/>
                  </a:lnTo>
                  <a:lnTo>
                    <a:pt x="777" y="228"/>
                  </a:lnTo>
                  <a:lnTo>
                    <a:pt x="701" y="212"/>
                  </a:lnTo>
                  <a:lnTo>
                    <a:pt x="629" y="196"/>
                  </a:lnTo>
                  <a:cubicBezTo>
                    <a:pt x="627" y="195"/>
                    <a:pt x="624" y="194"/>
                    <a:pt x="622" y="194"/>
                  </a:cubicBezTo>
                  <a:lnTo>
                    <a:pt x="550" y="163"/>
                  </a:lnTo>
                  <a:lnTo>
                    <a:pt x="479" y="140"/>
                  </a:lnTo>
                  <a:lnTo>
                    <a:pt x="407" y="128"/>
                  </a:lnTo>
                  <a:lnTo>
                    <a:pt x="420" y="128"/>
                  </a:lnTo>
                  <a:lnTo>
                    <a:pt x="344" y="144"/>
                  </a:lnTo>
                  <a:lnTo>
                    <a:pt x="354" y="140"/>
                  </a:lnTo>
                  <a:lnTo>
                    <a:pt x="282" y="180"/>
                  </a:lnTo>
                  <a:cubicBezTo>
                    <a:pt x="275" y="184"/>
                    <a:pt x="267" y="185"/>
                    <a:pt x="259" y="184"/>
                  </a:cubicBezTo>
                  <a:lnTo>
                    <a:pt x="183" y="172"/>
                  </a:lnTo>
                  <a:lnTo>
                    <a:pt x="192" y="172"/>
                  </a:lnTo>
                  <a:lnTo>
                    <a:pt x="120" y="180"/>
                  </a:lnTo>
                  <a:cubicBezTo>
                    <a:pt x="108" y="182"/>
                    <a:pt x="95" y="176"/>
                    <a:pt x="87" y="166"/>
                  </a:cubicBezTo>
                  <a:lnTo>
                    <a:pt x="11" y="62"/>
                  </a:lnTo>
                  <a:cubicBezTo>
                    <a:pt x="0" y="46"/>
                    <a:pt x="3" y="23"/>
                    <a:pt x="19" y="11"/>
                  </a:cubicBezTo>
                  <a:cubicBezTo>
                    <a:pt x="35" y="0"/>
                    <a:pt x="58" y="3"/>
                    <a:pt x="70" y="19"/>
                  </a:cubicBezTo>
                  <a:close/>
                </a:path>
              </a:pathLst>
            </a:custGeom>
            <a:grpFill/>
            <a:ln w="25400" cap="flat">
              <a:solidFill>
                <a:srgbClr val="8E2929"/>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20" name="Group 119"/>
          <p:cNvGrpSpPr/>
          <p:nvPr/>
        </p:nvGrpSpPr>
        <p:grpSpPr>
          <a:xfrm>
            <a:off x="758825" y="2454275"/>
            <a:ext cx="7494588" cy="1981201"/>
            <a:chOff x="758825" y="2454275"/>
            <a:chExt cx="7494588" cy="1981201"/>
          </a:xfrm>
          <a:solidFill>
            <a:srgbClr val="BFBFBF"/>
          </a:solidFill>
        </p:grpSpPr>
        <p:sp>
          <p:nvSpPr>
            <p:cNvPr id="1853446" name="Freeform 25"/>
            <p:cNvSpPr>
              <a:spLocks/>
            </p:cNvSpPr>
            <p:nvPr/>
          </p:nvSpPr>
          <p:spPr bwMode="auto">
            <a:xfrm>
              <a:off x="758825" y="2454275"/>
              <a:ext cx="4651375" cy="1443038"/>
            </a:xfrm>
            <a:custGeom>
              <a:avLst/>
              <a:gdLst>
                <a:gd name="T0" fmla="*/ 1018 w 29802"/>
                <a:gd name="T1" fmla="*/ 437 h 8538"/>
                <a:gd name="T2" fmla="*/ 1886 w 29802"/>
                <a:gd name="T3" fmla="*/ 864 h 8538"/>
                <a:gd name="T4" fmla="*/ 2931 w 29802"/>
                <a:gd name="T5" fmla="*/ 1050 h 8538"/>
                <a:gd name="T6" fmla="*/ 3794 w 29802"/>
                <a:gd name="T7" fmla="*/ 1603 h 8538"/>
                <a:gd name="T8" fmla="*/ 4845 w 29802"/>
                <a:gd name="T9" fmla="*/ 1757 h 8538"/>
                <a:gd name="T10" fmla="*/ 5922 w 29802"/>
                <a:gd name="T11" fmla="*/ 2061 h 8538"/>
                <a:gd name="T12" fmla="*/ 6743 w 29802"/>
                <a:gd name="T13" fmla="*/ 2259 h 8538"/>
                <a:gd name="T14" fmla="*/ 7825 w 29802"/>
                <a:gd name="T15" fmla="*/ 2401 h 8538"/>
                <a:gd name="T16" fmla="*/ 8857 w 29802"/>
                <a:gd name="T17" fmla="*/ 2137 h 8538"/>
                <a:gd name="T18" fmla="*/ 9672 w 29802"/>
                <a:gd name="T19" fmla="*/ 2177 h 8538"/>
                <a:gd name="T20" fmla="*/ 10743 w 29802"/>
                <a:gd name="T21" fmla="*/ 1963 h 8538"/>
                <a:gd name="T22" fmla="*/ 11675 w 29802"/>
                <a:gd name="T23" fmla="*/ 2122 h 8538"/>
                <a:gd name="T24" fmla="*/ 12490 w 29802"/>
                <a:gd name="T25" fmla="*/ 2231 h 8538"/>
                <a:gd name="T26" fmla="*/ 13433 w 29802"/>
                <a:gd name="T27" fmla="*/ 1820 h 8538"/>
                <a:gd name="T28" fmla="*/ 14506 w 29802"/>
                <a:gd name="T29" fmla="*/ 2037 h 8538"/>
                <a:gd name="T30" fmla="*/ 15294 w 29802"/>
                <a:gd name="T31" fmla="*/ 2537 h 8538"/>
                <a:gd name="T32" fmla="*/ 16264 w 29802"/>
                <a:gd name="T33" fmla="*/ 2857 h 8538"/>
                <a:gd name="T34" fmla="*/ 17282 w 29802"/>
                <a:gd name="T35" fmla="*/ 3611 h 8538"/>
                <a:gd name="T36" fmla="*/ 18193 w 29802"/>
                <a:gd name="T37" fmla="*/ 3753 h 8538"/>
                <a:gd name="T38" fmla="*/ 19230 w 29802"/>
                <a:gd name="T39" fmla="*/ 4056 h 8538"/>
                <a:gd name="T40" fmla="*/ 20117 w 29802"/>
                <a:gd name="T41" fmla="*/ 4639 h 8538"/>
                <a:gd name="T42" fmla="*/ 21187 w 29802"/>
                <a:gd name="T43" fmla="*/ 5742 h 8538"/>
                <a:gd name="T44" fmla="*/ 22359 w 29802"/>
                <a:gd name="T45" fmla="*/ 6546 h 8538"/>
                <a:gd name="T46" fmla="*/ 23399 w 29802"/>
                <a:gd name="T47" fmla="*/ 7066 h 8538"/>
                <a:gd name="T48" fmla="*/ 24267 w 29802"/>
                <a:gd name="T49" fmla="*/ 7343 h 8538"/>
                <a:gd name="T50" fmla="*/ 25325 w 29802"/>
                <a:gd name="T51" fmla="*/ 7704 h 8538"/>
                <a:gd name="T52" fmla="*/ 26288 w 29802"/>
                <a:gd name="T53" fmla="*/ 7967 h 8538"/>
                <a:gd name="T54" fmla="*/ 27227 w 29802"/>
                <a:gd name="T55" fmla="*/ 8055 h 8538"/>
                <a:gd name="T56" fmla="*/ 28125 w 29802"/>
                <a:gd name="T57" fmla="*/ 8079 h 8538"/>
                <a:gd name="T58" fmla="*/ 29275 w 29802"/>
                <a:gd name="T59" fmla="*/ 8203 h 8538"/>
                <a:gd name="T60" fmla="*/ 29290 w 29802"/>
                <a:gd name="T61" fmla="*/ 8346 h 8538"/>
                <a:gd name="T62" fmla="*/ 28072 w 29802"/>
                <a:gd name="T63" fmla="*/ 8214 h 8538"/>
                <a:gd name="T64" fmla="*/ 27178 w 29802"/>
                <a:gd name="T65" fmla="*/ 8190 h 8538"/>
                <a:gd name="T66" fmla="*/ 26341 w 29802"/>
                <a:gd name="T67" fmla="*/ 8102 h 8538"/>
                <a:gd name="T68" fmla="*/ 25240 w 29802"/>
                <a:gd name="T69" fmla="*/ 7821 h 8538"/>
                <a:gd name="T70" fmla="*/ 24218 w 29802"/>
                <a:gd name="T71" fmla="*/ 7478 h 8538"/>
                <a:gd name="T72" fmla="*/ 23310 w 29802"/>
                <a:gd name="T73" fmla="*/ 7179 h 8538"/>
                <a:gd name="T74" fmla="*/ 22270 w 29802"/>
                <a:gd name="T75" fmla="*/ 6659 h 8538"/>
                <a:gd name="T76" fmla="*/ 21074 w 29802"/>
                <a:gd name="T77" fmla="*/ 5831 h 8538"/>
                <a:gd name="T78" fmla="*/ 20064 w 29802"/>
                <a:gd name="T79" fmla="*/ 4774 h 8538"/>
                <a:gd name="T80" fmla="*/ 19175 w 29802"/>
                <a:gd name="T81" fmla="*/ 4189 h 8538"/>
                <a:gd name="T82" fmla="*/ 18132 w 29802"/>
                <a:gd name="T83" fmla="*/ 3884 h 8538"/>
                <a:gd name="T84" fmla="*/ 17267 w 29802"/>
                <a:gd name="T85" fmla="*/ 3754 h 8538"/>
                <a:gd name="T86" fmla="*/ 16205 w 29802"/>
                <a:gd name="T87" fmla="*/ 2988 h 8538"/>
                <a:gd name="T88" fmla="*/ 15399 w 29802"/>
                <a:gd name="T89" fmla="*/ 2636 h 8538"/>
                <a:gd name="T90" fmla="*/ 14444 w 29802"/>
                <a:gd name="T91" fmla="*/ 2161 h 8538"/>
                <a:gd name="T92" fmla="*/ 13556 w 29802"/>
                <a:gd name="T93" fmla="*/ 1993 h 8538"/>
                <a:gd name="T94" fmla="*/ 12723 w 29802"/>
                <a:gd name="T95" fmla="*/ 2246 h 8538"/>
                <a:gd name="T96" fmla="*/ 11767 w 29802"/>
                <a:gd name="T97" fmla="*/ 2317 h 8538"/>
                <a:gd name="T98" fmla="*/ 10736 w 29802"/>
                <a:gd name="T99" fmla="*/ 2104 h 8538"/>
                <a:gd name="T100" fmla="*/ 9909 w 29802"/>
                <a:gd name="T101" fmla="*/ 2180 h 8538"/>
                <a:gd name="T102" fmla="*/ 8796 w 29802"/>
                <a:gd name="T103" fmla="*/ 2268 h 8538"/>
                <a:gd name="T104" fmla="*/ 7764 w 29802"/>
                <a:gd name="T105" fmla="*/ 2532 h 8538"/>
                <a:gd name="T106" fmla="*/ 6766 w 29802"/>
                <a:gd name="T107" fmla="*/ 2401 h 8538"/>
                <a:gd name="T108" fmla="*/ 5811 w 29802"/>
                <a:gd name="T109" fmla="*/ 2152 h 8538"/>
                <a:gd name="T110" fmla="*/ 4808 w 29802"/>
                <a:gd name="T111" fmla="*/ 1896 h 8538"/>
                <a:gd name="T112" fmla="*/ 3779 w 29802"/>
                <a:gd name="T113" fmla="*/ 1746 h 8538"/>
                <a:gd name="T114" fmla="*/ 2902 w 29802"/>
                <a:gd name="T115" fmla="*/ 1186 h 8538"/>
                <a:gd name="T116" fmla="*/ 1983 w 29802"/>
                <a:gd name="T117" fmla="*/ 1061 h 8538"/>
                <a:gd name="T118" fmla="*/ 1074 w 29802"/>
                <a:gd name="T119" fmla="*/ 680 h 8538"/>
                <a:gd name="T120" fmla="*/ 52 w 29802"/>
                <a:gd name="T121" fmla="*/ 148 h 8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802" h="8538">
                  <a:moveTo>
                    <a:pt x="113" y="17"/>
                  </a:moveTo>
                  <a:lnTo>
                    <a:pt x="265" y="89"/>
                  </a:lnTo>
                  <a:lnTo>
                    <a:pt x="401" y="134"/>
                  </a:lnTo>
                  <a:cubicBezTo>
                    <a:pt x="408" y="136"/>
                    <a:pt x="414" y="139"/>
                    <a:pt x="419" y="143"/>
                  </a:cubicBezTo>
                  <a:lnTo>
                    <a:pt x="571" y="247"/>
                  </a:lnTo>
                  <a:lnTo>
                    <a:pt x="534" y="235"/>
                  </a:lnTo>
                  <a:lnTo>
                    <a:pt x="678" y="243"/>
                  </a:lnTo>
                  <a:cubicBezTo>
                    <a:pt x="699" y="244"/>
                    <a:pt x="717" y="253"/>
                    <a:pt x="730" y="269"/>
                  </a:cubicBezTo>
                  <a:lnTo>
                    <a:pt x="882" y="453"/>
                  </a:lnTo>
                  <a:lnTo>
                    <a:pt x="822" y="427"/>
                  </a:lnTo>
                  <a:lnTo>
                    <a:pt x="966" y="419"/>
                  </a:lnTo>
                  <a:cubicBezTo>
                    <a:pt x="986" y="418"/>
                    <a:pt x="1004" y="424"/>
                    <a:pt x="1018" y="437"/>
                  </a:cubicBezTo>
                  <a:lnTo>
                    <a:pt x="1170" y="573"/>
                  </a:lnTo>
                  <a:lnTo>
                    <a:pt x="1118" y="555"/>
                  </a:lnTo>
                  <a:lnTo>
                    <a:pt x="1262" y="547"/>
                  </a:lnTo>
                  <a:cubicBezTo>
                    <a:pt x="1271" y="546"/>
                    <a:pt x="1280" y="547"/>
                    <a:pt x="1288" y="550"/>
                  </a:cubicBezTo>
                  <a:lnTo>
                    <a:pt x="1440" y="598"/>
                  </a:lnTo>
                  <a:lnTo>
                    <a:pt x="1422" y="595"/>
                  </a:lnTo>
                  <a:lnTo>
                    <a:pt x="1566" y="603"/>
                  </a:lnTo>
                  <a:cubicBezTo>
                    <a:pt x="1570" y="603"/>
                    <a:pt x="1574" y="603"/>
                    <a:pt x="1577" y="604"/>
                  </a:cubicBezTo>
                  <a:lnTo>
                    <a:pt x="1729" y="636"/>
                  </a:lnTo>
                  <a:cubicBezTo>
                    <a:pt x="1748" y="640"/>
                    <a:pt x="1765" y="651"/>
                    <a:pt x="1775" y="668"/>
                  </a:cubicBezTo>
                  <a:lnTo>
                    <a:pt x="1919" y="892"/>
                  </a:lnTo>
                  <a:lnTo>
                    <a:pt x="1886" y="864"/>
                  </a:lnTo>
                  <a:lnTo>
                    <a:pt x="2038" y="928"/>
                  </a:lnTo>
                  <a:lnTo>
                    <a:pt x="2184" y="974"/>
                  </a:lnTo>
                  <a:lnTo>
                    <a:pt x="2133" y="977"/>
                  </a:lnTo>
                  <a:lnTo>
                    <a:pt x="2277" y="913"/>
                  </a:lnTo>
                  <a:cubicBezTo>
                    <a:pt x="2282" y="911"/>
                    <a:pt x="2287" y="909"/>
                    <a:pt x="2292" y="908"/>
                  </a:cubicBezTo>
                  <a:lnTo>
                    <a:pt x="2444" y="876"/>
                  </a:lnTo>
                  <a:lnTo>
                    <a:pt x="2429" y="881"/>
                  </a:lnTo>
                  <a:lnTo>
                    <a:pt x="2573" y="817"/>
                  </a:lnTo>
                  <a:cubicBezTo>
                    <a:pt x="2601" y="804"/>
                    <a:pt x="2634" y="811"/>
                    <a:pt x="2655" y="833"/>
                  </a:cubicBezTo>
                  <a:lnTo>
                    <a:pt x="2807" y="993"/>
                  </a:lnTo>
                  <a:lnTo>
                    <a:pt x="2787" y="978"/>
                  </a:lnTo>
                  <a:lnTo>
                    <a:pt x="2931" y="1050"/>
                  </a:lnTo>
                  <a:lnTo>
                    <a:pt x="2895" y="1043"/>
                  </a:lnTo>
                  <a:lnTo>
                    <a:pt x="3047" y="1035"/>
                  </a:lnTo>
                  <a:lnTo>
                    <a:pt x="3198" y="1043"/>
                  </a:lnTo>
                  <a:cubicBezTo>
                    <a:pt x="3213" y="1043"/>
                    <a:pt x="3227" y="1049"/>
                    <a:pt x="3239" y="1058"/>
                  </a:cubicBezTo>
                  <a:lnTo>
                    <a:pt x="3391" y="1178"/>
                  </a:lnTo>
                  <a:cubicBezTo>
                    <a:pt x="3404" y="1188"/>
                    <a:pt x="3413" y="1203"/>
                    <a:pt x="3417" y="1220"/>
                  </a:cubicBezTo>
                  <a:lnTo>
                    <a:pt x="3561" y="1900"/>
                  </a:lnTo>
                  <a:lnTo>
                    <a:pt x="3427" y="1880"/>
                  </a:lnTo>
                  <a:lnTo>
                    <a:pt x="3579" y="1600"/>
                  </a:lnTo>
                  <a:cubicBezTo>
                    <a:pt x="3595" y="1571"/>
                    <a:pt x="3629" y="1556"/>
                    <a:pt x="3662" y="1565"/>
                  </a:cubicBezTo>
                  <a:lnTo>
                    <a:pt x="3806" y="1605"/>
                  </a:lnTo>
                  <a:lnTo>
                    <a:pt x="3794" y="1603"/>
                  </a:lnTo>
                  <a:lnTo>
                    <a:pt x="3946" y="1619"/>
                  </a:lnTo>
                  <a:lnTo>
                    <a:pt x="3916" y="1622"/>
                  </a:lnTo>
                  <a:lnTo>
                    <a:pt x="4060" y="1574"/>
                  </a:lnTo>
                  <a:cubicBezTo>
                    <a:pt x="4075" y="1569"/>
                    <a:pt x="4092" y="1569"/>
                    <a:pt x="4107" y="1575"/>
                  </a:cubicBezTo>
                  <a:lnTo>
                    <a:pt x="4259" y="1631"/>
                  </a:lnTo>
                  <a:lnTo>
                    <a:pt x="4394" y="1660"/>
                  </a:lnTo>
                  <a:cubicBezTo>
                    <a:pt x="4404" y="1662"/>
                    <a:pt x="4413" y="1667"/>
                    <a:pt x="4421" y="1673"/>
                  </a:cubicBezTo>
                  <a:lnTo>
                    <a:pt x="4573" y="1785"/>
                  </a:lnTo>
                  <a:lnTo>
                    <a:pt x="4504" y="1775"/>
                  </a:lnTo>
                  <a:lnTo>
                    <a:pt x="4648" y="1719"/>
                  </a:lnTo>
                  <a:cubicBezTo>
                    <a:pt x="4663" y="1714"/>
                    <a:pt x="4678" y="1713"/>
                    <a:pt x="4693" y="1717"/>
                  </a:cubicBezTo>
                  <a:lnTo>
                    <a:pt x="4845" y="1757"/>
                  </a:lnTo>
                  <a:lnTo>
                    <a:pt x="4834" y="1755"/>
                  </a:lnTo>
                  <a:lnTo>
                    <a:pt x="4986" y="1771"/>
                  </a:lnTo>
                  <a:lnTo>
                    <a:pt x="5122" y="1770"/>
                  </a:lnTo>
                  <a:cubicBezTo>
                    <a:pt x="5126" y="1770"/>
                    <a:pt x="5130" y="1771"/>
                    <a:pt x="5134" y="1771"/>
                  </a:cubicBezTo>
                  <a:lnTo>
                    <a:pt x="5286" y="1795"/>
                  </a:lnTo>
                  <a:lnTo>
                    <a:pt x="5237" y="1805"/>
                  </a:lnTo>
                  <a:lnTo>
                    <a:pt x="5381" y="1717"/>
                  </a:lnTo>
                  <a:cubicBezTo>
                    <a:pt x="5403" y="1704"/>
                    <a:pt x="5430" y="1703"/>
                    <a:pt x="5452" y="1715"/>
                  </a:cubicBezTo>
                  <a:lnTo>
                    <a:pt x="5604" y="1795"/>
                  </a:lnTo>
                  <a:lnTo>
                    <a:pt x="5744" y="1857"/>
                  </a:lnTo>
                  <a:cubicBezTo>
                    <a:pt x="5754" y="1861"/>
                    <a:pt x="5763" y="1868"/>
                    <a:pt x="5770" y="1877"/>
                  </a:cubicBezTo>
                  <a:lnTo>
                    <a:pt x="5922" y="2061"/>
                  </a:lnTo>
                  <a:lnTo>
                    <a:pt x="5862" y="2035"/>
                  </a:lnTo>
                  <a:lnTo>
                    <a:pt x="6006" y="2027"/>
                  </a:lnTo>
                  <a:cubicBezTo>
                    <a:pt x="6022" y="2026"/>
                    <a:pt x="6038" y="2030"/>
                    <a:pt x="6051" y="2039"/>
                  </a:cubicBezTo>
                  <a:lnTo>
                    <a:pt x="6203" y="2143"/>
                  </a:lnTo>
                  <a:lnTo>
                    <a:pt x="6123" y="2143"/>
                  </a:lnTo>
                  <a:lnTo>
                    <a:pt x="6267" y="2047"/>
                  </a:lnTo>
                  <a:cubicBezTo>
                    <a:pt x="6279" y="2038"/>
                    <a:pt x="6295" y="2034"/>
                    <a:pt x="6310" y="2035"/>
                  </a:cubicBezTo>
                  <a:lnTo>
                    <a:pt x="6462" y="2043"/>
                  </a:lnTo>
                  <a:lnTo>
                    <a:pt x="6602" y="2042"/>
                  </a:lnTo>
                  <a:cubicBezTo>
                    <a:pt x="6626" y="2042"/>
                    <a:pt x="6648" y="2054"/>
                    <a:pt x="6661" y="2073"/>
                  </a:cubicBezTo>
                  <a:lnTo>
                    <a:pt x="6813" y="2289"/>
                  </a:lnTo>
                  <a:lnTo>
                    <a:pt x="6743" y="2259"/>
                  </a:lnTo>
                  <a:lnTo>
                    <a:pt x="6887" y="2235"/>
                  </a:lnTo>
                  <a:lnTo>
                    <a:pt x="6854" y="2250"/>
                  </a:lnTo>
                  <a:lnTo>
                    <a:pt x="7006" y="2130"/>
                  </a:lnTo>
                  <a:lnTo>
                    <a:pt x="7147" y="2005"/>
                  </a:lnTo>
                  <a:cubicBezTo>
                    <a:pt x="7170" y="1984"/>
                    <a:pt x="7204" y="1981"/>
                    <a:pt x="7231" y="1996"/>
                  </a:cubicBezTo>
                  <a:lnTo>
                    <a:pt x="7383" y="2084"/>
                  </a:lnTo>
                  <a:lnTo>
                    <a:pt x="7354" y="2075"/>
                  </a:lnTo>
                  <a:lnTo>
                    <a:pt x="7498" y="2091"/>
                  </a:lnTo>
                  <a:cubicBezTo>
                    <a:pt x="7520" y="2093"/>
                    <a:pt x="7539" y="2105"/>
                    <a:pt x="7551" y="2123"/>
                  </a:cubicBezTo>
                  <a:lnTo>
                    <a:pt x="7703" y="2355"/>
                  </a:lnTo>
                  <a:lnTo>
                    <a:pt x="7673" y="2329"/>
                  </a:lnTo>
                  <a:lnTo>
                    <a:pt x="7825" y="2401"/>
                  </a:lnTo>
                  <a:lnTo>
                    <a:pt x="7772" y="2398"/>
                  </a:lnTo>
                  <a:lnTo>
                    <a:pt x="7916" y="2350"/>
                  </a:lnTo>
                  <a:lnTo>
                    <a:pt x="8069" y="2302"/>
                  </a:lnTo>
                  <a:cubicBezTo>
                    <a:pt x="8078" y="2299"/>
                    <a:pt x="8088" y="2298"/>
                    <a:pt x="8098" y="2299"/>
                  </a:cubicBezTo>
                  <a:lnTo>
                    <a:pt x="8242" y="2315"/>
                  </a:lnTo>
                  <a:lnTo>
                    <a:pt x="8398" y="2339"/>
                  </a:lnTo>
                  <a:lnTo>
                    <a:pt x="8367" y="2341"/>
                  </a:lnTo>
                  <a:lnTo>
                    <a:pt x="8511" y="2301"/>
                  </a:lnTo>
                  <a:lnTo>
                    <a:pt x="8655" y="2240"/>
                  </a:lnTo>
                  <a:lnTo>
                    <a:pt x="8640" y="2248"/>
                  </a:lnTo>
                  <a:lnTo>
                    <a:pt x="8784" y="2144"/>
                  </a:lnTo>
                  <a:cubicBezTo>
                    <a:pt x="8806" y="2129"/>
                    <a:pt x="8834" y="2126"/>
                    <a:pt x="8857" y="2137"/>
                  </a:cubicBezTo>
                  <a:lnTo>
                    <a:pt x="9009" y="2209"/>
                  </a:lnTo>
                  <a:lnTo>
                    <a:pt x="8946" y="2210"/>
                  </a:lnTo>
                  <a:lnTo>
                    <a:pt x="9090" y="2138"/>
                  </a:lnTo>
                  <a:lnTo>
                    <a:pt x="9234" y="2039"/>
                  </a:lnTo>
                  <a:cubicBezTo>
                    <a:pt x="9250" y="2028"/>
                    <a:pt x="9270" y="2024"/>
                    <a:pt x="9289" y="2028"/>
                  </a:cubicBezTo>
                  <a:cubicBezTo>
                    <a:pt x="9308" y="2032"/>
                    <a:pt x="9325" y="2043"/>
                    <a:pt x="9335" y="2060"/>
                  </a:cubicBezTo>
                  <a:lnTo>
                    <a:pt x="9479" y="2284"/>
                  </a:lnTo>
                  <a:lnTo>
                    <a:pt x="9388" y="2257"/>
                  </a:lnTo>
                  <a:lnTo>
                    <a:pt x="9540" y="2185"/>
                  </a:lnTo>
                  <a:cubicBezTo>
                    <a:pt x="9547" y="2182"/>
                    <a:pt x="9555" y="2180"/>
                    <a:pt x="9563" y="2179"/>
                  </a:cubicBezTo>
                  <a:lnTo>
                    <a:pt x="9707" y="2163"/>
                  </a:lnTo>
                  <a:lnTo>
                    <a:pt x="9672" y="2177"/>
                  </a:lnTo>
                  <a:lnTo>
                    <a:pt x="9824" y="2065"/>
                  </a:lnTo>
                  <a:cubicBezTo>
                    <a:pt x="9837" y="2055"/>
                    <a:pt x="9854" y="2050"/>
                    <a:pt x="9870" y="2051"/>
                  </a:cubicBezTo>
                  <a:lnTo>
                    <a:pt x="10014" y="2059"/>
                  </a:lnTo>
                  <a:lnTo>
                    <a:pt x="9986" y="2063"/>
                  </a:lnTo>
                  <a:lnTo>
                    <a:pt x="10138" y="2007"/>
                  </a:lnTo>
                  <a:cubicBezTo>
                    <a:pt x="10151" y="2002"/>
                    <a:pt x="10165" y="2001"/>
                    <a:pt x="10178" y="2004"/>
                  </a:cubicBezTo>
                  <a:lnTo>
                    <a:pt x="10322" y="2036"/>
                  </a:lnTo>
                  <a:lnTo>
                    <a:pt x="10303" y="2035"/>
                  </a:lnTo>
                  <a:lnTo>
                    <a:pt x="10455" y="2027"/>
                  </a:lnTo>
                  <a:lnTo>
                    <a:pt x="10440" y="2029"/>
                  </a:lnTo>
                  <a:lnTo>
                    <a:pt x="10592" y="1989"/>
                  </a:lnTo>
                  <a:lnTo>
                    <a:pt x="10743" y="1963"/>
                  </a:lnTo>
                  <a:cubicBezTo>
                    <a:pt x="10753" y="1962"/>
                    <a:pt x="10763" y="1962"/>
                    <a:pt x="10773" y="1965"/>
                  </a:cubicBezTo>
                  <a:lnTo>
                    <a:pt x="10925" y="2005"/>
                  </a:lnTo>
                  <a:lnTo>
                    <a:pt x="10902" y="2003"/>
                  </a:lnTo>
                  <a:lnTo>
                    <a:pt x="11046" y="1995"/>
                  </a:lnTo>
                  <a:cubicBezTo>
                    <a:pt x="11053" y="1994"/>
                    <a:pt x="11059" y="1995"/>
                    <a:pt x="11065" y="1996"/>
                  </a:cubicBezTo>
                  <a:lnTo>
                    <a:pt x="11217" y="2028"/>
                  </a:lnTo>
                  <a:lnTo>
                    <a:pt x="11198" y="2027"/>
                  </a:lnTo>
                  <a:lnTo>
                    <a:pt x="11342" y="2019"/>
                  </a:lnTo>
                  <a:cubicBezTo>
                    <a:pt x="11348" y="2018"/>
                    <a:pt x="11353" y="2019"/>
                    <a:pt x="11358" y="2019"/>
                  </a:cubicBezTo>
                  <a:lnTo>
                    <a:pt x="11510" y="2043"/>
                  </a:lnTo>
                  <a:cubicBezTo>
                    <a:pt x="11517" y="2045"/>
                    <a:pt x="11524" y="2047"/>
                    <a:pt x="11531" y="2050"/>
                  </a:cubicBezTo>
                  <a:lnTo>
                    <a:pt x="11675" y="2122"/>
                  </a:lnTo>
                  <a:lnTo>
                    <a:pt x="11822" y="2184"/>
                  </a:lnTo>
                  <a:cubicBezTo>
                    <a:pt x="11827" y="2186"/>
                    <a:pt x="11831" y="2188"/>
                    <a:pt x="11834" y="2191"/>
                  </a:cubicBezTo>
                  <a:lnTo>
                    <a:pt x="11978" y="2287"/>
                  </a:lnTo>
                  <a:lnTo>
                    <a:pt x="11898" y="2287"/>
                  </a:lnTo>
                  <a:lnTo>
                    <a:pt x="12050" y="2183"/>
                  </a:lnTo>
                  <a:cubicBezTo>
                    <a:pt x="12072" y="2168"/>
                    <a:pt x="12102" y="2166"/>
                    <a:pt x="12125" y="2180"/>
                  </a:cubicBezTo>
                  <a:lnTo>
                    <a:pt x="12269" y="2260"/>
                  </a:lnTo>
                  <a:lnTo>
                    <a:pt x="12213" y="2254"/>
                  </a:lnTo>
                  <a:lnTo>
                    <a:pt x="12365" y="2206"/>
                  </a:lnTo>
                  <a:cubicBezTo>
                    <a:pt x="12374" y="2203"/>
                    <a:pt x="12384" y="2202"/>
                    <a:pt x="12394" y="2203"/>
                  </a:cubicBezTo>
                  <a:lnTo>
                    <a:pt x="12538" y="2219"/>
                  </a:lnTo>
                  <a:lnTo>
                    <a:pt x="12490" y="2231"/>
                  </a:lnTo>
                  <a:lnTo>
                    <a:pt x="12642" y="2127"/>
                  </a:lnTo>
                  <a:cubicBezTo>
                    <a:pt x="12649" y="2122"/>
                    <a:pt x="12658" y="2118"/>
                    <a:pt x="12667" y="2116"/>
                  </a:cubicBezTo>
                  <a:lnTo>
                    <a:pt x="12811" y="2084"/>
                  </a:lnTo>
                  <a:lnTo>
                    <a:pt x="12786" y="2095"/>
                  </a:lnTo>
                  <a:lnTo>
                    <a:pt x="12938" y="1991"/>
                  </a:lnTo>
                  <a:cubicBezTo>
                    <a:pt x="12950" y="1983"/>
                    <a:pt x="12964" y="1978"/>
                    <a:pt x="12978" y="1978"/>
                  </a:cubicBezTo>
                  <a:lnTo>
                    <a:pt x="13122" y="1978"/>
                  </a:lnTo>
                  <a:cubicBezTo>
                    <a:pt x="13130" y="1978"/>
                    <a:pt x="13137" y="1980"/>
                    <a:pt x="13144" y="1982"/>
                  </a:cubicBezTo>
                  <a:lnTo>
                    <a:pt x="13296" y="2030"/>
                  </a:lnTo>
                  <a:lnTo>
                    <a:pt x="13215" y="2057"/>
                  </a:lnTo>
                  <a:lnTo>
                    <a:pt x="13359" y="1849"/>
                  </a:lnTo>
                  <a:cubicBezTo>
                    <a:pt x="13376" y="1826"/>
                    <a:pt x="13405" y="1814"/>
                    <a:pt x="13433" y="1820"/>
                  </a:cubicBezTo>
                  <a:lnTo>
                    <a:pt x="13585" y="1852"/>
                  </a:lnTo>
                  <a:lnTo>
                    <a:pt x="13734" y="1875"/>
                  </a:lnTo>
                  <a:lnTo>
                    <a:pt x="13676" y="1891"/>
                  </a:lnTo>
                  <a:lnTo>
                    <a:pt x="13820" y="1771"/>
                  </a:lnTo>
                  <a:cubicBezTo>
                    <a:pt x="13842" y="1753"/>
                    <a:pt x="13872" y="1749"/>
                    <a:pt x="13897" y="1761"/>
                  </a:cubicBezTo>
                  <a:lnTo>
                    <a:pt x="14049" y="1833"/>
                  </a:lnTo>
                  <a:lnTo>
                    <a:pt x="14014" y="1827"/>
                  </a:lnTo>
                  <a:lnTo>
                    <a:pt x="14158" y="1819"/>
                  </a:lnTo>
                  <a:cubicBezTo>
                    <a:pt x="14170" y="1818"/>
                    <a:pt x="14182" y="1820"/>
                    <a:pt x="14193" y="1825"/>
                  </a:cubicBezTo>
                  <a:lnTo>
                    <a:pt x="14345" y="1897"/>
                  </a:lnTo>
                  <a:cubicBezTo>
                    <a:pt x="14351" y="1900"/>
                    <a:pt x="14357" y="1904"/>
                    <a:pt x="14362" y="1909"/>
                  </a:cubicBezTo>
                  <a:lnTo>
                    <a:pt x="14506" y="2037"/>
                  </a:lnTo>
                  <a:lnTo>
                    <a:pt x="14473" y="2020"/>
                  </a:lnTo>
                  <a:lnTo>
                    <a:pt x="14625" y="2052"/>
                  </a:lnTo>
                  <a:cubicBezTo>
                    <a:pt x="14642" y="2056"/>
                    <a:pt x="14658" y="2065"/>
                    <a:pt x="14668" y="2079"/>
                  </a:cubicBezTo>
                  <a:lnTo>
                    <a:pt x="14812" y="2271"/>
                  </a:lnTo>
                  <a:lnTo>
                    <a:pt x="14788" y="2251"/>
                  </a:lnTo>
                  <a:lnTo>
                    <a:pt x="14940" y="2331"/>
                  </a:lnTo>
                  <a:lnTo>
                    <a:pt x="14929" y="2326"/>
                  </a:lnTo>
                  <a:lnTo>
                    <a:pt x="15073" y="2374"/>
                  </a:lnTo>
                  <a:cubicBezTo>
                    <a:pt x="15091" y="2380"/>
                    <a:pt x="15106" y="2393"/>
                    <a:pt x="15115" y="2410"/>
                  </a:cubicBezTo>
                  <a:lnTo>
                    <a:pt x="15267" y="2706"/>
                  </a:lnTo>
                  <a:lnTo>
                    <a:pt x="15150" y="2689"/>
                  </a:lnTo>
                  <a:lnTo>
                    <a:pt x="15294" y="2537"/>
                  </a:lnTo>
                  <a:cubicBezTo>
                    <a:pt x="15301" y="2530"/>
                    <a:pt x="15309" y="2524"/>
                    <a:pt x="15319" y="2520"/>
                  </a:cubicBezTo>
                  <a:lnTo>
                    <a:pt x="15471" y="2456"/>
                  </a:lnTo>
                  <a:cubicBezTo>
                    <a:pt x="15498" y="2444"/>
                    <a:pt x="15530" y="2451"/>
                    <a:pt x="15551" y="2473"/>
                  </a:cubicBezTo>
                  <a:lnTo>
                    <a:pt x="15695" y="2625"/>
                  </a:lnTo>
                  <a:lnTo>
                    <a:pt x="15657" y="2604"/>
                  </a:lnTo>
                  <a:lnTo>
                    <a:pt x="15809" y="2636"/>
                  </a:lnTo>
                  <a:cubicBezTo>
                    <a:pt x="15820" y="2638"/>
                    <a:pt x="15830" y="2643"/>
                    <a:pt x="15839" y="2650"/>
                  </a:cubicBezTo>
                  <a:lnTo>
                    <a:pt x="15983" y="2762"/>
                  </a:lnTo>
                  <a:lnTo>
                    <a:pt x="15957" y="2749"/>
                  </a:lnTo>
                  <a:lnTo>
                    <a:pt x="16109" y="2789"/>
                  </a:lnTo>
                  <a:cubicBezTo>
                    <a:pt x="16113" y="2790"/>
                    <a:pt x="16116" y="2791"/>
                    <a:pt x="16120" y="2793"/>
                  </a:cubicBezTo>
                  <a:lnTo>
                    <a:pt x="16264" y="2857"/>
                  </a:lnTo>
                  <a:lnTo>
                    <a:pt x="16423" y="2948"/>
                  </a:lnTo>
                  <a:lnTo>
                    <a:pt x="16579" y="3055"/>
                  </a:lnTo>
                  <a:lnTo>
                    <a:pt x="16542" y="3043"/>
                  </a:lnTo>
                  <a:lnTo>
                    <a:pt x="16686" y="3051"/>
                  </a:lnTo>
                  <a:cubicBezTo>
                    <a:pt x="16703" y="3052"/>
                    <a:pt x="16720" y="3058"/>
                    <a:pt x="16732" y="3070"/>
                  </a:cubicBezTo>
                  <a:lnTo>
                    <a:pt x="16884" y="3214"/>
                  </a:lnTo>
                  <a:cubicBezTo>
                    <a:pt x="16889" y="3219"/>
                    <a:pt x="16893" y="3224"/>
                    <a:pt x="16896" y="3229"/>
                  </a:cubicBezTo>
                  <a:lnTo>
                    <a:pt x="17040" y="3469"/>
                  </a:lnTo>
                  <a:lnTo>
                    <a:pt x="17031" y="3457"/>
                  </a:lnTo>
                  <a:lnTo>
                    <a:pt x="17183" y="3617"/>
                  </a:lnTo>
                  <a:lnTo>
                    <a:pt x="17138" y="3595"/>
                  </a:lnTo>
                  <a:lnTo>
                    <a:pt x="17282" y="3611"/>
                  </a:lnTo>
                  <a:lnTo>
                    <a:pt x="17247" y="3616"/>
                  </a:lnTo>
                  <a:lnTo>
                    <a:pt x="17399" y="3552"/>
                  </a:lnTo>
                  <a:cubicBezTo>
                    <a:pt x="17417" y="3544"/>
                    <a:pt x="17438" y="3545"/>
                    <a:pt x="17456" y="3553"/>
                  </a:cubicBezTo>
                  <a:lnTo>
                    <a:pt x="17600" y="3617"/>
                  </a:lnTo>
                  <a:lnTo>
                    <a:pt x="17574" y="3611"/>
                  </a:lnTo>
                  <a:lnTo>
                    <a:pt x="17726" y="3619"/>
                  </a:lnTo>
                  <a:cubicBezTo>
                    <a:pt x="17735" y="3619"/>
                    <a:pt x="17744" y="3621"/>
                    <a:pt x="17752" y="3625"/>
                  </a:cubicBezTo>
                  <a:lnTo>
                    <a:pt x="17896" y="3689"/>
                  </a:lnTo>
                  <a:lnTo>
                    <a:pt x="17885" y="3685"/>
                  </a:lnTo>
                  <a:lnTo>
                    <a:pt x="18037" y="3725"/>
                  </a:lnTo>
                  <a:lnTo>
                    <a:pt x="18174" y="3747"/>
                  </a:lnTo>
                  <a:cubicBezTo>
                    <a:pt x="18181" y="3749"/>
                    <a:pt x="18187" y="3751"/>
                    <a:pt x="18193" y="3753"/>
                  </a:cubicBezTo>
                  <a:lnTo>
                    <a:pt x="18345" y="3825"/>
                  </a:lnTo>
                  <a:cubicBezTo>
                    <a:pt x="18348" y="3827"/>
                    <a:pt x="18352" y="3829"/>
                    <a:pt x="18354" y="3831"/>
                  </a:cubicBezTo>
                  <a:lnTo>
                    <a:pt x="18498" y="3927"/>
                  </a:lnTo>
                  <a:lnTo>
                    <a:pt x="18431" y="3920"/>
                  </a:lnTo>
                  <a:lnTo>
                    <a:pt x="18583" y="3856"/>
                  </a:lnTo>
                  <a:cubicBezTo>
                    <a:pt x="18599" y="3849"/>
                    <a:pt x="18617" y="3849"/>
                    <a:pt x="18633" y="3854"/>
                  </a:cubicBezTo>
                  <a:lnTo>
                    <a:pt x="18777" y="3902"/>
                  </a:lnTo>
                  <a:lnTo>
                    <a:pt x="18937" y="3977"/>
                  </a:lnTo>
                  <a:lnTo>
                    <a:pt x="18914" y="3971"/>
                  </a:lnTo>
                  <a:lnTo>
                    <a:pt x="19058" y="3987"/>
                  </a:lnTo>
                  <a:cubicBezTo>
                    <a:pt x="19065" y="3988"/>
                    <a:pt x="19072" y="3989"/>
                    <a:pt x="19078" y="3992"/>
                  </a:cubicBezTo>
                  <a:lnTo>
                    <a:pt x="19230" y="4056"/>
                  </a:lnTo>
                  <a:cubicBezTo>
                    <a:pt x="19237" y="4059"/>
                    <a:pt x="19243" y="4063"/>
                    <a:pt x="19249" y="4067"/>
                  </a:cubicBezTo>
                  <a:lnTo>
                    <a:pt x="19401" y="4195"/>
                  </a:lnTo>
                  <a:lnTo>
                    <a:pt x="19370" y="4180"/>
                  </a:lnTo>
                  <a:lnTo>
                    <a:pt x="19514" y="4212"/>
                  </a:lnTo>
                  <a:cubicBezTo>
                    <a:pt x="19527" y="4215"/>
                    <a:pt x="19539" y="4221"/>
                    <a:pt x="19548" y="4230"/>
                  </a:cubicBezTo>
                  <a:lnTo>
                    <a:pt x="19700" y="4374"/>
                  </a:lnTo>
                  <a:lnTo>
                    <a:pt x="19683" y="4362"/>
                  </a:lnTo>
                  <a:lnTo>
                    <a:pt x="19827" y="4434"/>
                  </a:lnTo>
                  <a:cubicBezTo>
                    <a:pt x="19834" y="4438"/>
                    <a:pt x="19840" y="4442"/>
                    <a:pt x="19845" y="4448"/>
                  </a:cubicBezTo>
                  <a:lnTo>
                    <a:pt x="19997" y="4600"/>
                  </a:lnTo>
                  <a:lnTo>
                    <a:pt x="19973" y="4583"/>
                  </a:lnTo>
                  <a:lnTo>
                    <a:pt x="20117" y="4639"/>
                  </a:lnTo>
                  <a:cubicBezTo>
                    <a:pt x="20128" y="4644"/>
                    <a:pt x="20139" y="4652"/>
                    <a:pt x="20147" y="4662"/>
                  </a:cubicBezTo>
                  <a:lnTo>
                    <a:pt x="20299" y="4854"/>
                  </a:lnTo>
                  <a:lnTo>
                    <a:pt x="20292" y="4846"/>
                  </a:lnTo>
                  <a:lnTo>
                    <a:pt x="20436" y="4982"/>
                  </a:lnTo>
                  <a:lnTo>
                    <a:pt x="20425" y="4974"/>
                  </a:lnTo>
                  <a:lnTo>
                    <a:pt x="20577" y="5070"/>
                  </a:lnTo>
                  <a:lnTo>
                    <a:pt x="20720" y="5157"/>
                  </a:lnTo>
                  <a:cubicBezTo>
                    <a:pt x="20725" y="5160"/>
                    <a:pt x="20730" y="5164"/>
                    <a:pt x="20735" y="5169"/>
                  </a:cubicBezTo>
                  <a:lnTo>
                    <a:pt x="20887" y="5329"/>
                  </a:lnTo>
                  <a:cubicBezTo>
                    <a:pt x="20890" y="5332"/>
                    <a:pt x="20892" y="5335"/>
                    <a:pt x="20894" y="5339"/>
                  </a:cubicBezTo>
                  <a:lnTo>
                    <a:pt x="21038" y="5555"/>
                  </a:lnTo>
                  <a:lnTo>
                    <a:pt x="21187" y="5742"/>
                  </a:lnTo>
                  <a:lnTo>
                    <a:pt x="21165" y="5724"/>
                  </a:lnTo>
                  <a:lnTo>
                    <a:pt x="21309" y="5804"/>
                  </a:lnTo>
                  <a:lnTo>
                    <a:pt x="21271" y="5795"/>
                  </a:lnTo>
                  <a:lnTo>
                    <a:pt x="21423" y="5787"/>
                  </a:lnTo>
                  <a:cubicBezTo>
                    <a:pt x="21446" y="5785"/>
                    <a:pt x="21468" y="5795"/>
                    <a:pt x="21482" y="5813"/>
                  </a:cubicBezTo>
                  <a:lnTo>
                    <a:pt x="21626" y="5989"/>
                  </a:lnTo>
                  <a:lnTo>
                    <a:pt x="21613" y="5977"/>
                  </a:lnTo>
                  <a:lnTo>
                    <a:pt x="21765" y="6089"/>
                  </a:lnTo>
                  <a:lnTo>
                    <a:pt x="21904" y="6173"/>
                  </a:lnTo>
                  <a:lnTo>
                    <a:pt x="22061" y="6289"/>
                  </a:lnTo>
                  <a:lnTo>
                    <a:pt x="22220" y="6438"/>
                  </a:lnTo>
                  <a:lnTo>
                    <a:pt x="22359" y="6546"/>
                  </a:lnTo>
                  <a:lnTo>
                    <a:pt x="22326" y="6531"/>
                  </a:lnTo>
                  <a:lnTo>
                    <a:pt x="22478" y="6555"/>
                  </a:lnTo>
                  <a:cubicBezTo>
                    <a:pt x="22496" y="6558"/>
                    <a:pt x="22513" y="6568"/>
                    <a:pt x="22524" y="6583"/>
                  </a:cubicBezTo>
                  <a:lnTo>
                    <a:pt x="22668" y="6775"/>
                  </a:lnTo>
                  <a:lnTo>
                    <a:pt x="22610" y="6746"/>
                  </a:lnTo>
                  <a:lnTo>
                    <a:pt x="22762" y="6746"/>
                  </a:lnTo>
                  <a:cubicBezTo>
                    <a:pt x="22769" y="6746"/>
                    <a:pt x="22775" y="6747"/>
                    <a:pt x="22782" y="6749"/>
                  </a:cubicBezTo>
                  <a:lnTo>
                    <a:pt x="22926" y="6789"/>
                  </a:lnTo>
                  <a:lnTo>
                    <a:pt x="23080" y="6838"/>
                  </a:lnTo>
                  <a:cubicBezTo>
                    <a:pt x="23087" y="6840"/>
                    <a:pt x="23093" y="6843"/>
                    <a:pt x="23098" y="6847"/>
                  </a:cubicBezTo>
                  <a:lnTo>
                    <a:pt x="23242" y="6943"/>
                  </a:lnTo>
                  <a:lnTo>
                    <a:pt x="23399" y="7066"/>
                  </a:lnTo>
                  <a:lnTo>
                    <a:pt x="23381" y="7055"/>
                  </a:lnTo>
                  <a:lnTo>
                    <a:pt x="23525" y="7111"/>
                  </a:lnTo>
                  <a:cubicBezTo>
                    <a:pt x="23535" y="7115"/>
                    <a:pt x="23544" y="7122"/>
                    <a:pt x="23552" y="7130"/>
                  </a:cubicBezTo>
                  <a:lnTo>
                    <a:pt x="23704" y="7298"/>
                  </a:lnTo>
                  <a:lnTo>
                    <a:pt x="23643" y="7275"/>
                  </a:lnTo>
                  <a:lnTo>
                    <a:pt x="23787" y="7259"/>
                  </a:lnTo>
                  <a:cubicBezTo>
                    <a:pt x="23794" y="7258"/>
                    <a:pt x="23802" y="7258"/>
                    <a:pt x="23809" y="7260"/>
                  </a:cubicBezTo>
                  <a:lnTo>
                    <a:pt x="23961" y="7292"/>
                  </a:lnTo>
                  <a:lnTo>
                    <a:pt x="23942" y="7291"/>
                  </a:lnTo>
                  <a:lnTo>
                    <a:pt x="24086" y="7283"/>
                  </a:lnTo>
                  <a:cubicBezTo>
                    <a:pt x="24096" y="7282"/>
                    <a:pt x="24106" y="7284"/>
                    <a:pt x="24115" y="7287"/>
                  </a:cubicBezTo>
                  <a:lnTo>
                    <a:pt x="24267" y="7343"/>
                  </a:lnTo>
                  <a:lnTo>
                    <a:pt x="24409" y="7390"/>
                  </a:lnTo>
                  <a:lnTo>
                    <a:pt x="24563" y="7447"/>
                  </a:lnTo>
                  <a:lnTo>
                    <a:pt x="24702" y="7485"/>
                  </a:lnTo>
                  <a:cubicBezTo>
                    <a:pt x="24706" y="7486"/>
                    <a:pt x="24710" y="7488"/>
                    <a:pt x="24713" y="7489"/>
                  </a:cubicBezTo>
                  <a:lnTo>
                    <a:pt x="24865" y="7561"/>
                  </a:lnTo>
                  <a:cubicBezTo>
                    <a:pt x="24872" y="7564"/>
                    <a:pt x="24877" y="7568"/>
                    <a:pt x="24882" y="7573"/>
                  </a:cubicBezTo>
                  <a:lnTo>
                    <a:pt x="25034" y="7709"/>
                  </a:lnTo>
                  <a:lnTo>
                    <a:pt x="24975" y="7691"/>
                  </a:lnTo>
                  <a:lnTo>
                    <a:pt x="25119" y="7667"/>
                  </a:lnTo>
                  <a:cubicBezTo>
                    <a:pt x="25126" y="7666"/>
                    <a:pt x="25134" y="7666"/>
                    <a:pt x="25142" y="7667"/>
                  </a:cubicBezTo>
                  <a:lnTo>
                    <a:pt x="25294" y="7691"/>
                  </a:lnTo>
                  <a:cubicBezTo>
                    <a:pt x="25305" y="7693"/>
                    <a:pt x="25315" y="7697"/>
                    <a:pt x="25325" y="7704"/>
                  </a:cubicBezTo>
                  <a:lnTo>
                    <a:pt x="25469" y="7808"/>
                  </a:lnTo>
                  <a:lnTo>
                    <a:pt x="25419" y="7795"/>
                  </a:lnTo>
                  <a:lnTo>
                    <a:pt x="25571" y="7779"/>
                  </a:lnTo>
                  <a:cubicBezTo>
                    <a:pt x="25576" y="7778"/>
                    <a:pt x="25581" y="7778"/>
                    <a:pt x="25586" y="7779"/>
                  </a:cubicBezTo>
                  <a:lnTo>
                    <a:pt x="25730" y="7795"/>
                  </a:lnTo>
                  <a:lnTo>
                    <a:pt x="25882" y="7811"/>
                  </a:lnTo>
                  <a:cubicBezTo>
                    <a:pt x="25901" y="7813"/>
                    <a:pt x="25919" y="7823"/>
                    <a:pt x="25931" y="7838"/>
                  </a:cubicBezTo>
                  <a:lnTo>
                    <a:pt x="26075" y="8022"/>
                  </a:lnTo>
                  <a:lnTo>
                    <a:pt x="26030" y="7995"/>
                  </a:lnTo>
                  <a:lnTo>
                    <a:pt x="26182" y="8019"/>
                  </a:lnTo>
                  <a:lnTo>
                    <a:pt x="26144" y="8023"/>
                  </a:lnTo>
                  <a:lnTo>
                    <a:pt x="26288" y="7967"/>
                  </a:lnTo>
                  <a:cubicBezTo>
                    <a:pt x="26314" y="7958"/>
                    <a:pt x="26342" y="7963"/>
                    <a:pt x="26362" y="7981"/>
                  </a:cubicBezTo>
                  <a:lnTo>
                    <a:pt x="26514" y="8117"/>
                  </a:lnTo>
                  <a:lnTo>
                    <a:pt x="26482" y="8100"/>
                  </a:lnTo>
                  <a:lnTo>
                    <a:pt x="26626" y="8132"/>
                  </a:lnTo>
                  <a:lnTo>
                    <a:pt x="26564" y="8147"/>
                  </a:lnTo>
                  <a:lnTo>
                    <a:pt x="26716" y="8019"/>
                  </a:lnTo>
                  <a:cubicBezTo>
                    <a:pt x="26735" y="8003"/>
                    <a:pt x="26761" y="7998"/>
                    <a:pt x="26785" y="8006"/>
                  </a:cubicBezTo>
                  <a:lnTo>
                    <a:pt x="26929" y="8054"/>
                  </a:lnTo>
                  <a:lnTo>
                    <a:pt x="26910" y="8051"/>
                  </a:lnTo>
                  <a:lnTo>
                    <a:pt x="27062" y="8059"/>
                  </a:lnTo>
                  <a:lnTo>
                    <a:pt x="27198" y="8051"/>
                  </a:lnTo>
                  <a:cubicBezTo>
                    <a:pt x="27208" y="8050"/>
                    <a:pt x="27218" y="8052"/>
                    <a:pt x="27227" y="8055"/>
                  </a:cubicBezTo>
                  <a:lnTo>
                    <a:pt x="27379" y="8111"/>
                  </a:lnTo>
                  <a:lnTo>
                    <a:pt x="27362" y="8107"/>
                  </a:lnTo>
                  <a:lnTo>
                    <a:pt x="27506" y="8123"/>
                  </a:lnTo>
                  <a:lnTo>
                    <a:pt x="27454" y="8138"/>
                  </a:lnTo>
                  <a:lnTo>
                    <a:pt x="27606" y="8018"/>
                  </a:lnTo>
                  <a:cubicBezTo>
                    <a:pt x="27630" y="7999"/>
                    <a:pt x="27662" y="7997"/>
                    <a:pt x="27688" y="8013"/>
                  </a:cubicBezTo>
                  <a:lnTo>
                    <a:pt x="27832" y="8101"/>
                  </a:lnTo>
                  <a:lnTo>
                    <a:pt x="27798" y="8091"/>
                  </a:lnTo>
                  <a:lnTo>
                    <a:pt x="27950" y="8099"/>
                  </a:lnTo>
                  <a:lnTo>
                    <a:pt x="27935" y="8099"/>
                  </a:lnTo>
                  <a:lnTo>
                    <a:pt x="28087" y="8075"/>
                  </a:lnTo>
                  <a:cubicBezTo>
                    <a:pt x="28100" y="8073"/>
                    <a:pt x="28113" y="8075"/>
                    <a:pt x="28125" y="8079"/>
                  </a:cubicBezTo>
                  <a:lnTo>
                    <a:pt x="28269" y="8135"/>
                  </a:lnTo>
                  <a:lnTo>
                    <a:pt x="28416" y="8182"/>
                  </a:lnTo>
                  <a:lnTo>
                    <a:pt x="28394" y="8178"/>
                  </a:lnTo>
                  <a:lnTo>
                    <a:pt x="28538" y="8178"/>
                  </a:lnTo>
                  <a:lnTo>
                    <a:pt x="28698" y="8195"/>
                  </a:lnTo>
                  <a:lnTo>
                    <a:pt x="28850" y="8228"/>
                  </a:lnTo>
                  <a:lnTo>
                    <a:pt x="28816" y="8229"/>
                  </a:lnTo>
                  <a:lnTo>
                    <a:pt x="28968" y="8189"/>
                  </a:lnTo>
                  <a:cubicBezTo>
                    <a:pt x="28979" y="8186"/>
                    <a:pt x="28991" y="8186"/>
                    <a:pt x="29002" y="8188"/>
                  </a:cubicBezTo>
                  <a:lnTo>
                    <a:pt x="29146" y="8220"/>
                  </a:lnTo>
                  <a:lnTo>
                    <a:pt x="29123" y="8219"/>
                  </a:lnTo>
                  <a:lnTo>
                    <a:pt x="29275" y="8203"/>
                  </a:lnTo>
                  <a:cubicBezTo>
                    <a:pt x="29289" y="8201"/>
                    <a:pt x="29302" y="8204"/>
                    <a:pt x="29315" y="8210"/>
                  </a:cubicBezTo>
                  <a:lnTo>
                    <a:pt x="29459" y="8282"/>
                  </a:lnTo>
                  <a:lnTo>
                    <a:pt x="29609" y="8353"/>
                  </a:lnTo>
                  <a:lnTo>
                    <a:pt x="29598" y="8349"/>
                  </a:lnTo>
                  <a:lnTo>
                    <a:pt x="29742" y="8389"/>
                  </a:lnTo>
                  <a:cubicBezTo>
                    <a:pt x="29780" y="8400"/>
                    <a:pt x="29802" y="8439"/>
                    <a:pt x="29792" y="8478"/>
                  </a:cubicBezTo>
                  <a:cubicBezTo>
                    <a:pt x="29781" y="8516"/>
                    <a:pt x="29742" y="8538"/>
                    <a:pt x="29703" y="8528"/>
                  </a:cubicBezTo>
                  <a:lnTo>
                    <a:pt x="29559" y="8488"/>
                  </a:lnTo>
                  <a:cubicBezTo>
                    <a:pt x="29555" y="8487"/>
                    <a:pt x="29551" y="8485"/>
                    <a:pt x="29548" y="8484"/>
                  </a:cubicBezTo>
                  <a:lnTo>
                    <a:pt x="29394" y="8411"/>
                  </a:lnTo>
                  <a:lnTo>
                    <a:pt x="29250" y="8339"/>
                  </a:lnTo>
                  <a:lnTo>
                    <a:pt x="29290" y="8346"/>
                  </a:lnTo>
                  <a:lnTo>
                    <a:pt x="29138" y="8362"/>
                  </a:lnTo>
                  <a:cubicBezTo>
                    <a:pt x="29130" y="8363"/>
                    <a:pt x="29122" y="8362"/>
                    <a:pt x="29115" y="8361"/>
                  </a:cubicBezTo>
                  <a:lnTo>
                    <a:pt x="28971" y="8329"/>
                  </a:lnTo>
                  <a:lnTo>
                    <a:pt x="29005" y="8328"/>
                  </a:lnTo>
                  <a:lnTo>
                    <a:pt x="28853" y="8368"/>
                  </a:lnTo>
                  <a:cubicBezTo>
                    <a:pt x="28842" y="8371"/>
                    <a:pt x="28830" y="8371"/>
                    <a:pt x="28819" y="8369"/>
                  </a:cubicBezTo>
                  <a:lnTo>
                    <a:pt x="28683" y="8338"/>
                  </a:lnTo>
                  <a:lnTo>
                    <a:pt x="28538" y="8322"/>
                  </a:lnTo>
                  <a:lnTo>
                    <a:pt x="28394" y="8322"/>
                  </a:lnTo>
                  <a:cubicBezTo>
                    <a:pt x="28387" y="8322"/>
                    <a:pt x="28380" y="8321"/>
                    <a:pt x="28373" y="8319"/>
                  </a:cubicBezTo>
                  <a:lnTo>
                    <a:pt x="28216" y="8270"/>
                  </a:lnTo>
                  <a:lnTo>
                    <a:pt x="28072" y="8214"/>
                  </a:lnTo>
                  <a:lnTo>
                    <a:pt x="28110" y="8218"/>
                  </a:lnTo>
                  <a:lnTo>
                    <a:pt x="27958" y="8242"/>
                  </a:lnTo>
                  <a:cubicBezTo>
                    <a:pt x="27953" y="8242"/>
                    <a:pt x="27948" y="8243"/>
                    <a:pt x="27943" y="8242"/>
                  </a:cubicBezTo>
                  <a:lnTo>
                    <a:pt x="27791" y="8234"/>
                  </a:lnTo>
                  <a:cubicBezTo>
                    <a:pt x="27779" y="8234"/>
                    <a:pt x="27767" y="8230"/>
                    <a:pt x="27757" y="8224"/>
                  </a:cubicBezTo>
                  <a:lnTo>
                    <a:pt x="27613" y="8136"/>
                  </a:lnTo>
                  <a:lnTo>
                    <a:pt x="27695" y="8131"/>
                  </a:lnTo>
                  <a:lnTo>
                    <a:pt x="27543" y="8251"/>
                  </a:lnTo>
                  <a:cubicBezTo>
                    <a:pt x="27528" y="8263"/>
                    <a:pt x="27509" y="8268"/>
                    <a:pt x="27491" y="8266"/>
                  </a:cubicBezTo>
                  <a:lnTo>
                    <a:pt x="27347" y="8250"/>
                  </a:lnTo>
                  <a:cubicBezTo>
                    <a:pt x="27341" y="8249"/>
                    <a:pt x="27335" y="8248"/>
                    <a:pt x="27330" y="8246"/>
                  </a:cubicBezTo>
                  <a:lnTo>
                    <a:pt x="27178" y="8190"/>
                  </a:lnTo>
                  <a:lnTo>
                    <a:pt x="27206" y="8194"/>
                  </a:lnTo>
                  <a:lnTo>
                    <a:pt x="27055" y="8202"/>
                  </a:lnTo>
                  <a:lnTo>
                    <a:pt x="26903" y="8194"/>
                  </a:lnTo>
                  <a:cubicBezTo>
                    <a:pt x="26896" y="8194"/>
                    <a:pt x="26890" y="8193"/>
                    <a:pt x="26884" y="8191"/>
                  </a:cubicBezTo>
                  <a:lnTo>
                    <a:pt x="26740" y="8143"/>
                  </a:lnTo>
                  <a:lnTo>
                    <a:pt x="26809" y="8130"/>
                  </a:lnTo>
                  <a:lnTo>
                    <a:pt x="26657" y="8258"/>
                  </a:lnTo>
                  <a:cubicBezTo>
                    <a:pt x="26640" y="8272"/>
                    <a:pt x="26617" y="8278"/>
                    <a:pt x="26595" y="8273"/>
                  </a:cubicBezTo>
                  <a:lnTo>
                    <a:pt x="26451" y="8241"/>
                  </a:lnTo>
                  <a:cubicBezTo>
                    <a:pt x="26439" y="8238"/>
                    <a:pt x="26428" y="8232"/>
                    <a:pt x="26418" y="8224"/>
                  </a:cubicBezTo>
                  <a:lnTo>
                    <a:pt x="26266" y="8088"/>
                  </a:lnTo>
                  <a:lnTo>
                    <a:pt x="26341" y="8102"/>
                  </a:lnTo>
                  <a:lnTo>
                    <a:pt x="26197" y="8158"/>
                  </a:lnTo>
                  <a:cubicBezTo>
                    <a:pt x="26185" y="8162"/>
                    <a:pt x="26172" y="8164"/>
                    <a:pt x="26159" y="8162"/>
                  </a:cubicBezTo>
                  <a:lnTo>
                    <a:pt x="26007" y="8138"/>
                  </a:lnTo>
                  <a:cubicBezTo>
                    <a:pt x="25989" y="8135"/>
                    <a:pt x="25973" y="8125"/>
                    <a:pt x="25962" y="8111"/>
                  </a:cubicBezTo>
                  <a:lnTo>
                    <a:pt x="25818" y="7927"/>
                  </a:lnTo>
                  <a:lnTo>
                    <a:pt x="25867" y="7954"/>
                  </a:lnTo>
                  <a:lnTo>
                    <a:pt x="25715" y="7938"/>
                  </a:lnTo>
                  <a:lnTo>
                    <a:pt x="25571" y="7922"/>
                  </a:lnTo>
                  <a:lnTo>
                    <a:pt x="25586" y="7922"/>
                  </a:lnTo>
                  <a:lnTo>
                    <a:pt x="25434" y="7938"/>
                  </a:lnTo>
                  <a:cubicBezTo>
                    <a:pt x="25416" y="7940"/>
                    <a:pt x="25399" y="7935"/>
                    <a:pt x="25384" y="7925"/>
                  </a:cubicBezTo>
                  <a:lnTo>
                    <a:pt x="25240" y="7821"/>
                  </a:lnTo>
                  <a:lnTo>
                    <a:pt x="25271" y="7834"/>
                  </a:lnTo>
                  <a:lnTo>
                    <a:pt x="25119" y="7810"/>
                  </a:lnTo>
                  <a:lnTo>
                    <a:pt x="25142" y="7809"/>
                  </a:lnTo>
                  <a:lnTo>
                    <a:pt x="24998" y="7833"/>
                  </a:lnTo>
                  <a:cubicBezTo>
                    <a:pt x="24977" y="7837"/>
                    <a:pt x="24955" y="7831"/>
                    <a:pt x="24938" y="7816"/>
                  </a:cubicBezTo>
                  <a:lnTo>
                    <a:pt x="24786" y="7680"/>
                  </a:lnTo>
                  <a:lnTo>
                    <a:pt x="24804" y="7692"/>
                  </a:lnTo>
                  <a:lnTo>
                    <a:pt x="24652" y="7620"/>
                  </a:lnTo>
                  <a:lnTo>
                    <a:pt x="24663" y="7624"/>
                  </a:lnTo>
                  <a:lnTo>
                    <a:pt x="24514" y="7582"/>
                  </a:lnTo>
                  <a:lnTo>
                    <a:pt x="24364" y="7527"/>
                  </a:lnTo>
                  <a:lnTo>
                    <a:pt x="24218" y="7478"/>
                  </a:lnTo>
                  <a:lnTo>
                    <a:pt x="24066" y="7422"/>
                  </a:lnTo>
                  <a:lnTo>
                    <a:pt x="24094" y="7426"/>
                  </a:lnTo>
                  <a:lnTo>
                    <a:pt x="23950" y="7434"/>
                  </a:lnTo>
                  <a:cubicBezTo>
                    <a:pt x="23944" y="7435"/>
                    <a:pt x="23938" y="7434"/>
                    <a:pt x="23932" y="7433"/>
                  </a:cubicBezTo>
                  <a:lnTo>
                    <a:pt x="23780" y="7401"/>
                  </a:lnTo>
                  <a:lnTo>
                    <a:pt x="23802" y="7402"/>
                  </a:lnTo>
                  <a:lnTo>
                    <a:pt x="23658" y="7418"/>
                  </a:lnTo>
                  <a:cubicBezTo>
                    <a:pt x="23635" y="7421"/>
                    <a:pt x="23613" y="7412"/>
                    <a:pt x="23597" y="7395"/>
                  </a:cubicBezTo>
                  <a:lnTo>
                    <a:pt x="23445" y="7227"/>
                  </a:lnTo>
                  <a:lnTo>
                    <a:pt x="23472" y="7246"/>
                  </a:lnTo>
                  <a:lnTo>
                    <a:pt x="23328" y="7190"/>
                  </a:lnTo>
                  <a:cubicBezTo>
                    <a:pt x="23322" y="7187"/>
                    <a:pt x="23315" y="7183"/>
                    <a:pt x="23310" y="7179"/>
                  </a:cubicBezTo>
                  <a:lnTo>
                    <a:pt x="23163" y="7062"/>
                  </a:lnTo>
                  <a:lnTo>
                    <a:pt x="23019" y="6966"/>
                  </a:lnTo>
                  <a:lnTo>
                    <a:pt x="23037" y="6975"/>
                  </a:lnTo>
                  <a:lnTo>
                    <a:pt x="22887" y="6928"/>
                  </a:lnTo>
                  <a:lnTo>
                    <a:pt x="22743" y="6888"/>
                  </a:lnTo>
                  <a:lnTo>
                    <a:pt x="22762" y="6890"/>
                  </a:lnTo>
                  <a:lnTo>
                    <a:pt x="22610" y="6890"/>
                  </a:lnTo>
                  <a:cubicBezTo>
                    <a:pt x="22588" y="6890"/>
                    <a:pt x="22566" y="6880"/>
                    <a:pt x="22553" y="6862"/>
                  </a:cubicBezTo>
                  <a:lnTo>
                    <a:pt x="22409" y="6670"/>
                  </a:lnTo>
                  <a:lnTo>
                    <a:pt x="22455" y="6698"/>
                  </a:lnTo>
                  <a:lnTo>
                    <a:pt x="22303" y="6674"/>
                  </a:lnTo>
                  <a:cubicBezTo>
                    <a:pt x="22291" y="6672"/>
                    <a:pt x="22280" y="6667"/>
                    <a:pt x="22270" y="6659"/>
                  </a:cubicBezTo>
                  <a:lnTo>
                    <a:pt x="22121" y="6543"/>
                  </a:lnTo>
                  <a:lnTo>
                    <a:pt x="21976" y="6404"/>
                  </a:lnTo>
                  <a:lnTo>
                    <a:pt x="21829" y="6296"/>
                  </a:lnTo>
                  <a:lnTo>
                    <a:pt x="21680" y="6204"/>
                  </a:lnTo>
                  <a:lnTo>
                    <a:pt x="21528" y="6092"/>
                  </a:lnTo>
                  <a:cubicBezTo>
                    <a:pt x="21523" y="6089"/>
                    <a:pt x="21519" y="6085"/>
                    <a:pt x="21515" y="6080"/>
                  </a:cubicBezTo>
                  <a:lnTo>
                    <a:pt x="21371" y="5904"/>
                  </a:lnTo>
                  <a:lnTo>
                    <a:pt x="21430" y="5930"/>
                  </a:lnTo>
                  <a:lnTo>
                    <a:pt x="21278" y="5938"/>
                  </a:lnTo>
                  <a:cubicBezTo>
                    <a:pt x="21265" y="5939"/>
                    <a:pt x="21251" y="5936"/>
                    <a:pt x="21240" y="5929"/>
                  </a:cubicBezTo>
                  <a:lnTo>
                    <a:pt x="21096" y="5849"/>
                  </a:lnTo>
                  <a:cubicBezTo>
                    <a:pt x="21087" y="5845"/>
                    <a:pt x="21080" y="5839"/>
                    <a:pt x="21074" y="5831"/>
                  </a:cubicBezTo>
                  <a:lnTo>
                    <a:pt x="20919" y="5634"/>
                  </a:lnTo>
                  <a:lnTo>
                    <a:pt x="20775" y="5418"/>
                  </a:lnTo>
                  <a:lnTo>
                    <a:pt x="20782" y="5428"/>
                  </a:lnTo>
                  <a:lnTo>
                    <a:pt x="20630" y="5268"/>
                  </a:lnTo>
                  <a:lnTo>
                    <a:pt x="20645" y="5280"/>
                  </a:lnTo>
                  <a:lnTo>
                    <a:pt x="20500" y="5191"/>
                  </a:lnTo>
                  <a:lnTo>
                    <a:pt x="20348" y="5095"/>
                  </a:lnTo>
                  <a:cubicBezTo>
                    <a:pt x="20344" y="5093"/>
                    <a:pt x="20340" y="5090"/>
                    <a:pt x="20337" y="5087"/>
                  </a:cubicBezTo>
                  <a:lnTo>
                    <a:pt x="20193" y="4951"/>
                  </a:lnTo>
                  <a:cubicBezTo>
                    <a:pt x="20191" y="4948"/>
                    <a:pt x="20188" y="4946"/>
                    <a:pt x="20186" y="4943"/>
                  </a:cubicBezTo>
                  <a:lnTo>
                    <a:pt x="20034" y="4751"/>
                  </a:lnTo>
                  <a:lnTo>
                    <a:pt x="20064" y="4774"/>
                  </a:lnTo>
                  <a:lnTo>
                    <a:pt x="19920" y="4718"/>
                  </a:lnTo>
                  <a:cubicBezTo>
                    <a:pt x="19911" y="4714"/>
                    <a:pt x="19903" y="4708"/>
                    <a:pt x="19896" y="4701"/>
                  </a:cubicBezTo>
                  <a:lnTo>
                    <a:pt x="19744" y="4549"/>
                  </a:lnTo>
                  <a:lnTo>
                    <a:pt x="19762" y="4563"/>
                  </a:lnTo>
                  <a:lnTo>
                    <a:pt x="19618" y="4491"/>
                  </a:lnTo>
                  <a:cubicBezTo>
                    <a:pt x="19612" y="4488"/>
                    <a:pt x="19606" y="4484"/>
                    <a:pt x="19601" y="4479"/>
                  </a:cubicBezTo>
                  <a:lnTo>
                    <a:pt x="19449" y="4335"/>
                  </a:lnTo>
                  <a:lnTo>
                    <a:pt x="19483" y="4353"/>
                  </a:lnTo>
                  <a:lnTo>
                    <a:pt x="19339" y="4321"/>
                  </a:lnTo>
                  <a:cubicBezTo>
                    <a:pt x="19328" y="4318"/>
                    <a:pt x="19317" y="4313"/>
                    <a:pt x="19308" y="4306"/>
                  </a:cubicBezTo>
                  <a:lnTo>
                    <a:pt x="19156" y="4178"/>
                  </a:lnTo>
                  <a:lnTo>
                    <a:pt x="19175" y="4189"/>
                  </a:lnTo>
                  <a:lnTo>
                    <a:pt x="19023" y="4125"/>
                  </a:lnTo>
                  <a:lnTo>
                    <a:pt x="19043" y="4130"/>
                  </a:lnTo>
                  <a:lnTo>
                    <a:pt x="18899" y="4114"/>
                  </a:lnTo>
                  <a:cubicBezTo>
                    <a:pt x="18891" y="4113"/>
                    <a:pt x="18883" y="4111"/>
                    <a:pt x="18876" y="4108"/>
                  </a:cubicBezTo>
                  <a:lnTo>
                    <a:pt x="18732" y="4039"/>
                  </a:lnTo>
                  <a:lnTo>
                    <a:pt x="18588" y="3991"/>
                  </a:lnTo>
                  <a:lnTo>
                    <a:pt x="18638" y="3989"/>
                  </a:lnTo>
                  <a:lnTo>
                    <a:pt x="18486" y="4053"/>
                  </a:lnTo>
                  <a:cubicBezTo>
                    <a:pt x="18464" y="4062"/>
                    <a:pt x="18439" y="4060"/>
                    <a:pt x="18419" y="4046"/>
                  </a:cubicBezTo>
                  <a:lnTo>
                    <a:pt x="18275" y="3950"/>
                  </a:lnTo>
                  <a:lnTo>
                    <a:pt x="18284" y="3956"/>
                  </a:lnTo>
                  <a:lnTo>
                    <a:pt x="18132" y="3884"/>
                  </a:lnTo>
                  <a:lnTo>
                    <a:pt x="18151" y="3889"/>
                  </a:lnTo>
                  <a:lnTo>
                    <a:pt x="18000" y="3864"/>
                  </a:lnTo>
                  <a:lnTo>
                    <a:pt x="17848" y="3824"/>
                  </a:lnTo>
                  <a:cubicBezTo>
                    <a:pt x="17844" y="3823"/>
                    <a:pt x="17841" y="3822"/>
                    <a:pt x="17837" y="3820"/>
                  </a:cubicBezTo>
                  <a:lnTo>
                    <a:pt x="17693" y="3756"/>
                  </a:lnTo>
                  <a:lnTo>
                    <a:pt x="17719" y="3762"/>
                  </a:lnTo>
                  <a:lnTo>
                    <a:pt x="17567" y="3754"/>
                  </a:lnTo>
                  <a:cubicBezTo>
                    <a:pt x="17558" y="3754"/>
                    <a:pt x="17549" y="3752"/>
                    <a:pt x="17541" y="3748"/>
                  </a:cubicBezTo>
                  <a:lnTo>
                    <a:pt x="17397" y="3684"/>
                  </a:lnTo>
                  <a:lnTo>
                    <a:pt x="17454" y="3685"/>
                  </a:lnTo>
                  <a:lnTo>
                    <a:pt x="17302" y="3749"/>
                  </a:lnTo>
                  <a:cubicBezTo>
                    <a:pt x="17291" y="3754"/>
                    <a:pt x="17279" y="3755"/>
                    <a:pt x="17267" y="3754"/>
                  </a:cubicBezTo>
                  <a:lnTo>
                    <a:pt x="17123" y="3738"/>
                  </a:lnTo>
                  <a:cubicBezTo>
                    <a:pt x="17106" y="3736"/>
                    <a:pt x="17090" y="3728"/>
                    <a:pt x="17078" y="3716"/>
                  </a:cubicBezTo>
                  <a:lnTo>
                    <a:pt x="16926" y="3556"/>
                  </a:lnTo>
                  <a:cubicBezTo>
                    <a:pt x="16923" y="3552"/>
                    <a:pt x="16919" y="3548"/>
                    <a:pt x="16917" y="3544"/>
                  </a:cubicBezTo>
                  <a:lnTo>
                    <a:pt x="16773" y="3304"/>
                  </a:lnTo>
                  <a:lnTo>
                    <a:pt x="16785" y="3319"/>
                  </a:lnTo>
                  <a:lnTo>
                    <a:pt x="16633" y="3175"/>
                  </a:lnTo>
                  <a:lnTo>
                    <a:pt x="16678" y="3194"/>
                  </a:lnTo>
                  <a:lnTo>
                    <a:pt x="16534" y="3186"/>
                  </a:lnTo>
                  <a:cubicBezTo>
                    <a:pt x="16521" y="3186"/>
                    <a:pt x="16509" y="3181"/>
                    <a:pt x="16498" y="3174"/>
                  </a:cubicBezTo>
                  <a:lnTo>
                    <a:pt x="16350" y="3073"/>
                  </a:lnTo>
                  <a:lnTo>
                    <a:pt x="16205" y="2988"/>
                  </a:lnTo>
                  <a:lnTo>
                    <a:pt x="16061" y="2924"/>
                  </a:lnTo>
                  <a:lnTo>
                    <a:pt x="16072" y="2928"/>
                  </a:lnTo>
                  <a:lnTo>
                    <a:pt x="15920" y="2888"/>
                  </a:lnTo>
                  <a:cubicBezTo>
                    <a:pt x="15911" y="2886"/>
                    <a:pt x="15902" y="2881"/>
                    <a:pt x="15894" y="2875"/>
                  </a:cubicBezTo>
                  <a:lnTo>
                    <a:pt x="15750" y="2763"/>
                  </a:lnTo>
                  <a:lnTo>
                    <a:pt x="15780" y="2777"/>
                  </a:lnTo>
                  <a:lnTo>
                    <a:pt x="15628" y="2745"/>
                  </a:lnTo>
                  <a:cubicBezTo>
                    <a:pt x="15613" y="2742"/>
                    <a:pt x="15600" y="2735"/>
                    <a:pt x="15590" y="2724"/>
                  </a:cubicBezTo>
                  <a:lnTo>
                    <a:pt x="15446" y="2572"/>
                  </a:lnTo>
                  <a:lnTo>
                    <a:pt x="15526" y="2589"/>
                  </a:lnTo>
                  <a:lnTo>
                    <a:pt x="15374" y="2653"/>
                  </a:lnTo>
                  <a:lnTo>
                    <a:pt x="15399" y="2636"/>
                  </a:lnTo>
                  <a:lnTo>
                    <a:pt x="15255" y="2788"/>
                  </a:lnTo>
                  <a:cubicBezTo>
                    <a:pt x="15239" y="2805"/>
                    <a:pt x="15215" y="2813"/>
                    <a:pt x="15192" y="2810"/>
                  </a:cubicBezTo>
                  <a:cubicBezTo>
                    <a:pt x="15169" y="2806"/>
                    <a:pt x="15149" y="2792"/>
                    <a:pt x="15138" y="2771"/>
                  </a:cubicBezTo>
                  <a:lnTo>
                    <a:pt x="14986" y="2475"/>
                  </a:lnTo>
                  <a:lnTo>
                    <a:pt x="15028" y="2511"/>
                  </a:lnTo>
                  <a:lnTo>
                    <a:pt x="14884" y="2463"/>
                  </a:lnTo>
                  <a:cubicBezTo>
                    <a:pt x="14880" y="2462"/>
                    <a:pt x="14876" y="2460"/>
                    <a:pt x="14873" y="2458"/>
                  </a:cubicBezTo>
                  <a:lnTo>
                    <a:pt x="14721" y="2378"/>
                  </a:lnTo>
                  <a:cubicBezTo>
                    <a:pt x="14711" y="2373"/>
                    <a:pt x="14703" y="2366"/>
                    <a:pt x="14697" y="2358"/>
                  </a:cubicBezTo>
                  <a:lnTo>
                    <a:pt x="14553" y="2166"/>
                  </a:lnTo>
                  <a:lnTo>
                    <a:pt x="14596" y="2193"/>
                  </a:lnTo>
                  <a:lnTo>
                    <a:pt x="14444" y="2161"/>
                  </a:lnTo>
                  <a:cubicBezTo>
                    <a:pt x="14431" y="2158"/>
                    <a:pt x="14420" y="2153"/>
                    <a:pt x="14411" y="2144"/>
                  </a:cubicBezTo>
                  <a:lnTo>
                    <a:pt x="14267" y="2016"/>
                  </a:lnTo>
                  <a:lnTo>
                    <a:pt x="14284" y="2028"/>
                  </a:lnTo>
                  <a:lnTo>
                    <a:pt x="14132" y="1956"/>
                  </a:lnTo>
                  <a:lnTo>
                    <a:pt x="14166" y="1962"/>
                  </a:lnTo>
                  <a:lnTo>
                    <a:pt x="14022" y="1970"/>
                  </a:lnTo>
                  <a:cubicBezTo>
                    <a:pt x="14010" y="1971"/>
                    <a:pt x="13999" y="1969"/>
                    <a:pt x="13988" y="1964"/>
                  </a:cubicBezTo>
                  <a:lnTo>
                    <a:pt x="13836" y="1892"/>
                  </a:lnTo>
                  <a:lnTo>
                    <a:pt x="13913" y="1882"/>
                  </a:lnTo>
                  <a:lnTo>
                    <a:pt x="13769" y="2002"/>
                  </a:lnTo>
                  <a:cubicBezTo>
                    <a:pt x="13753" y="2015"/>
                    <a:pt x="13732" y="2021"/>
                    <a:pt x="13711" y="2018"/>
                  </a:cubicBezTo>
                  <a:lnTo>
                    <a:pt x="13556" y="1993"/>
                  </a:lnTo>
                  <a:lnTo>
                    <a:pt x="13404" y="1961"/>
                  </a:lnTo>
                  <a:lnTo>
                    <a:pt x="13478" y="1931"/>
                  </a:lnTo>
                  <a:lnTo>
                    <a:pt x="13334" y="2139"/>
                  </a:lnTo>
                  <a:cubicBezTo>
                    <a:pt x="13316" y="2165"/>
                    <a:pt x="13283" y="2177"/>
                    <a:pt x="13253" y="2167"/>
                  </a:cubicBezTo>
                  <a:lnTo>
                    <a:pt x="13101" y="2119"/>
                  </a:lnTo>
                  <a:lnTo>
                    <a:pt x="13122" y="2122"/>
                  </a:lnTo>
                  <a:lnTo>
                    <a:pt x="12978" y="2122"/>
                  </a:lnTo>
                  <a:lnTo>
                    <a:pt x="13019" y="2110"/>
                  </a:lnTo>
                  <a:lnTo>
                    <a:pt x="12867" y="2214"/>
                  </a:lnTo>
                  <a:cubicBezTo>
                    <a:pt x="12860" y="2219"/>
                    <a:pt x="12851" y="2223"/>
                    <a:pt x="12842" y="2225"/>
                  </a:cubicBezTo>
                  <a:lnTo>
                    <a:pt x="12698" y="2257"/>
                  </a:lnTo>
                  <a:lnTo>
                    <a:pt x="12723" y="2246"/>
                  </a:lnTo>
                  <a:lnTo>
                    <a:pt x="12571" y="2350"/>
                  </a:lnTo>
                  <a:cubicBezTo>
                    <a:pt x="12557" y="2360"/>
                    <a:pt x="12540" y="2364"/>
                    <a:pt x="12523" y="2362"/>
                  </a:cubicBezTo>
                  <a:lnTo>
                    <a:pt x="12379" y="2346"/>
                  </a:lnTo>
                  <a:lnTo>
                    <a:pt x="12408" y="2343"/>
                  </a:lnTo>
                  <a:lnTo>
                    <a:pt x="12256" y="2391"/>
                  </a:lnTo>
                  <a:cubicBezTo>
                    <a:pt x="12237" y="2397"/>
                    <a:pt x="12217" y="2395"/>
                    <a:pt x="12200" y="2385"/>
                  </a:cubicBezTo>
                  <a:lnTo>
                    <a:pt x="12056" y="2305"/>
                  </a:lnTo>
                  <a:lnTo>
                    <a:pt x="12131" y="2302"/>
                  </a:lnTo>
                  <a:lnTo>
                    <a:pt x="11979" y="2406"/>
                  </a:lnTo>
                  <a:cubicBezTo>
                    <a:pt x="11955" y="2422"/>
                    <a:pt x="11923" y="2423"/>
                    <a:pt x="11899" y="2406"/>
                  </a:cubicBezTo>
                  <a:lnTo>
                    <a:pt x="11755" y="2310"/>
                  </a:lnTo>
                  <a:lnTo>
                    <a:pt x="11767" y="2317"/>
                  </a:lnTo>
                  <a:lnTo>
                    <a:pt x="11610" y="2251"/>
                  </a:lnTo>
                  <a:lnTo>
                    <a:pt x="11466" y="2179"/>
                  </a:lnTo>
                  <a:lnTo>
                    <a:pt x="11487" y="2186"/>
                  </a:lnTo>
                  <a:lnTo>
                    <a:pt x="11335" y="2162"/>
                  </a:lnTo>
                  <a:lnTo>
                    <a:pt x="11350" y="2162"/>
                  </a:lnTo>
                  <a:lnTo>
                    <a:pt x="11206" y="2170"/>
                  </a:lnTo>
                  <a:cubicBezTo>
                    <a:pt x="11200" y="2171"/>
                    <a:pt x="11194" y="2170"/>
                    <a:pt x="11188" y="2169"/>
                  </a:cubicBezTo>
                  <a:lnTo>
                    <a:pt x="11036" y="2137"/>
                  </a:lnTo>
                  <a:lnTo>
                    <a:pt x="11054" y="2138"/>
                  </a:lnTo>
                  <a:lnTo>
                    <a:pt x="10910" y="2146"/>
                  </a:lnTo>
                  <a:cubicBezTo>
                    <a:pt x="10903" y="2147"/>
                    <a:pt x="10895" y="2146"/>
                    <a:pt x="10888" y="2144"/>
                  </a:cubicBezTo>
                  <a:lnTo>
                    <a:pt x="10736" y="2104"/>
                  </a:lnTo>
                  <a:lnTo>
                    <a:pt x="10766" y="2105"/>
                  </a:lnTo>
                  <a:lnTo>
                    <a:pt x="10629" y="2128"/>
                  </a:lnTo>
                  <a:lnTo>
                    <a:pt x="10477" y="2168"/>
                  </a:lnTo>
                  <a:cubicBezTo>
                    <a:pt x="10472" y="2169"/>
                    <a:pt x="10467" y="2170"/>
                    <a:pt x="10462" y="2170"/>
                  </a:cubicBezTo>
                  <a:lnTo>
                    <a:pt x="10310" y="2178"/>
                  </a:lnTo>
                  <a:cubicBezTo>
                    <a:pt x="10304" y="2179"/>
                    <a:pt x="10297" y="2178"/>
                    <a:pt x="10291" y="2177"/>
                  </a:cubicBezTo>
                  <a:lnTo>
                    <a:pt x="10147" y="2145"/>
                  </a:lnTo>
                  <a:lnTo>
                    <a:pt x="10187" y="2142"/>
                  </a:lnTo>
                  <a:lnTo>
                    <a:pt x="10035" y="2198"/>
                  </a:lnTo>
                  <a:cubicBezTo>
                    <a:pt x="10026" y="2201"/>
                    <a:pt x="10016" y="2203"/>
                    <a:pt x="10006" y="2202"/>
                  </a:cubicBezTo>
                  <a:lnTo>
                    <a:pt x="9862" y="2194"/>
                  </a:lnTo>
                  <a:lnTo>
                    <a:pt x="9909" y="2180"/>
                  </a:lnTo>
                  <a:lnTo>
                    <a:pt x="9757" y="2292"/>
                  </a:lnTo>
                  <a:cubicBezTo>
                    <a:pt x="9747" y="2300"/>
                    <a:pt x="9735" y="2305"/>
                    <a:pt x="9722" y="2306"/>
                  </a:cubicBezTo>
                  <a:lnTo>
                    <a:pt x="9578" y="2322"/>
                  </a:lnTo>
                  <a:lnTo>
                    <a:pt x="9601" y="2316"/>
                  </a:lnTo>
                  <a:lnTo>
                    <a:pt x="9449" y="2388"/>
                  </a:lnTo>
                  <a:cubicBezTo>
                    <a:pt x="9417" y="2403"/>
                    <a:pt x="9377" y="2392"/>
                    <a:pt x="9358" y="2361"/>
                  </a:cubicBezTo>
                  <a:lnTo>
                    <a:pt x="9214" y="2137"/>
                  </a:lnTo>
                  <a:lnTo>
                    <a:pt x="9315" y="2158"/>
                  </a:lnTo>
                  <a:lnTo>
                    <a:pt x="9155" y="2267"/>
                  </a:lnTo>
                  <a:lnTo>
                    <a:pt x="9011" y="2339"/>
                  </a:lnTo>
                  <a:cubicBezTo>
                    <a:pt x="8991" y="2349"/>
                    <a:pt x="8968" y="2349"/>
                    <a:pt x="8948" y="2340"/>
                  </a:cubicBezTo>
                  <a:lnTo>
                    <a:pt x="8796" y="2268"/>
                  </a:lnTo>
                  <a:lnTo>
                    <a:pt x="8869" y="2261"/>
                  </a:lnTo>
                  <a:lnTo>
                    <a:pt x="8725" y="2365"/>
                  </a:lnTo>
                  <a:cubicBezTo>
                    <a:pt x="8720" y="2368"/>
                    <a:pt x="8715" y="2371"/>
                    <a:pt x="8710" y="2373"/>
                  </a:cubicBezTo>
                  <a:lnTo>
                    <a:pt x="8550" y="2440"/>
                  </a:lnTo>
                  <a:lnTo>
                    <a:pt x="8406" y="2480"/>
                  </a:lnTo>
                  <a:cubicBezTo>
                    <a:pt x="8396" y="2483"/>
                    <a:pt x="8385" y="2483"/>
                    <a:pt x="8375" y="2482"/>
                  </a:cubicBezTo>
                  <a:lnTo>
                    <a:pt x="8227" y="2458"/>
                  </a:lnTo>
                  <a:lnTo>
                    <a:pt x="8083" y="2442"/>
                  </a:lnTo>
                  <a:lnTo>
                    <a:pt x="8112" y="2439"/>
                  </a:lnTo>
                  <a:lnTo>
                    <a:pt x="7961" y="2487"/>
                  </a:lnTo>
                  <a:lnTo>
                    <a:pt x="7817" y="2535"/>
                  </a:lnTo>
                  <a:cubicBezTo>
                    <a:pt x="7800" y="2541"/>
                    <a:pt x="7780" y="2539"/>
                    <a:pt x="7764" y="2532"/>
                  </a:cubicBezTo>
                  <a:lnTo>
                    <a:pt x="7612" y="2460"/>
                  </a:lnTo>
                  <a:cubicBezTo>
                    <a:pt x="7600" y="2454"/>
                    <a:pt x="7590" y="2445"/>
                    <a:pt x="7582" y="2434"/>
                  </a:cubicBezTo>
                  <a:lnTo>
                    <a:pt x="7430" y="2202"/>
                  </a:lnTo>
                  <a:lnTo>
                    <a:pt x="7483" y="2234"/>
                  </a:lnTo>
                  <a:lnTo>
                    <a:pt x="7339" y="2218"/>
                  </a:lnTo>
                  <a:cubicBezTo>
                    <a:pt x="7329" y="2217"/>
                    <a:pt x="7319" y="2214"/>
                    <a:pt x="7310" y="2209"/>
                  </a:cubicBezTo>
                  <a:lnTo>
                    <a:pt x="7158" y="2121"/>
                  </a:lnTo>
                  <a:lnTo>
                    <a:pt x="7242" y="2112"/>
                  </a:lnTo>
                  <a:lnTo>
                    <a:pt x="7095" y="2243"/>
                  </a:lnTo>
                  <a:lnTo>
                    <a:pt x="6943" y="2363"/>
                  </a:lnTo>
                  <a:cubicBezTo>
                    <a:pt x="6934" y="2371"/>
                    <a:pt x="6922" y="2375"/>
                    <a:pt x="6910" y="2377"/>
                  </a:cubicBezTo>
                  <a:lnTo>
                    <a:pt x="6766" y="2401"/>
                  </a:lnTo>
                  <a:cubicBezTo>
                    <a:pt x="6739" y="2406"/>
                    <a:pt x="6712" y="2395"/>
                    <a:pt x="6696" y="2372"/>
                  </a:cubicBezTo>
                  <a:lnTo>
                    <a:pt x="6544" y="2156"/>
                  </a:lnTo>
                  <a:lnTo>
                    <a:pt x="6602" y="2186"/>
                  </a:lnTo>
                  <a:lnTo>
                    <a:pt x="6455" y="2186"/>
                  </a:lnTo>
                  <a:lnTo>
                    <a:pt x="6303" y="2178"/>
                  </a:lnTo>
                  <a:lnTo>
                    <a:pt x="6346" y="2166"/>
                  </a:lnTo>
                  <a:lnTo>
                    <a:pt x="6202" y="2262"/>
                  </a:lnTo>
                  <a:cubicBezTo>
                    <a:pt x="6178" y="2279"/>
                    <a:pt x="6146" y="2278"/>
                    <a:pt x="6122" y="2262"/>
                  </a:cubicBezTo>
                  <a:lnTo>
                    <a:pt x="5970" y="2158"/>
                  </a:lnTo>
                  <a:lnTo>
                    <a:pt x="6014" y="2170"/>
                  </a:lnTo>
                  <a:lnTo>
                    <a:pt x="5870" y="2178"/>
                  </a:lnTo>
                  <a:cubicBezTo>
                    <a:pt x="5848" y="2180"/>
                    <a:pt x="5826" y="2170"/>
                    <a:pt x="5811" y="2152"/>
                  </a:cubicBezTo>
                  <a:lnTo>
                    <a:pt x="5659" y="1968"/>
                  </a:lnTo>
                  <a:lnTo>
                    <a:pt x="5685" y="1988"/>
                  </a:lnTo>
                  <a:lnTo>
                    <a:pt x="5537" y="1922"/>
                  </a:lnTo>
                  <a:lnTo>
                    <a:pt x="5385" y="1842"/>
                  </a:lnTo>
                  <a:lnTo>
                    <a:pt x="5456" y="1840"/>
                  </a:lnTo>
                  <a:lnTo>
                    <a:pt x="5312" y="1928"/>
                  </a:lnTo>
                  <a:cubicBezTo>
                    <a:pt x="5297" y="1937"/>
                    <a:pt x="5280" y="1940"/>
                    <a:pt x="5263" y="1938"/>
                  </a:cubicBezTo>
                  <a:lnTo>
                    <a:pt x="5111" y="1914"/>
                  </a:lnTo>
                  <a:lnTo>
                    <a:pt x="5122" y="1914"/>
                  </a:lnTo>
                  <a:lnTo>
                    <a:pt x="4971" y="1914"/>
                  </a:lnTo>
                  <a:lnTo>
                    <a:pt x="4819" y="1898"/>
                  </a:lnTo>
                  <a:cubicBezTo>
                    <a:pt x="4815" y="1898"/>
                    <a:pt x="4812" y="1897"/>
                    <a:pt x="4808" y="1896"/>
                  </a:cubicBezTo>
                  <a:lnTo>
                    <a:pt x="4656" y="1856"/>
                  </a:lnTo>
                  <a:lnTo>
                    <a:pt x="4701" y="1854"/>
                  </a:lnTo>
                  <a:lnTo>
                    <a:pt x="4557" y="1910"/>
                  </a:lnTo>
                  <a:cubicBezTo>
                    <a:pt x="4534" y="1919"/>
                    <a:pt x="4508" y="1915"/>
                    <a:pt x="4488" y="1900"/>
                  </a:cubicBezTo>
                  <a:lnTo>
                    <a:pt x="4336" y="1788"/>
                  </a:lnTo>
                  <a:lnTo>
                    <a:pt x="4363" y="1801"/>
                  </a:lnTo>
                  <a:lnTo>
                    <a:pt x="4210" y="1766"/>
                  </a:lnTo>
                  <a:lnTo>
                    <a:pt x="4058" y="1710"/>
                  </a:lnTo>
                  <a:lnTo>
                    <a:pt x="4105" y="1711"/>
                  </a:lnTo>
                  <a:lnTo>
                    <a:pt x="3961" y="1759"/>
                  </a:lnTo>
                  <a:cubicBezTo>
                    <a:pt x="3951" y="1762"/>
                    <a:pt x="3941" y="1763"/>
                    <a:pt x="3931" y="1762"/>
                  </a:cubicBezTo>
                  <a:lnTo>
                    <a:pt x="3779" y="1746"/>
                  </a:lnTo>
                  <a:cubicBezTo>
                    <a:pt x="3775" y="1746"/>
                    <a:pt x="3771" y="1745"/>
                    <a:pt x="3767" y="1744"/>
                  </a:cubicBezTo>
                  <a:lnTo>
                    <a:pt x="3623" y="1704"/>
                  </a:lnTo>
                  <a:lnTo>
                    <a:pt x="3706" y="1669"/>
                  </a:lnTo>
                  <a:lnTo>
                    <a:pt x="3554" y="1949"/>
                  </a:lnTo>
                  <a:cubicBezTo>
                    <a:pt x="3539" y="1975"/>
                    <a:pt x="3510" y="1990"/>
                    <a:pt x="3480" y="1986"/>
                  </a:cubicBezTo>
                  <a:cubicBezTo>
                    <a:pt x="3450" y="1981"/>
                    <a:pt x="3426" y="1959"/>
                    <a:pt x="3420" y="1929"/>
                  </a:cubicBezTo>
                  <a:lnTo>
                    <a:pt x="3276" y="1249"/>
                  </a:lnTo>
                  <a:lnTo>
                    <a:pt x="3302" y="1291"/>
                  </a:lnTo>
                  <a:lnTo>
                    <a:pt x="3150" y="1171"/>
                  </a:lnTo>
                  <a:lnTo>
                    <a:pt x="3190" y="1186"/>
                  </a:lnTo>
                  <a:lnTo>
                    <a:pt x="3054" y="1178"/>
                  </a:lnTo>
                  <a:lnTo>
                    <a:pt x="2902" y="1186"/>
                  </a:lnTo>
                  <a:cubicBezTo>
                    <a:pt x="2890" y="1187"/>
                    <a:pt x="2877" y="1184"/>
                    <a:pt x="2866" y="1179"/>
                  </a:cubicBezTo>
                  <a:lnTo>
                    <a:pt x="2722" y="1107"/>
                  </a:lnTo>
                  <a:cubicBezTo>
                    <a:pt x="2715" y="1103"/>
                    <a:pt x="2708" y="1098"/>
                    <a:pt x="2702" y="1092"/>
                  </a:cubicBezTo>
                  <a:lnTo>
                    <a:pt x="2550" y="932"/>
                  </a:lnTo>
                  <a:lnTo>
                    <a:pt x="2632" y="948"/>
                  </a:lnTo>
                  <a:lnTo>
                    <a:pt x="2488" y="1012"/>
                  </a:lnTo>
                  <a:cubicBezTo>
                    <a:pt x="2483" y="1014"/>
                    <a:pt x="2478" y="1016"/>
                    <a:pt x="2473" y="1017"/>
                  </a:cubicBezTo>
                  <a:lnTo>
                    <a:pt x="2321" y="1049"/>
                  </a:lnTo>
                  <a:lnTo>
                    <a:pt x="2336" y="1044"/>
                  </a:lnTo>
                  <a:lnTo>
                    <a:pt x="2192" y="1108"/>
                  </a:lnTo>
                  <a:cubicBezTo>
                    <a:pt x="2176" y="1115"/>
                    <a:pt x="2158" y="1116"/>
                    <a:pt x="2141" y="1111"/>
                  </a:cubicBezTo>
                  <a:lnTo>
                    <a:pt x="1983" y="1061"/>
                  </a:lnTo>
                  <a:lnTo>
                    <a:pt x="1831" y="997"/>
                  </a:lnTo>
                  <a:cubicBezTo>
                    <a:pt x="1817" y="991"/>
                    <a:pt x="1806" y="982"/>
                    <a:pt x="1798" y="969"/>
                  </a:cubicBezTo>
                  <a:lnTo>
                    <a:pt x="1654" y="745"/>
                  </a:lnTo>
                  <a:lnTo>
                    <a:pt x="1700" y="777"/>
                  </a:lnTo>
                  <a:lnTo>
                    <a:pt x="1548" y="745"/>
                  </a:lnTo>
                  <a:lnTo>
                    <a:pt x="1558" y="746"/>
                  </a:lnTo>
                  <a:lnTo>
                    <a:pt x="1414" y="738"/>
                  </a:lnTo>
                  <a:cubicBezTo>
                    <a:pt x="1408" y="738"/>
                    <a:pt x="1403" y="737"/>
                    <a:pt x="1397" y="735"/>
                  </a:cubicBezTo>
                  <a:lnTo>
                    <a:pt x="1245" y="687"/>
                  </a:lnTo>
                  <a:lnTo>
                    <a:pt x="1270" y="690"/>
                  </a:lnTo>
                  <a:lnTo>
                    <a:pt x="1126" y="698"/>
                  </a:lnTo>
                  <a:cubicBezTo>
                    <a:pt x="1107" y="699"/>
                    <a:pt x="1089" y="693"/>
                    <a:pt x="1074" y="680"/>
                  </a:cubicBezTo>
                  <a:lnTo>
                    <a:pt x="922" y="544"/>
                  </a:lnTo>
                  <a:lnTo>
                    <a:pt x="974" y="562"/>
                  </a:lnTo>
                  <a:lnTo>
                    <a:pt x="830" y="570"/>
                  </a:lnTo>
                  <a:cubicBezTo>
                    <a:pt x="808" y="572"/>
                    <a:pt x="786" y="562"/>
                    <a:pt x="771" y="544"/>
                  </a:cubicBezTo>
                  <a:lnTo>
                    <a:pt x="619" y="360"/>
                  </a:lnTo>
                  <a:lnTo>
                    <a:pt x="670" y="386"/>
                  </a:lnTo>
                  <a:lnTo>
                    <a:pt x="526" y="378"/>
                  </a:lnTo>
                  <a:cubicBezTo>
                    <a:pt x="513" y="378"/>
                    <a:pt x="501" y="373"/>
                    <a:pt x="490" y="366"/>
                  </a:cubicBezTo>
                  <a:lnTo>
                    <a:pt x="338" y="262"/>
                  </a:lnTo>
                  <a:lnTo>
                    <a:pt x="356" y="271"/>
                  </a:lnTo>
                  <a:lnTo>
                    <a:pt x="204" y="220"/>
                  </a:lnTo>
                  <a:lnTo>
                    <a:pt x="52" y="148"/>
                  </a:lnTo>
                  <a:cubicBezTo>
                    <a:pt x="16" y="131"/>
                    <a:pt x="0" y="88"/>
                    <a:pt x="17" y="52"/>
                  </a:cubicBezTo>
                  <a:cubicBezTo>
                    <a:pt x="34" y="16"/>
                    <a:pt x="77" y="0"/>
                    <a:pt x="113" y="17"/>
                  </a:cubicBezTo>
                  <a:close/>
                </a:path>
              </a:pathLst>
            </a:custGeom>
            <a:grpFill/>
            <a:ln w="25400"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3447" name="Freeform 26"/>
            <p:cNvSpPr>
              <a:spLocks/>
            </p:cNvSpPr>
            <p:nvPr/>
          </p:nvSpPr>
          <p:spPr bwMode="auto">
            <a:xfrm>
              <a:off x="5386388" y="3871913"/>
              <a:ext cx="2867025" cy="563563"/>
            </a:xfrm>
            <a:custGeom>
              <a:avLst/>
              <a:gdLst>
                <a:gd name="T0" fmla="*/ 350 w 9190"/>
                <a:gd name="T1" fmla="*/ 81 h 1664"/>
                <a:gd name="T2" fmla="*/ 724 w 9190"/>
                <a:gd name="T3" fmla="*/ 215 h 1664"/>
                <a:gd name="T4" fmla="*/ 1144 w 9190"/>
                <a:gd name="T5" fmla="*/ 393 h 1664"/>
                <a:gd name="T6" fmla="*/ 1437 w 9190"/>
                <a:gd name="T7" fmla="*/ 509 h 1664"/>
                <a:gd name="T8" fmla="*/ 1753 w 9190"/>
                <a:gd name="T9" fmla="*/ 563 h 1664"/>
                <a:gd name="T10" fmla="*/ 2140 w 9190"/>
                <a:gd name="T11" fmla="*/ 778 h 1664"/>
                <a:gd name="T12" fmla="*/ 2512 w 9190"/>
                <a:gd name="T13" fmla="*/ 1217 h 1664"/>
                <a:gd name="T14" fmla="*/ 2790 w 9190"/>
                <a:gd name="T15" fmla="*/ 1294 h 1664"/>
                <a:gd name="T16" fmla="*/ 3078 w 9190"/>
                <a:gd name="T17" fmla="*/ 1349 h 1664"/>
                <a:gd name="T18" fmla="*/ 3372 w 9190"/>
                <a:gd name="T19" fmla="*/ 1408 h 1664"/>
                <a:gd name="T20" fmla="*/ 3672 w 9190"/>
                <a:gd name="T21" fmla="*/ 1341 h 1664"/>
                <a:gd name="T22" fmla="*/ 4039 w 9190"/>
                <a:gd name="T23" fmla="*/ 1325 h 1664"/>
                <a:gd name="T24" fmla="*/ 4484 w 9190"/>
                <a:gd name="T25" fmla="*/ 1316 h 1664"/>
                <a:gd name="T26" fmla="*/ 4853 w 9190"/>
                <a:gd name="T27" fmla="*/ 1329 h 1664"/>
                <a:gd name="T28" fmla="*/ 5145 w 9190"/>
                <a:gd name="T29" fmla="*/ 1349 h 1664"/>
                <a:gd name="T30" fmla="*/ 5367 w 9190"/>
                <a:gd name="T31" fmla="*/ 1429 h 1664"/>
                <a:gd name="T32" fmla="*/ 5683 w 9190"/>
                <a:gd name="T33" fmla="*/ 1456 h 1664"/>
                <a:gd name="T34" fmla="*/ 5983 w 9190"/>
                <a:gd name="T35" fmla="*/ 1506 h 1664"/>
                <a:gd name="T36" fmla="*/ 6190 w 9190"/>
                <a:gd name="T37" fmla="*/ 1513 h 1664"/>
                <a:gd name="T38" fmla="*/ 6564 w 9190"/>
                <a:gd name="T39" fmla="*/ 1513 h 1664"/>
                <a:gd name="T40" fmla="*/ 6852 w 9190"/>
                <a:gd name="T41" fmla="*/ 1545 h 1664"/>
                <a:gd name="T42" fmla="*/ 7304 w 9190"/>
                <a:gd name="T43" fmla="*/ 1537 h 1664"/>
                <a:gd name="T44" fmla="*/ 7744 w 9190"/>
                <a:gd name="T45" fmla="*/ 1512 h 1664"/>
                <a:gd name="T46" fmla="*/ 8113 w 9190"/>
                <a:gd name="T47" fmla="*/ 1521 h 1664"/>
                <a:gd name="T48" fmla="*/ 8418 w 9190"/>
                <a:gd name="T49" fmla="*/ 1517 h 1664"/>
                <a:gd name="T50" fmla="*/ 8725 w 9190"/>
                <a:gd name="T51" fmla="*/ 1556 h 1664"/>
                <a:gd name="T52" fmla="*/ 9078 w 9190"/>
                <a:gd name="T53" fmla="*/ 1585 h 1664"/>
                <a:gd name="T54" fmla="*/ 9002 w 9190"/>
                <a:gd name="T55" fmla="*/ 1652 h 1664"/>
                <a:gd name="T56" fmla="*/ 8701 w 9190"/>
                <a:gd name="T57" fmla="*/ 1624 h 1664"/>
                <a:gd name="T58" fmla="*/ 8418 w 9190"/>
                <a:gd name="T59" fmla="*/ 1588 h 1664"/>
                <a:gd name="T60" fmla="*/ 8044 w 9190"/>
                <a:gd name="T61" fmla="*/ 1600 h 1664"/>
                <a:gd name="T62" fmla="*/ 7670 w 9190"/>
                <a:gd name="T63" fmla="*/ 1584 h 1664"/>
                <a:gd name="T64" fmla="*/ 7220 w 9190"/>
                <a:gd name="T65" fmla="*/ 1600 h 1664"/>
                <a:gd name="T66" fmla="*/ 6851 w 9190"/>
                <a:gd name="T67" fmla="*/ 1616 h 1664"/>
                <a:gd name="T68" fmla="*/ 6480 w 9190"/>
                <a:gd name="T69" fmla="*/ 1576 h 1664"/>
                <a:gd name="T70" fmla="*/ 6204 w 9190"/>
                <a:gd name="T71" fmla="*/ 1581 h 1664"/>
                <a:gd name="T72" fmla="*/ 5874 w 9190"/>
                <a:gd name="T73" fmla="*/ 1523 h 1664"/>
                <a:gd name="T74" fmla="*/ 5582 w 9190"/>
                <a:gd name="T75" fmla="*/ 1489 h 1664"/>
                <a:gd name="T76" fmla="*/ 5361 w 9190"/>
                <a:gd name="T77" fmla="*/ 1499 h 1664"/>
                <a:gd name="T78" fmla="*/ 5084 w 9190"/>
                <a:gd name="T79" fmla="*/ 1436 h 1664"/>
                <a:gd name="T80" fmla="*/ 4780 w 9190"/>
                <a:gd name="T81" fmla="*/ 1408 h 1664"/>
                <a:gd name="T82" fmla="*/ 4404 w 9190"/>
                <a:gd name="T83" fmla="*/ 1388 h 1664"/>
                <a:gd name="T84" fmla="*/ 3966 w 9190"/>
                <a:gd name="T85" fmla="*/ 1400 h 1664"/>
                <a:gd name="T86" fmla="*/ 3685 w 9190"/>
                <a:gd name="T87" fmla="*/ 1409 h 1664"/>
                <a:gd name="T88" fmla="*/ 3360 w 9190"/>
                <a:gd name="T89" fmla="*/ 1478 h 1664"/>
                <a:gd name="T90" fmla="*/ 3080 w 9190"/>
                <a:gd name="T91" fmla="*/ 1420 h 1664"/>
                <a:gd name="T92" fmla="*/ 2691 w 9190"/>
                <a:gd name="T93" fmla="*/ 1342 h 1664"/>
                <a:gd name="T94" fmla="*/ 2381 w 9190"/>
                <a:gd name="T95" fmla="*/ 1176 h 1664"/>
                <a:gd name="T96" fmla="*/ 2096 w 9190"/>
                <a:gd name="T97" fmla="*/ 833 h 1664"/>
                <a:gd name="T98" fmla="*/ 1717 w 9190"/>
                <a:gd name="T99" fmla="*/ 624 h 1664"/>
                <a:gd name="T100" fmla="*/ 1431 w 9190"/>
                <a:gd name="T101" fmla="*/ 578 h 1664"/>
                <a:gd name="T102" fmla="*/ 1080 w 9190"/>
                <a:gd name="T103" fmla="*/ 472 h 1664"/>
                <a:gd name="T104" fmla="*/ 612 w 9190"/>
                <a:gd name="T105" fmla="*/ 226 h 1664"/>
                <a:gd name="T106" fmla="*/ 243 w 9190"/>
                <a:gd name="T107" fmla="*/ 104 h 1664"/>
                <a:gd name="T108" fmla="*/ 36 w 9190"/>
                <a:gd name="T109" fmla="*/ 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90" h="1664">
                  <a:moveTo>
                    <a:pt x="36" y="0"/>
                  </a:moveTo>
                  <a:lnTo>
                    <a:pt x="112" y="0"/>
                  </a:lnTo>
                  <a:lnTo>
                    <a:pt x="188" y="9"/>
                  </a:lnTo>
                  <a:cubicBezTo>
                    <a:pt x="191" y="9"/>
                    <a:pt x="194" y="10"/>
                    <a:pt x="197" y="11"/>
                  </a:cubicBezTo>
                  <a:lnTo>
                    <a:pt x="273" y="39"/>
                  </a:lnTo>
                  <a:cubicBezTo>
                    <a:pt x="275" y="39"/>
                    <a:pt x="276" y="40"/>
                    <a:pt x="278" y="41"/>
                  </a:cubicBezTo>
                  <a:lnTo>
                    <a:pt x="350" y="81"/>
                  </a:lnTo>
                  <a:lnTo>
                    <a:pt x="336" y="77"/>
                  </a:lnTo>
                  <a:lnTo>
                    <a:pt x="412" y="85"/>
                  </a:lnTo>
                  <a:lnTo>
                    <a:pt x="488" y="101"/>
                  </a:lnTo>
                  <a:lnTo>
                    <a:pt x="569" y="131"/>
                  </a:lnTo>
                  <a:lnTo>
                    <a:pt x="646" y="163"/>
                  </a:lnTo>
                  <a:cubicBezTo>
                    <a:pt x="649" y="164"/>
                    <a:pt x="651" y="165"/>
                    <a:pt x="652" y="167"/>
                  </a:cubicBezTo>
                  <a:lnTo>
                    <a:pt x="724" y="215"/>
                  </a:lnTo>
                  <a:lnTo>
                    <a:pt x="799" y="257"/>
                  </a:lnTo>
                  <a:lnTo>
                    <a:pt x="870" y="297"/>
                  </a:lnTo>
                  <a:lnTo>
                    <a:pt x="947" y="341"/>
                  </a:lnTo>
                  <a:lnTo>
                    <a:pt x="1017" y="376"/>
                  </a:lnTo>
                  <a:lnTo>
                    <a:pt x="1089" y="403"/>
                  </a:lnTo>
                  <a:lnTo>
                    <a:pt x="1072" y="401"/>
                  </a:lnTo>
                  <a:lnTo>
                    <a:pt x="1144" y="393"/>
                  </a:lnTo>
                  <a:cubicBezTo>
                    <a:pt x="1151" y="392"/>
                    <a:pt x="1157" y="393"/>
                    <a:pt x="1162" y="395"/>
                  </a:cubicBezTo>
                  <a:lnTo>
                    <a:pt x="1238" y="427"/>
                  </a:lnTo>
                  <a:lnTo>
                    <a:pt x="1306" y="446"/>
                  </a:lnTo>
                  <a:cubicBezTo>
                    <a:pt x="1308" y="446"/>
                    <a:pt x="1310" y="447"/>
                    <a:pt x="1312" y="448"/>
                  </a:cubicBezTo>
                  <a:lnTo>
                    <a:pt x="1388" y="484"/>
                  </a:lnTo>
                  <a:lnTo>
                    <a:pt x="1458" y="511"/>
                  </a:lnTo>
                  <a:lnTo>
                    <a:pt x="1437" y="509"/>
                  </a:lnTo>
                  <a:lnTo>
                    <a:pt x="1513" y="493"/>
                  </a:lnTo>
                  <a:cubicBezTo>
                    <a:pt x="1517" y="492"/>
                    <a:pt x="1521" y="492"/>
                    <a:pt x="1524" y="493"/>
                  </a:cubicBezTo>
                  <a:lnTo>
                    <a:pt x="1596" y="501"/>
                  </a:lnTo>
                  <a:lnTo>
                    <a:pt x="1668" y="500"/>
                  </a:lnTo>
                  <a:cubicBezTo>
                    <a:pt x="1677" y="500"/>
                    <a:pt x="1685" y="503"/>
                    <a:pt x="1692" y="509"/>
                  </a:cubicBezTo>
                  <a:lnTo>
                    <a:pt x="1764" y="569"/>
                  </a:lnTo>
                  <a:lnTo>
                    <a:pt x="1753" y="563"/>
                  </a:lnTo>
                  <a:lnTo>
                    <a:pt x="1829" y="591"/>
                  </a:lnTo>
                  <a:cubicBezTo>
                    <a:pt x="1831" y="591"/>
                    <a:pt x="1833" y="593"/>
                    <a:pt x="1835" y="594"/>
                  </a:cubicBezTo>
                  <a:lnTo>
                    <a:pt x="1907" y="638"/>
                  </a:lnTo>
                  <a:lnTo>
                    <a:pt x="1983" y="681"/>
                  </a:lnTo>
                  <a:lnTo>
                    <a:pt x="2061" y="735"/>
                  </a:lnTo>
                  <a:lnTo>
                    <a:pt x="2129" y="768"/>
                  </a:lnTo>
                  <a:cubicBezTo>
                    <a:pt x="2133" y="771"/>
                    <a:pt x="2137" y="774"/>
                    <a:pt x="2140" y="778"/>
                  </a:cubicBezTo>
                  <a:lnTo>
                    <a:pt x="2216" y="870"/>
                  </a:lnTo>
                  <a:lnTo>
                    <a:pt x="2288" y="958"/>
                  </a:lnTo>
                  <a:lnTo>
                    <a:pt x="2367" y="1077"/>
                  </a:lnTo>
                  <a:lnTo>
                    <a:pt x="2359" y="1068"/>
                  </a:lnTo>
                  <a:lnTo>
                    <a:pt x="2431" y="1124"/>
                  </a:lnTo>
                  <a:cubicBezTo>
                    <a:pt x="2432" y="1126"/>
                    <a:pt x="2434" y="1127"/>
                    <a:pt x="2436" y="1129"/>
                  </a:cubicBezTo>
                  <a:lnTo>
                    <a:pt x="2512" y="1217"/>
                  </a:lnTo>
                  <a:lnTo>
                    <a:pt x="2501" y="1208"/>
                  </a:lnTo>
                  <a:lnTo>
                    <a:pt x="2573" y="1244"/>
                  </a:lnTo>
                  <a:lnTo>
                    <a:pt x="2558" y="1241"/>
                  </a:lnTo>
                  <a:lnTo>
                    <a:pt x="2634" y="1245"/>
                  </a:lnTo>
                  <a:cubicBezTo>
                    <a:pt x="2638" y="1245"/>
                    <a:pt x="2642" y="1246"/>
                    <a:pt x="2646" y="1247"/>
                  </a:cubicBezTo>
                  <a:lnTo>
                    <a:pt x="2718" y="1275"/>
                  </a:lnTo>
                  <a:lnTo>
                    <a:pt x="2790" y="1294"/>
                  </a:lnTo>
                  <a:lnTo>
                    <a:pt x="2862" y="1314"/>
                  </a:lnTo>
                  <a:lnTo>
                    <a:pt x="2936" y="1329"/>
                  </a:lnTo>
                  <a:cubicBezTo>
                    <a:pt x="2938" y="1330"/>
                    <a:pt x="2940" y="1330"/>
                    <a:pt x="2942" y="1331"/>
                  </a:cubicBezTo>
                  <a:lnTo>
                    <a:pt x="3014" y="1359"/>
                  </a:lnTo>
                  <a:lnTo>
                    <a:pt x="2997" y="1357"/>
                  </a:lnTo>
                  <a:lnTo>
                    <a:pt x="3073" y="1349"/>
                  </a:lnTo>
                  <a:cubicBezTo>
                    <a:pt x="3075" y="1348"/>
                    <a:pt x="3077" y="1348"/>
                    <a:pt x="3078" y="1349"/>
                  </a:cubicBezTo>
                  <a:lnTo>
                    <a:pt x="3150" y="1353"/>
                  </a:lnTo>
                  <a:cubicBezTo>
                    <a:pt x="3152" y="1353"/>
                    <a:pt x="3154" y="1353"/>
                    <a:pt x="3156" y="1353"/>
                  </a:cubicBezTo>
                  <a:lnTo>
                    <a:pt x="3232" y="1369"/>
                  </a:lnTo>
                  <a:lnTo>
                    <a:pt x="3302" y="1381"/>
                  </a:lnTo>
                  <a:cubicBezTo>
                    <a:pt x="3305" y="1381"/>
                    <a:pt x="3307" y="1382"/>
                    <a:pt x="3309" y="1383"/>
                  </a:cubicBezTo>
                  <a:lnTo>
                    <a:pt x="3385" y="1411"/>
                  </a:lnTo>
                  <a:lnTo>
                    <a:pt x="3372" y="1408"/>
                  </a:lnTo>
                  <a:lnTo>
                    <a:pt x="3448" y="1408"/>
                  </a:lnTo>
                  <a:lnTo>
                    <a:pt x="3516" y="1401"/>
                  </a:lnTo>
                  <a:lnTo>
                    <a:pt x="3510" y="1402"/>
                  </a:lnTo>
                  <a:lnTo>
                    <a:pt x="3586" y="1378"/>
                  </a:lnTo>
                  <a:lnTo>
                    <a:pt x="3580" y="1380"/>
                  </a:lnTo>
                  <a:lnTo>
                    <a:pt x="3652" y="1344"/>
                  </a:lnTo>
                  <a:cubicBezTo>
                    <a:pt x="3659" y="1341"/>
                    <a:pt x="3665" y="1340"/>
                    <a:pt x="3672" y="1341"/>
                  </a:cubicBezTo>
                  <a:lnTo>
                    <a:pt x="3748" y="1349"/>
                  </a:lnTo>
                  <a:lnTo>
                    <a:pt x="3820" y="1357"/>
                  </a:lnTo>
                  <a:lnTo>
                    <a:pt x="3811" y="1357"/>
                  </a:lnTo>
                  <a:lnTo>
                    <a:pt x="3887" y="1345"/>
                  </a:lnTo>
                  <a:lnTo>
                    <a:pt x="3957" y="1329"/>
                  </a:lnTo>
                  <a:cubicBezTo>
                    <a:pt x="3959" y="1329"/>
                    <a:pt x="3961" y="1329"/>
                    <a:pt x="3963" y="1329"/>
                  </a:cubicBezTo>
                  <a:lnTo>
                    <a:pt x="4039" y="1325"/>
                  </a:lnTo>
                  <a:lnTo>
                    <a:pt x="4110" y="1321"/>
                  </a:lnTo>
                  <a:lnTo>
                    <a:pt x="4183" y="1309"/>
                  </a:lnTo>
                  <a:lnTo>
                    <a:pt x="4255" y="1297"/>
                  </a:lnTo>
                  <a:cubicBezTo>
                    <a:pt x="4258" y="1296"/>
                    <a:pt x="4262" y="1296"/>
                    <a:pt x="4266" y="1297"/>
                  </a:cubicBezTo>
                  <a:lnTo>
                    <a:pt x="4342" y="1309"/>
                  </a:lnTo>
                  <a:lnTo>
                    <a:pt x="4412" y="1317"/>
                  </a:lnTo>
                  <a:lnTo>
                    <a:pt x="4484" y="1316"/>
                  </a:lnTo>
                  <a:lnTo>
                    <a:pt x="4556" y="1316"/>
                  </a:lnTo>
                  <a:lnTo>
                    <a:pt x="4634" y="1321"/>
                  </a:lnTo>
                  <a:cubicBezTo>
                    <a:pt x="4636" y="1321"/>
                    <a:pt x="4638" y="1321"/>
                    <a:pt x="4640" y="1321"/>
                  </a:cubicBezTo>
                  <a:lnTo>
                    <a:pt x="4712" y="1337"/>
                  </a:lnTo>
                  <a:lnTo>
                    <a:pt x="4704" y="1336"/>
                  </a:lnTo>
                  <a:lnTo>
                    <a:pt x="4780" y="1336"/>
                  </a:lnTo>
                  <a:lnTo>
                    <a:pt x="4853" y="1329"/>
                  </a:lnTo>
                  <a:cubicBezTo>
                    <a:pt x="4858" y="1328"/>
                    <a:pt x="4864" y="1329"/>
                    <a:pt x="4870" y="1331"/>
                  </a:cubicBezTo>
                  <a:lnTo>
                    <a:pt x="4942" y="1359"/>
                  </a:lnTo>
                  <a:lnTo>
                    <a:pt x="4930" y="1357"/>
                  </a:lnTo>
                  <a:lnTo>
                    <a:pt x="5006" y="1361"/>
                  </a:lnTo>
                  <a:lnTo>
                    <a:pt x="5078" y="1365"/>
                  </a:lnTo>
                  <a:lnTo>
                    <a:pt x="5069" y="1365"/>
                  </a:lnTo>
                  <a:lnTo>
                    <a:pt x="5145" y="1349"/>
                  </a:lnTo>
                  <a:cubicBezTo>
                    <a:pt x="5154" y="1347"/>
                    <a:pt x="5163" y="1349"/>
                    <a:pt x="5171" y="1354"/>
                  </a:cubicBezTo>
                  <a:lnTo>
                    <a:pt x="5243" y="1398"/>
                  </a:lnTo>
                  <a:lnTo>
                    <a:pt x="5230" y="1393"/>
                  </a:lnTo>
                  <a:lnTo>
                    <a:pt x="5306" y="1405"/>
                  </a:lnTo>
                  <a:cubicBezTo>
                    <a:pt x="5308" y="1405"/>
                    <a:pt x="5310" y="1406"/>
                    <a:pt x="5312" y="1406"/>
                  </a:cubicBezTo>
                  <a:lnTo>
                    <a:pt x="5384" y="1430"/>
                  </a:lnTo>
                  <a:lnTo>
                    <a:pt x="5367" y="1429"/>
                  </a:lnTo>
                  <a:lnTo>
                    <a:pt x="5443" y="1417"/>
                  </a:lnTo>
                  <a:cubicBezTo>
                    <a:pt x="5448" y="1416"/>
                    <a:pt x="5453" y="1416"/>
                    <a:pt x="5458" y="1418"/>
                  </a:cubicBezTo>
                  <a:lnTo>
                    <a:pt x="5530" y="1438"/>
                  </a:lnTo>
                  <a:lnTo>
                    <a:pt x="5513" y="1437"/>
                  </a:lnTo>
                  <a:lnTo>
                    <a:pt x="5589" y="1421"/>
                  </a:lnTo>
                  <a:cubicBezTo>
                    <a:pt x="5596" y="1420"/>
                    <a:pt x="5604" y="1420"/>
                    <a:pt x="5611" y="1424"/>
                  </a:cubicBezTo>
                  <a:lnTo>
                    <a:pt x="5683" y="1456"/>
                  </a:lnTo>
                  <a:lnTo>
                    <a:pt x="5755" y="1478"/>
                  </a:lnTo>
                  <a:lnTo>
                    <a:pt x="5748" y="1477"/>
                  </a:lnTo>
                  <a:lnTo>
                    <a:pt x="5820" y="1485"/>
                  </a:lnTo>
                  <a:lnTo>
                    <a:pt x="5804" y="1487"/>
                  </a:lnTo>
                  <a:lnTo>
                    <a:pt x="5880" y="1459"/>
                  </a:lnTo>
                  <a:cubicBezTo>
                    <a:pt x="5890" y="1455"/>
                    <a:pt x="5902" y="1456"/>
                    <a:pt x="5911" y="1462"/>
                  </a:cubicBezTo>
                  <a:lnTo>
                    <a:pt x="5983" y="1506"/>
                  </a:lnTo>
                  <a:lnTo>
                    <a:pt x="5970" y="1501"/>
                  </a:lnTo>
                  <a:lnTo>
                    <a:pt x="6046" y="1513"/>
                  </a:lnTo>
                  <a:cubicBezTo>
                    <a:pt x="6050" y="1513"/>
                    <a:pt x="6053" y="1515"/>
                    <a:pt x="6057" y="1516"/>
                  </a:cubicBezTo>
                  <a:lnTo>
                    <a:pt x="6129" y="1552"/>
                  </a:lnTo>
                  <a:lnTo>
                    <a:pt x="6097" y="1552"/>
                  </a:lnTo>
                  <a:lnTo>
                    <a:pt x="6173" y="1516"/>
                  </a:lnTo>
                  <a:cubicBezTo>
                    <a:pt x="6178" y="1513"/>
                    <a:pt x="6184" y="1512"/>
                    <a:pt x="6190" y="1513"/>
                  </a:cubicBezTo>
                  <a:lnTo>
                    <a:pt x="6266" y="1517"/>
                  </a:lnTo>
                  <a:lnTo>
                    <a:pt x="6260" y="1517"/>
                  </a:lnTo>
                  <a:lnTo>
                    <a:pt x="6332" y="1509"/>
                  </a:lnTo>
                  <a:lnTo>
                    <a:pt x="6407" y="1497"/>
                  </a:lnTo>
                  <a:cubicBezTo>
                    <a:pt x="6410" y="1496"/>
                    <a:pt x="6413" y="1496"/>
                    <a:pt x="6416" y="1497"/>
                  </a:cubicBezTo>
                  <a:lnTo>
                    <a:pt x="6488" y="1505"/>
                  </a:lnTo>
                  <a:lnTo>
                    <a:pt x="6564" y="1513"/>
                  </a:lnTo>
                  <a:lnTo>
                    <a:pt x="6636" y="1521"/>
                  </a:lnTo>
                  <a:lnTo>
                    <a:pt x="6629" y="1521"/>
                  </a:lnTo>
                  <a:lnTo>
                    <a:pt x="6705" y="1513"/>
                  </a:lnTo>
                  <a:cubicBezTo>
                    <a:pt x="6709" y="1512"/>
                    <a:pt x="6714" y="1513"/>
                    <a:pt x="6718" y="1514"/>
                  </a:cubicBezTo>
                  <a:lnTo>
                    <a:pt x="6790" y="1534"/>
                  </a:lnTo>
                  <a:lnTo>
                    <a:pt x="6862" y="1545"/>
                  </a:lnTo>
                  <a:lnTo>
                    <a:pt x="6852" y="1545"/>
                  </a:lnTo>
                  <a:lnTo>
                    <a:pt x="6924" y="1537"/>
                  </a:lnTo>
                  <a:lnTo>
                    <a:pt x="7003" y="1533"/>
                  </a:lnTo>
                  <a:lnTo>
                    <a:pt x="7071" y="1521"/>
                  </a:lnTo>
                  <a:cubicBezTo>
                    <a:pt x="7073" y="1521"/>
                    <a:pt x="7074" y="1520"/>
                    <a:pt x="7076" y="1520"/>
                  </a:cubicBezTo>
                  <a:lnTo>
                    <a:pt x="7152" y="1520"/>
                  </a:lnTo>
                  <a:lnTo>
                    <a:pt x="7228" y="1529"/>
                  </a:lnTo>
                  <a:lnTo>
                    <a:pt x="7304" y="1537"/>
                  </a:lnTo>
                  <a:lnTo>
                    <a:pt x="7298" y="1537"/>
                  </a:lnTo>
                  <a:lnTo>
                    <a:pt x="7370" y="1533"/>
                  </a:lnTo>
                  <a:lnTo>
                    <a:pt x="7447" y="1529"/>
                  </a:lnTo>
                  <a:lnTo>
                    <a:pt x="7518" y="1525"/>
                  </a:lnTo>
                  <a:lnTo>
                    <a:pt x="7593" y="1517"/>
                  </a:lnTo>
                  <a:lnTo>
                    <a:pt x="7666" y="1513"/>
                  </a:lnTo>
                  <a:lnTo>
                    <a:pt x="7744" y="1512"/>
                  </a:lnTo>
                  <a:lnTo>
                    <a:pt x="7819" y="1509"/>
                  </a:lnTo>
                  <a:lnTo>
                    <a:pt x="7888" y="1501"/>
                  </a:lnTo>
                  <a:cubicBezTo>
                    <a:pt x="7892" y="1500"/>
                    <a:pt x="7896" y="1500"/>
                    <a:pt x="7900" y="1501"/>
                  </a:cubicBezTo>
                  <a:lnTo>
                    <a:pt x="7976" y="1517"/>
                  </a:lnTo>
                  <a:lnTo>
                    <a:pt x="8046" y="1529"/>
                  </a:lnTo>
                  <a:lnTo>
                    <a:pt x="8037" y="1529"/>
                  </a:lnTo>
                  <a:lnTo>
                    <a:pt x="8113" y="1521"/>
                  </a:lnTo>
                  <a:lnTo>
                    <a:pt x="8186" y="1517"/>
                  </a:lnTo>
                  <a:cubicBezTo>
                    <a:pt x="8188" y="1516"/>
                    <a:pt x="8190" y="1516"/>
                    <a:pt x="8192" y="1517"/>
                  </a:cubicBezTo>
                  <a:lnTo>
                    <a:pt x="8268" y="1525"/>
                  </a:lnTo>
                  <a:lnTo>
                    <a:pt x="8338" y="1529"/>
                  </a:lnTo>
                  <a:lnTo>
                    <a:pt x="8331" y="1529"/>
                  </a:lnTo>
                  <a:lnTo>
                    <a:pt x="8407" y="1517"/>
                  </a:lnTo>
                  <a:cubicBezTo>
                    <a:pt x="8411" y="1516"/>
                    <a:pt x="8415" y="1516"/>
                    <a:pt x="8418" y="1517"/>
                  </a:cubicBezTo>
                  <a:lnTo>
                    <a:pt x="8490" y="1529"/>
                  </a:lnTo>
                  <a:lnTo>
                    <a:pt x="8566" y="1541"/>
                  </a:lnTo>
                  <a:lnTo>
                    <a:pt x="8558" y="1541"/>
                  </a:lnTo>
                  <a:lnTo>
                    <a:pt x="8630" y="1537"/>
                  </a:lnTo>
                  <a:cubicBezTo>
                    <a:pt x="8634" y="1536"/>
                    <a:pt x="8637" y="1537"/>
                    <a:pt x="8640" y="1537"/>
                  </a:cubicBezTo>
                  <a:lnTo>
                    <a:pt x="8716" y="1553"/>
                  </a:lnTo>
                  <a:cubicBezTo>
                    <a:pt x="8719" y="1554"/>
                    <a:pt x="8722" y="1555"/>
                    <a:pt x="8725" y="1556"/>
                  </a:cubicBezTo>
                  <a:lnTo>
                    <a:pt x="8797" y="1592"/>
                  </a:lnTo>
                  <a:lnTo>
                    <a:pt x="8782" y="1589"/>
                  </a:lnTo>
                  <a:lnTo>
                    <a:pt x="8858" y="1593"/>
                  </a:lnTo>
                  <a:lnTo>
                    <a:pt x="8926" y="1589"/>
                  </a:lnTo>
                  <a:lnTo>
                    <a:pt x="9001" y="1581"/>
                  </a:lnTo>
                  <a:cubicBezTo>
                    <a:pt x="9003" y="1580"/>
                    <a:pt x="9005" y="1580"/>
                    <a:pt x="9006" y="1581"/>
                  </a:cubicBezTo>
                  <a:lnTo>
                    <a:pt x="9078" y="1585"/>
                  </a:lnTo>
                  <a:lnTo>
                    <a:pt x="9073" y="1585"/>
                  </a:lnTo>
                  <a:lnTo>
                    <a:pt x="9149" y="1577"/>
                  </a:lnTo>
                  <a:cubicBezTo>
                    <a:pt x="9168" y="1575"/>
                    <a:pt x="9186" y="1589"/>
                    <a:pt x="9188" y="1609"/>
                  </a:cubicBezTo>
                  <a:cubicBezTo>
                    <a:pt x="9190" y="1628"/>
                    <a:pt x="9176" y="1646"/>
                    <a:pt x="9156" y="1648"/>
                  </a:cubicBezTo>
                  <a:lnTo>
                    <a:pt x="9080" y="1656"/>
                  </a:lnTo>
                  <a:cubicBezTo>
                    <a:pt x="9078" y="1656"/>
                    <a:pt x="9076" y="1657"/>
                    <a:pt x="9074" y="1656"/>
                  </a:cubicBezTo>
                  <a:lnTo>
                    <a:pt x="9002" y="1652"/>
                  </a:lnTo>
                  <a:lnTo>
                    <a:pt x="9008" y="1652"/>
                  </a:lnTo>
                  <a:lnTo>
                    <a:pt x="8930" y="1660"/>
                  </a:lnTo>
                  <a:lnTo>
                    <a:pt x="8855" y="1664"/>
                  </a:lnTo>
                  <a:lnTo>
                    <a:pt x="8779" y="1660"/>
                  </a:lnTo>
                  <a:cubicBezTo>
                    <a:pt x="8774" y="1660"/>
                    <a:pt x="8769" y="1659"/>
                    <a:pt x="8764" y="1657"/>
                  </a:cubicBezTo>
                  <a:lnTo>
                    <a:pt x="8692" y="1621"/>
                  </a:lnTo>
                  <a:lnTo>
                    <a:pt x="8701" y="1624"/>
                  </a:lnTo>
                  <a:lnTo>
                    <a:pt x="8625" y="1608"/>
                  </a:lnTo>
                  <a:lnTo>
                    <a:pt x="8634" y="1608"/>
                  </a:lnTo>
                  <a:lnTo>
                    <a:pt x="8562" y="1612"/>
                  </a:lnTo>
                  <a:cubicBezTo>
                    <a:pt x="8560" y="1613"/>
                    <a:pt x="8557" y="1612"/>
                    <a:pt x="8555" y="1612"/>
                  </a:cubicBezTo>
                  <a:lnTo>
                    <a:pt x="8479" y="1600"/>
                  </a:lnTo>
                  <a:lnTo>
                    <a:pt x="8407" y="1588"/>
                  </a:lnTo>
                  <a:lnTo>
                    <a:pt x="8418" y="1588"/>
                  </a:lnTo>
                  <a:lnTo>
                    <a:pt x="8342" y="1600"/>
                  </a:lnTo>
                  <a:cubicBezTo>
                    <a:pt x="8340" y="1600"/>
                    <a:pt x="8337" y="1601"/>
                    <a:pt x="8334" y="1600"/>
                  </a:cubicBezTo>
                  <a:lnTo>
                    <a:pt x="8261" y="1596"/>
                  </a:lnTo>
                  <a:lnTo>
                    <a:pt x="8185" y="1588"/>
                  </a:lnTo>
                  <a:lnTo>
                    <a:pt x="8190" y="1588"/>
                  </a:lnTo>
                  <a:lnTo>
                    <a:pt x="8120" y="1592"/>
                  </a:lnTo>
                  <a:lnTo>
                    <a:pt x="8044" y="1600"/>
                  </a:lnTo>
                  <a:cubicBezTo>
                    <a:pt x="8041" y="1601"/>
                    <a:pt x="8038" y="1601"/>
                    <a:pt x="8035" y="1600"/>
                  </a:cubicBezTo>
                  <a:lnTo>
                    <a:pt x="7961" y="1588"/>
                  </a:lnTo>
                  <a:lnTo>
                    <a:pt x="7885" y="1572"/>
                  </a:lnTo>
                  <a:lnTo>
                    <a:pt x="7896" y="1572"/>
                  </a:lnTo>
                  <a:lnTo>
                    <a:pt x="7822" y="1580"/>
                  </a:lnTo>
                  <a:lnTo>
                    <a:pt x="7744" y="1584"/>
                  </a:lnTo>
                  <a:lnTo>
                    <a:pt x="7670" y="1584"/>
                  </a:lnTo>
                  <a:lnTo>
                    <a:pt x="7600" y="1588"/>
                  </a:lnTo>
                  <a:lnTo>
                    <a:pt x="7522" y="1596"/>
                  </a:lnTo>
                  <a:lnTo>
                    <a:pt x="7450" y="1600"/>
                  </a:lnTo>
                  <a:lnTo>
                    <a:pt x="7374" y="1604"/>
                  </a:lnTo>
                  <a:lnTo>
                    <a:pt x="7302" y="1608"/>
                  </a:lnTo>
                  <a:cubicBezTo>
                    <a:pt x="7301" y="1609"/>
                    <a:pt x="7299" y="1608"/>
                    <a:pt x="7297" y="1608"/>
                  </a:cubicBezTo>
                  <a:lnTo>
                    <a:pt x="7220" y="1600"/>
                  </a:lnTo>
                  <a:lnTo>
                    <a:pt x="7152" y="1592"/>
                  </a:lnTo>
                  <a:lnTo>
                    <a:pt x="7076" y="1592"/>
                  </a:lnTo>
                  <a:lnTo>
                    <a:pt x="7082" y="1592"/>
                  </a:lnTo>
                  <a:lnTo>
                    <a:pt x="7006" y="1604"/>
                  </a:lnTo>
                  <a:lnTo>
                    <a:pt x="6932" y="1608"/>
                  </a:lnTo>
                  <a:lnTo>
                    <a:pt x="6860" y="1616"/>
                  </a:lnTo>
                  <a:cubicBezTo>
                    <a:pt x="6857" y="1617"/>
                    <a:pt x="6854" y="1617"/>
                    <a:pt x="6851" y="1616"/>
                  </a:cubicBezTo>
                  <a:lnTo>
                    <a:pt x="6771" y="1603"/>
                  </a:lnTo>
                  <a:lnTo>
                    <a:pt x="6699" y="1583"/>
                  </a:lnTo>
                  <a:lnTo>
                    <a:pt x="6712" y="1584"/>
                  </a:lnTo>
                  <a:lnTo>
                    <a:pt x="6636" y="1592"/>
                  </a:lnTo>
                  <a:cubicBezTo>
                    <a:pt x="6634" y="1593"/>
                    <a:pt x="6631" y="1593"/>
                    <a:pt x="6628" y="1592"/>
                  </a:cubicBezTo>
                  <a:lnTo>
                    <a:pt x="6557" y="1584"/>
                  </a:lnTo>
                  <a:lnTo>
                    <a:pt x="6480" y="1576"/>
                  </a:lnTo>
                  <a:lnTo>
                    <a:pt x="6408" y="1568"/>
                  </a:lnTo>
                  <a:lnTo>
                    <a:pt x="6418" y="1568"/>
                  </a:lnTo>
                  <a:lnTo>
                    <a:pt x="6340" y="1580"/>
                  </a:lnTo>
                  <a:lnTo>
                    <a:pt x="6268" y="1588"/>
                  </a:lnTo>
                  <a:cubicBezTo>
                    <a:pt x="6266" y="1588"/>
                    <a:pt x="6265" y="1589"/>
                    <a:pt x="6263" y="1588"/>
                  </a:cubicBezTo>
                  <a:lnTo>
                    <a:pt x="6187" y="1584"/>
                  </a:lnTo>
                  <a:lnTo>
                    <a:pt x="6204" y="1581"/>
                  </a:lnTo>
                  <a:lnTo>
                    <a:pt x="6128" y="1617"/>
                  </a:lnTo>
                  <a:cubicBezTo>
                    <a:pt x="6118" y="1622"/>
                    <a:pt x="6106" y="1622"/>
                    <a:pt x="6096" y="1617"/>
                  </a:cubicBezTo>
                  <a:lnTo>
                    <a:pt x="6024" y="1581"/>
                  </a:lnTo>
                  <a:lnTo>
                    <a:pt x="6035" y="1584"/>
                  </a:lnTo>
                  <a:lnTo>
                    <a:pt x="5959" y="1572"/>
                  </a:lnTo>
                  <a:cubicBezTo>
                    <a:pt x="5954" y="1571"/>
                    <a:pt x="5950" y="1570"/>
                    <a:pt x="5946" y="1567"/>
                  </a:cubicBezTo>
                  <a:lnTo>
                    <a:pt x="5874" y="1523"/>
                  </a:lnTo>
                  <a:lnTo>
                    <a:pt x="5905" y="1526"/>
                  </a:lnTo>
                  <a:lnTo>
                    <a:pt x="5829" y="1554"/>
                  </a:lnTo>
                  <a:cubicBezTo>
                    <a:pt x="5824" y="1556"/>
                    <a:pt x="5818" y="1557"/>
                    <a:pt x="5812" y="1556"/>
                  </a:cubicBezTo>
                  <a:lnTo>
                    <a:pt x="5740" y="1548"/>
                  </a:lnTo>
                  <a:cubicBezTo>
                    <a:pt x="5738" y="1548"/>
                    <a:pt x="5736" y="1548"/>
                    <a:pt x="5734" y="1547"/>
                  </a:cubicBezTo>
                  <a:lnTo>
                    <a:pt x="5654" y="1521"/>
                  </a:lnTo>
                  <a:lnTo>
                    <a:pt x="5582" y="1489"/>
                  </a:lnTo>
                  <a:lnTo>
                    <a:pt x="5604" y="1492"/>
                  </a:lnTo>
                  <a:lnTo>
                    <a:pt x="5528" y="1508"/>
                  </a:lnTo>
                  <a:cubicBezTo>
                    <a:pt x="5522" y="1509"/>
                    <a:pt x="5516" y="1509"/>
                    <a:pt x="5511" y="1507"/>
                  </a:cubicBezTo>
                  <a:lnTo>
                    <a:pt x="5439" y="1487"/>
                  </a:lnTo>
                  <a:lnTo>
                    <a:pt x="5454" y="1488"/>
                  </a:lnTo>
                  <a:lnTo>
                    <a:pt x="5378" y="1500"/>
                  </a:lnTo>
                  <a:cubicBezTo>
                    <a:pt x="5372" y="1501"/>
                    <a:pt x="5367" y="1500"/>
                    <a:pt x="5361" y="1499"/>
                  </a:cubicBezTo>
                  <a:lnTo>
                    <a:pt x="5289" y="1475"/>
                  </a:lnTo>
                  <a:lnTo>
                    <a:pt x="5295" y="1476"/>
                  </a:lnTo>
                  <a:lnTo>
                    <a:pt x="5219" y="1464"/>
                  </a:lnTo>
                  <a:cubicBezTo>
                    <a:pt x="5214" y="1463"/>
                    <a:pt x="5210" y="1462"/>
                    <a:pt x="5206" y="1459"/>
                  </a:cubicBezTo>
                  <a:lnTo>
                    <a:pt x="5134" y="1415"/>
                  </a:lnTo>
                  <a:lnTo>
                    <a:pt x="5160" y="1420"/>
                  </a:lnTo>
                  <a:lnTo>
                    <a:pt x="5084" y="1436"/>
                  </a:lnTo>
                  <a:cubicBezTo>
                    <a:pt x="5081" y="1436"/>
                    <a:pt x="5078" y="1437"/>
                    <a:pt x="5074" y="1436"/>
                  </a:cubicBezTo>
                  <a:lnTo>
                    <a:pt x="5003" y="1432"/>
                  </a:lnTo>
                  <a:lnTo>
                    <a:pt x="4927" y="1428"/>
                  </a:lnTo>
                  <a:cubicBezTo>
                    <a:pt x="4923" y="1428"/>
                    <a:pt x="4919" y="1427"/>
                    <a:pt x="4915" y="1426"/>
                  </a:cubicBezTo>
                  <a:lnTo>
                    <a:pt x="4843" y="1398"/>
                  </a:lnTo>
                  <a:lnTo>
                    <a:pt x="4860" y="1400"/>
                  </a:lnTo>
                  <a:lnTo>
                    <a:pt x="4780" y="1408"/>
                  </a:lnTo>
                  <a:lnTo>
                    <a:pt x="4704" y="1408"/>
                  </a:lnTo>
                  <a:cubicBezTo>
                    <a:pt x="4702" y="1408"/>
                    <a:pt x="4699" y="1408"/>
                    <a:pt x="4697" y="1408"/>
                  </a:cubicBezTo>
                  <a:lnTo>
                    <a:pt x="4625" y="1392"/>
                  </a:lnTo>
                  <a:lnTo>
                    <a:pt x="4631" y="1392"/>
                  </a:lnTo>
                  <a:lnTo>
                    <a:pt x="4556" y="1388"/>
                  </a:lnTo>
                  <a:lnTo>
                    <a:pt x="4484" y="1388"/>
                  </a:lnTo>
                  <a:lnTo>
                    <a:pt x="4404" y="1388"/>
                  </a:lnTo>
                  <a:lnTo>
                    <a:pt x="4331" y="1380"/>
                  </a:lnTo>
                  <a:lnTo>
                    <a:pt x="4255" y="1368"/>
                  </a:lnTo>
                  <a:lnTo>
                    <a:pt x="4266" y="1368"/>
                  </a:lnTo>
                  <a:lnTo>
                    <a:pt x="4194" y="1380"/>
                  </a:lnTo>
                  <a:lnTo>
                    <a:pt x="4114" y="1392"/>
                  </a:lnTo>
                  <a:lnTo>
                    <a:pt x="4042" y="1396"/>
                  </a:lnTo>
                  <a:lnTo>
                    <a:pt x="3966" y="1400"/>
                  </a:lnTo>
                  <a:lnTo>
                    <a:pt x="3972" y="1400"/>
                  </a:lnTo>
                  <a:lnTo>
                    <a:pt x="3898" y="1416"/>
                  </a:lnTo>
                  <a:lnTo>
                    <a:pt x="3822" y="1428"/>
                  </a:lnTo>
                  <a:cubicBezTo>
                    <a:pt x="3819" y="1429"/>
                    <a:pt x="3816" y="1429"/>
                    <a:pt x="3812" y="1428"/>
                  </a:cubicBezTo>
                  <a:lnTo>
                    <a:pt x="3741" y="1420"/>
                  </a:lnTo>
                  <a:lnTo>
                    <a:pt x="3665" y="1412"/>
                  </a:lnTo>
                  <a:lnTo>
                    <a:pt x="3685" y="1409"/>
                  </a:lnTo>
                  <a:lnTo>
                    <a:pt x="3613" y="1445"/>
                  </a:lnTo>
                  <a:cubicBezTo>
                    <a:pt x="3611" y="1446"/>
                    <a:pt x="3609" y="1446"/>
                    <a:pt x="3607" y="1447"/>
                  </a:cubicBezTo>
                  <a:lnTo>
                    <a:pt x="3531" y="1471"/>
                  </a:lnTo>
                  <a:cubicBezTo>
                    <a:pt x="3529" y="1472"/>
                    <a:pt x="3527" y="1472"/>
                    <a:pt x="3524" y="1472"/>
                  </a:cubicBezTo>
                  <a:lnTo>
                    <a:pt x="3448" y="1480"/>
                  </a:lnTo>
                  <a:lnTo>
                    <a:pt x="3372" y="1480"/>
                  </a:lnTo>
                  <a:cubicBezTo>
                    <a:pt x="3368" y="1480"/>
                    <a:pt x="3364" y="1480"/>
                    <a:pt x="3360" y="1478"/>
                  </a:cubicBezTo>
                  <a:lnTo>
                    <a:pt x="3284" y="1450"/>
                  </a:lnTo>
                  <a:lnTo>
                    <a:pt x="3291" y="1452"/>
                  </a:lnTo>
                  <a:lnTo>
                    <a:pt x="3217" y="1440"/>
                  </a:lnTo>
                  <a:lnTo>
                    <a:pt x="3141" y="1424"/>
                  </a:lnTo>
                  <a:lnTo>
                    <a:pt x="3146" y="1424"/>
                  </a:lnTo>
                  <a:lnTo>
                    <a:pt x="3074" y="1420"/>
                  </a:lnTo>
                  <a:lnTo>
                    <a:pt x="3080" y="1420"/>
                  </a:lnTo>
                  <a:lnTo>
                    <a:pt x="3004" y="1428"/>
                  </a:lnTo>
                  <a:cubicBezTo>
                    <a:pt x="2999" y="1429"/>
                    <a:pt x="2993" y="1428"/>
                    <a:pt x="2987" y="1426"/>
                  </a:cubicBezTo>
                  <a:lnTo>
                    <a:pt x="2915" y="1398"/>
                  </a:lnTo>
                  <a:lnTo>
                    <a:pt x="2921" y="1400"/>
                  </a:lnTo>
                  <a:lnTo>
                    <a:pt x="2843" y="1383"/>
                  </a:lnTo>
                  <a:lnTo>
                    <a:pt x="2771" y="1363"/>
                  </a:lnTo>
                  <a:lnTo>
                    <a:pt x="2691" y="1342"/>
                  </a:lnTo>
                  <a:lnTo>
                    <a:pt x="2619" y="1314"/>
                  </a:lnTo>
                  <a:lnTo>
                    <a:pt x="2631" y="1316"/>
                  </a:lnTo>
                  <a:lnTo>
                    <a:pt x="2555" y="1312"/>
                  </a:lnTo>
                  <a:cubicBezTo>
                    <a:pt x="2550" y="1312"/>
                    <a:pt x="2545" y="1311"/>
                    <a:pt x="2540" y="1309"/>
                  </a:cubicBezTo>
                  <a:lnTo>
                    <a:pt x="2468" y="1273"/>
                  </a:lnTo>
                  <a:cubicBezTo>
                    <a:pt x="2464" y="1271"/>
                    <a:pt x="2460" y="1268"/>
                    <a:pt x="2457" y="1264"/>
                  </a:cubicBezTo>
                  <a:lnTo>
                    <a:pt x="2381" y="1176"/>
                  </a:lnTo>
                  <a:lnTo>
                    <a:pt x="2386" y="1181"/>
                  </a:lnTo>
                  <a:lnTo>
                    <a:pt x="2314" y="1125"/>
                  </a:lnTo>
                  <a:cubicBezTo>
                    <a:pt x="2311" y="1122"/>
                    <a:pt x="2309" y="1120"/>
                    <a:pt x="2306" y="1116"/>
                  </a:cubicBezTo>
                  <a:lnTo>
                    <a:pt x="2233" y="1003"/>
                  </a:lnTo>
                  <a:lnTo>
                    <a:pt x="2161" y="915"/>
                  </a:lnTo>
                  <a:lnTo>
                    <a:pt x="2085" y="823"/>
                  </a:lnTo>
                  <a:lnTo>
                    <a:pt x="2096" y="833"/>
                  </a:lnTo>
                  <a:lnTo>
                    <a:pt x="2020" y="794"/>
                  </a:lnTo>
                  <a:lnTo>
                    <a:pt x="1946" y="744"/>
                  </a:lnTo>
                  <a:lnTo>
                    <a:pt x="1870" y="699"/>
                  </a:lnTo>
                  <a:lnTo>
                    <a:pt x="1798" y="655"/>
                  </a:lnTo>
                  <a:lnTo>
                    <a:pt x="1804" y="658"/>
                  </a:lnTo>
                  <a:lnTo>
                    <a:pt x="1728" y="630"/>
                  </a:lnTo>
                  <a:cubicBezTo>
                    <a:pt x="1724" y="629"/>
                    <a:pt x="1721" y="627"/>
                    <a:pt x="1717" y="624"/>
                  </a:cubicBezTo>
                  <a:lnTo>
                    <a:pt x="1645" y="564"/>
                  </a:lnTo>
                  <a:lnTo>
                    <a:pt x="1668" y="572"/>
                  </a:lnTo>
                  <a:lnTo>
                    <a:pt x="1588" y="572"/>
                  </a:lnTo>
                  <a:lnTo>
                    <a:pt x="1516" y="564"/>
                  </a:lnTo>
                  <a:lnTo>
                    <a:pt x="1528" y="564"/>
                  </a:lnTo>
                  <a:lnTo>
                    <a:pt x="1452" y="580"/>
                  </a:lnTo>
                  <a:cubicBezTo>
                    <a:pt x="1445" y="581"/>
                    <a:pt x="1438" y="581"/>
                    <a:pt x="1431" y="578"/>
                  </a:cubicBezTo>
                  <a:lnTo>
                    <a:pt x="1357" y="549"/>
                  </a:lnTo>
                  <a:lnTo>
                    <a:pt x="1281" y="513"/>
                  </a:lnTo>
                  <a:lnTo>
                    <a:pt x="1287" y="515"/>
                  </a:lnTo>
                  <a:lnTo>
                    <a:pt x="1210" y="494"/>
                  </a:lnTo>
                  <a:lnTo>
                    <a:pt x="1134" y="462"/>
                  </a:lnTo>
                  <a:lnTo>
                    <a:pt x="1152" y="464"/>
                  </a:lnTo>
                  <a:lnTo>
                    <a:pt x="1080" y="472"/>
                  </a:lnTo>
                  <a:cubicBezTo>
                    <a:pt x="1075" y="473"/>
                    <a:pt x="1069" y="472"/>
                    <a:pt x="1064" y="470"/>
                  </a:cubicBezTo>
                  <a:lnTo>
                    <a:pt x="984" y="441"/>
                  </a:lnTo>
                  <a:lnTo>
                    <a:pt x="910" y="404"/>
                  </a:lnTo>
                  <a:lnTo>
                    <a:pt x="835" y="360"/>
                  </a:lnTo>
                  <a:lnTo>
                    <a:pt x="762" y="320"/>
                  </a:lnTo>
                  <a:lnTo>
                    <a:pt x="684" y="274"/>
                  </a:lnTo>
                  <a:lnTo>
                    <a:pt x="612" y="226"/>
                  </a:lnTo>
                  <a:lnTo>
                    <a:pt x="618" y="230"/>
                  </a:lnTo>
                  <a:lnTo>
                    <a:pt x="544" y="198"/>
                  </a:lnTo>
                  <a:lnTo>
                    <a:pt x="473" y="172"/>
                  </a:lnTo>
                  <a:lnTo>
                    <a:pt x="405" y="156"/>
                  </a:lnTo>
                  <a:lnTo>
                    <a:pt x="329" y="148"/>
                  </a:lnTo>
                  <a:cubicBezTo>
                    <a:pt x="324" y="148"/>
                    <a:pt x="319" y="146"/>
                    <a:pt x="315" y="144"/>
                  </a:cubicBezTo>
                  <a:lnTo>
                    <a:pt x="243" y="104"/>
                  </a:lnTo>
                  <a:lnTo>
                    <a:pt x="248" y="106"/>
                  </a:lnTo>
                  <a:lnTo>
                    <a:pt x="172" y="78"/>
                  </a:lnTo>
                  <a:lnTo>
                    <a:pt x="180" y="80"/>
                  </a:lnTo>
                  <a:lnTo>
                    <a:pt x="112" y="72"/>
                  </a:lnTo>
                  <a:lnTo>
                    <a:pt x="36" y="72"/>
                  </a:lnTo>
                  <a:cubicBezTo>
                    <a:pt x="17" y="72"/>
                    <a:pt x="0" y="56"/>
                    <a:pt x="0" y="36"/>
                  </a:cubicBezTo>
                  <a:cubicBezTo>
                    <a:pt x="0" y="17"/>
                    <a:pt x="17" y="0"/>
                    <a:pt x="36" y="0"/>
                  </a:cubicBezTo>
                  <a:close/>
                </a:path>
              </a:pathLst>
            </a:custGeom>
            <a:grpFill/>
            <a:ln w="25400"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123" name="Group 122"/>
          <p:cNvGrpSpPr/>
          <p:nvPr/>
        </p:nvGrpSpPr>
        <p:grpSpPr>
          <a:xfrm>
            <a:off x="758825" y="2370138"/>
            <a:ext cx="7494588" cy="1846263"/>
            <a:chOff x="758825" y="2370138"/>
            <a:chExt cx="7494588" cy="1846263"/>
          </a:xfrm>
          <a:solidFill>
            <a:srgbClr val="BFBFBF"/>
          </a:solidFill>
        </p:grpSpPr>
        <p:sp>
          <p:nvSpPr>
            <p:cNvPr id="1853448" name="Freeform 27"/>
            <p:cNvSpPr>
              <a:spLocks/>
            </p:cNvSpPr>
            <p:nvPr/>
          </p:nvSpPr>
          <p:spPr bwMode="auto">
            <a:xfrm>
              <a:off x="758825" y="2370138"/>
              <a:ext cx="4651375" cy="1208088"/>
            </a:xfrm>
            <a:custGeom>
              <a:avLst/>
              <a:gdLst>
                <a:gd name="T0" fmla="*/ 822 w 29805"/>
                <a:gd name="T1" fmla="*/ 273 h 7138"/>
                <a:gd name="T2" fmla="*/ 1774 w 29805"/>
                <a:gd name="T3" fmla="*/ 961 h 7138"/>
                <a:gd name="T4" fmla="*/ 2782 w 29805"/>
                <a:gd name="T5" fmla="*/ 1718 h 7138"/>
                <a:gd name="T6" fmla="*/ 3587 w 29805"/>
                <a:gd name="T7" fmla="*/ 1267 h 7138"/>
                <a:gd name="T8" fmla="*/ 4423 w 29805"/>
                <a:gd name="T9" fmla="*/ 1488 h 7138"/>
                <a:gd name="T10" fmla="*/ 5297 w 29805"/>
                <a:gd name="T11" fmla="*/ 1972 h 7138"/>
                <a:gd name="T12" fmla="*/ 6223 w 29805"/>
                <a:gd name="T13" fmla="*/ 2186 h 7138"/>
                <a:gd name="T14" fmla="*/ 7112 w 29805"/>
                <a:gd name="T15" fmla="*/ 2554 h 7138"/>
                <a:gd name="T16" fmla="*/ 7886 w 29805"/>
                <a:gd name="T17" fmla="*/ 2839 h 7138"/>
                <a:gd name="T18" fmla="*/ 9064 w 29805"/>
                <a:gd name="T19" fmla="*/ 2694 h 7138"/>
                <a:gd name="T20" fmla="*/ 9937 w 29805"/>
                <a:gd name="T21" fmla="*/ 2913 h 7138"/>
                <a:gd name="T22" fmla="*/ 10728 w 29805"/>
                <a:gd name="T23" fmla="*/ 2173 h 7138"/>
                <a:gd name="T24" fmla="*/ 11779 w 29805"/>
                <a:gd name="T25" fmla="*/ 2002 h 7138"/>
                <a:gd name="T26" fmla="*/ 12777 w 29805"/>
                <a:gd name="T27" fmla="*/ 2276 h 7138"/>
                <a:gd name="T28" fmla="*/ 13805 w 29805"/>
                <a:gd name="T29" fmla="*/ 1954 h 7138"/>
                <a:gd name="T30" fmla="*/ 14807 w 29805"/>
                <a:gd name="T31" fmla="*/ 1471 h 7138"/>
                <a:gd name="T32" fmla="*/ 15609 w 29805"/>
                <a:gd name="T33" fmla="*/ 1097 h 7138"/>
                <a:gd name="T34" fmla="*/ 16671 w 29805"/>
                <a:gd name="T35" fmla="*/ 905 h 7138"/>
                <a:gd name="T36" fmla="*/ 17726 w 29805"/>
                <a:gd name="T37" fmla="*/ 1241 h 7138"/>
                <a:gd name="T38" fmla="*/ 18540 w 29805"/>
                <a:gd name="T39" fmla="*/ 1480 h 7138"/>
                <a:gd name="T40" fmla="*/ 19476 w 29805"/>
                <a:gd name="T41" fmla="*/ 1652 h 7138"/>
                <a:gd name="T42" fmla="*/ 20275 w 29805"/>
                <a:gd name="T43" fmla="*/ 2936 h 7138"/>
                <a:gd name="T44" fmla="*/ 21177 w 29805"/>
                <a:gd name="T45" fmla="*/ 3961 h 7138"/>
                <a:gd name="T46" fmla="*/ 22220 w 29805"/>
                <a:gd name="T47" fmla="*/ 4660 h 7138"/>
                <a:gd name="T48" fmla="*/ 23070 w 29805"/>
                <a:gd name="T49" fmla="*/ 5217 h 7138"/>
                <a:gd name="T50" fmla="*/ 23987 w 29805"/>
                <a:gd name="T51" fmla="*/ 5797 h 7138"/>
                <a:gd name="T52" fmla="*/ 25019 w 29805"/>
                <a:gd name="T53" fmla="*/ 6352 h 7138"/>
                <a:gd name="T54" fmla="*/ 26182 w 29805"/>
                <a:gd name="T55" fmla="*/ 6401 h 7138"/>
                <a:gd name="T56" fmla="*/ 27191 w 29805"/>
                <a:gd name="T57" fmla="*/ 6617 h 7138"/>
                <a:gd name="T58" fmla="*/ 28265 w 29805"/>
                <a:gd name="T59" fmla="*/ 6732 h 7138"/>
                <a:gd name="T60" fmla="*/ 29150 w 29805"/>
                <a:gd name="T61" fmla="*/ 6619 h 7138"/>
                <a:gd name="T62" fmla="*/ 29575 w 29805"/>
                <a:gd name="T63" fmla="*/ 6864 h 7138"/>
                <a:gd name="T64" fmla="*/ 28712 w 29805"/>
                <a:gd name="T65" fmla="*/ 6805 h 7138"/>
                <a:gd name="T66" fmla="*/ 27618 w 29805"/>
                <a:gd name="T67" fmla="*/ 6657 h 7138"/>
                <a:gd name="T68" fmla="*/ 26557 w 29805"/>
                <a:gd name="T69" fmla="*/ 6481 h 7138"/>
                <a:gd name="T70" fmla="*/ 25654 w 29805"/>
                <a:gd name="T71" fmla="*/ 6648 h 7138"/>
                <a:gd name="T72" fmla="*/ 24486 w 29805"/>
                <a:gd name="T73" fmla="*/ 6258 h 7138"/>
                <a:gd name="T74" fmla="*/ 23448 w 29805"/>
                <a:gd name="T75" fmla="*/ 5587 h 7138"/>
                <a:gd name="T76" fmla="*/ 22547 w 29805"/>
                <a:gd name="T77" fmla="*/ 4971 h 7138"/>
                <a:gd name="T78" fmla="*/ 21695 w 29805"/>
                <a:gd name="T79" fmla="*/ 4355 h 7138"/>
                <a:gd name="T80" fmla="*/ 20794 w 29805"/>
                <a:gd name="T81" fmla="*/ 4068 h 7138"/>
                <a:gd name="T82" fmla="*/ 19767 w 29805"/>
                <a:gd name="T83" fmla="*/ 2611 h 7138"/>
                <a:gd name="T84" fmla="*/ 18997 w 29805"/>
                <a:gd name="T85" fmla="*/ 1793 h 7138"/>
                <a:gd name="T86" fmla="*/ 18219 w 29805"/>
                <a:gd name="T87" fmla="*/ 1701 h 7138"/>
                <a:gd name="T88" fmla="*/ 17081 w 29805"/>
                <a:gd name="T89" fmla="*/ 1037 h 7138"/>
                <a:gd name="T90" fmla="*/ 16176 w 29805"/>
                <a:gd name="T91" fmla="*/ 1042 h 7138"/>
                <a:gd name="T92" fmla="*/ 15210 w 29805"/>
                <a:gd name="T93" fmla="*/ 1640 h 7138"/>
                <a:gd name="T94" fmla="*/ 14498 w 29805"/>
                <a:gd name="T95" fmla="*/ 1756 h 7138"/>
                <a:gd name="T96" fmla="*/ 13451 w 29805"/>
                <a:gd name="T97" fmla="*/ 2249 h 7138"/>
                <a:gd name="T98" fmla="*/ 12398 w 29805"/>
                <a:gd name="T99" fmla="*/ 2408 h 7138"/>
                <a:gd name="T100" fmla="*/ 11366 w 29805"/>
                <a:gd name="T101" fmla="*/ 2254 h 7138"/>
                <a:gd name="T102" fmla="*/ 10334 w 29805"/>
                <a:gd name="T103" fmla="*/ 2459 h 7138"/>
                <a:gd name="T104" fmla="*/ 9556 w 29805"/>
                <a:gd name="T105" fmla="*/ 2455 h 7138"/>
                <a:gd name="T106" fmla="*/ 8846 w 29805"/>
                <a:gd name="T107" fmla="*/ 2870 h 7138"/>
                <a:gd name="T108" fmla="*/ 7664 w 29805"/>
                <a:gd name="T109" fmla="*/ 2973 h 7138"/>
                <a:gd name="T110" fmla="*/ 6770 w 29805"/>
                <a:gd name="T111" fmla="*/ 2639 h 7138"/>
                <a:gd name="T112" fmla="*/ 5862 w 29805"/>
                <a:gd name="T113" fmla="*/ 2224 h 7138"/>
                <a:gd name="T114" fmla="*/ 4936 w 29805"/>
                <a:gd name="T115" fmla="*/ 2003 h 7138"/>
                <a:gd name="T116" fmla="*/ 4075 w 29805"/>
                <a:gd name="T117" fmla="*/ 1664 h 7138"/>
                <a:gd name="T118" fmla="*/ 3377 w 29805"/>
                <a:gd name="T119" fmla="*/ 1402 h 7138"/>
                <a:gd name="T120" fmla="*/ 2447 w 29805"/>
                <a:gd name="T121" fmla="*/ 1680 h 7138"/>
                <a:gd name="T122" fmla="*/ 1555 w 29805"/>
                <a:gd name="T123" fmla="*/ 1456 h 7138"/>
                <a:gd name="T124" fmla="*/ 612 w 29805"/>
                <a:gd name="T125" fmla="*/ 364 h 7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05" h="7138">
                  <a:moveTo>
                    <a:pt x="46" y="514"/>
                  </a:moveTo>
                  <a:lnTo>
                    <a:pt x="198" y="426"/>
                  </a:lnTo>
                  <a:lnTo>
                    <a:pt x="184" y="438"/>
                  </a:lnTo>
                  <a:lnTo>
                    <a:pt x="328" y="294"/>
                  </a:lnTo>
                  <a:lnTo>
                    <a:pt x="316" y="309"/>
                  </a:lnTo>
                  <a:lnTo>
                    <a:pt x="468" y="37"/>
                  </a:lnTo>
                  <a:cubicBezTo>
                    <a:pt x="480" y="15"/>
                    <a:pt x="504" y="1"/>
                    <a:pt x="530" y="0"/>
                  </a:cubicBezTo>
                  <a:cubicBezTo>
                    <a:pt x="556" y="0"/>
                    <a:pt x="580" y="14"/>
                    <a:pt x="593" y="37"/>
                  </a:cubicBezTo>
                  <a:lnTo>
                    <a:pt x="737" y="293"/>
                  </a:lnTo>
                  <a:lnTo>
                    <a:pt x="682" y="257"/>
                  </a:lnTo>
                  <a:lnTo>
                    <a:pt x="834" y="273"/>
                  </a:lnTo>
                  <a:lnTo>
                    <a:pt x="822" y="273"/>
                  </a:lnTo>
                  <a:lnTo>
                    <a:pt x="966" y="265"/>
                  </a:lnTo>
                  <a:cubicBezTo>
                    <a:pt x="982" y="264"/>
                    <a:pt x="998" y="268"/>
                    <a:pt x="1011" y="277"/>
                  </a:cubicBezTo>
                  <a:lnTo>
                    <a:pt x="1163" y="381"/>
                  </a:lnTo>
                  <a:lnTo>
                    <a:pt x="1311" y="496"/>
                  </a:lnTo>
                  <a:lnTo>
                    <a:pt x="1263" y="481"/>
                  </a:lnTo>
                  <a:lnTo>
                    <a:pt x="1415" y="473"/>
                  </a:lnTo>
                  <a:cubicBezTo>
                    <a:pt x="1451" y="471"/>
                    <a:pt x="1483" y="496"/>
                    <a:pt x="1489" y="532"/>
                  </a:cubicBezTo>
                  <a:lnTo>
                    <a:pt x="1633" y="1372"/>
                  </a:lnTo>
                  <a:lnTo>
                    <a:pt x="1496" y="1358"/>
                  </a:lnTo>
                  <a:lnTo>
                    <a:pt x="1648" y="974"/>
                  </a:lnTo>
                  <a:cubicBezTo>
                    <a:pt x="1657" y="949"/>
                    <a:pt x="1680" y="932"/>
                    <a:pt x="1707" y="929"/>
                  </a:cubicBezTo>
                  <a:cubicBezTo>
                    <a:pt x="1734" y="926"/>
                    <a:pt x="1760" y="938"/>
                    <a:pt x="1774" y="961"/>
                  </a:cubicBezTo>
                  <a:lnTo>
                    <a:pt x="1918" y="1177"/>
                  </a:lnTo>
                  <a:lnTo>
                    <a:pt x="2070" y="1400"/>
                  </a:lnTo>
                  <a:cubicBezTo>
                    <a:pt x="2075" y="1408"/>
                    <a:pt x="2079" y="1416"/>
                    <a:pt x="2081" y="1425"/>
                  </a:cubicBezTo>
                  <a:lnTo>
                    <a:pt x="2233" y="2113"/>
                  </a:lnTo>
                  <a:lnTo>
                    <a:pt x="2093" y="2110"/>
                  </a:lnTo>
                  <a:lnTo>
                    <a:pt x="2237" y="1566"/>
                  </a:lnTo>
                  <a:cubicBezTo>
                    <a:pt x="2246" y="1530"/>
                    <a:pt x="2281" y="1508"/>
                    <a:pt x="2318" y="1513"/>
                  </a:cubicBezTo>
                  <a:lnTo>
                    <a:pt x="2470" y="1537"/>
                  </a:lnTo>
                  <a:cubicBezTo>
                    <a:pt x="2482" y="1539"/>
                    <a:pt x="2493" y="1544"/>
                    <a:pt x="2503" y="1552"/>
                  </a:cubicBezTo>
                  <a:lnTo>
                    <a:pt x="2647" y="1664"/>
                  </a:lnTo>
                  <a:lnTo>
                    <a:pt x="2630" y="1654"/>
                  </a:lnTo>
                  <a:lnTo>
                    <a:pt x="2782" y="1718"/>
                  </a:lnTo>
                  <a:lnTo>
                    <a:pt x="2717" y="1723"/>
                  </a:lnTo>
                  <a:lnTo>
                    <a:pt x="2861" y="1635"/>
                  </a:lnTo>
                  <a:cubicBezTo>
                    <a:pt x="2869" y="1630"/>
                    <a:pt x="2878" y="1627"/>
                    <a:pt x="2887" y="1625"/>
                  </a:cubicBezTo>
                  <a:lnTo>
                    <a:pt x="3039" y="1601"/>
                  </a:lnTo>
                  <a:lnTo>
                    <a:pt x="2987" y="1638"/>
                  </a:lnTo>
                  <a:lnTo>
                    <a:pt x="3131" y="1374"/>
                  </a:lnTo>
                  <a:cubicBezTo>
                    <a:pt x="3139" y="1361"/>
                    <a:pt x="3150" y="1350"/>
                    <a:pt x="3164" y="1343"/>
                  </a:cubicBezTo>
                  <a:lnTo>
                    <a:pt x="3316" y="1271"/>
                  </a:lnTo>
                  <a:cubicBezTo>
                    <a:pt x="3344" y="1258"/>
                    <a:pt x="3379" y="1265"/>
                    <a:pt x="3400" y="1288"/>
                  </a:cubicBezTo>
                  <a:lnTo>
                    <a:pt x="3544" y="1448"/>
                  </a:lnTo>
                  <a:lnTo>
                    <a:pt x="3435" y="1451"/>
                  </a:lnTo>
                  <a:lnTo>
                    <a:pt x="3587" y="1267"/>
                  </a:lnTo>
                  <a:cubicBezTo>
                    <a:pt x="3600" y="1251"/>
                    <a:pt x="3619" y="1242"/>
                    <a:pt x="3639" y="1241"/>
                  </a:cubicBezTo>
                  <a:cubicBezTo>
                    <a:pt x="3659" y="1240"/>
                    <a:pt x="3679" y="1247"/>
                    <a:pt x="3693" y="1262"/>
                  </a:cubicBezTo>
                  <a:lnTo>
                    <a:pt x="3837" y="1406"/>
                  </a:lnTo>
                  <a:lnTo>
                    <a:pt x="3794" y="1385"/>
                  </a:lnTo>
                  <a:lnTo>
                    <a:pt x="3946" y="1401"/>
                  </a:lnTo>
                  <a:cubicBezTo>
                    <a:pt x="3960" y="1402"/>
                    <a:pt x="3974" y="1408"/>
                    <a:pt x="3985" y="1417"/>
                  </a:cubicBezTo>
                  <a:lnTo>
                    <a:pt x="4129" y="1537"/>
                  </a:lnTo>
                  <a:lnTo>
                    <a:pt x="4090" y="1521"/>
                  </a:lnTo>
                  <a:lnTo>
                    <a:pt x="4242" y="1537"/>
                  </a:lnTo>
                  <a:lnTo>
                    <a:pt x="4205" y="1543"/>
                  </a:lnTo>
                  <a:lnTo>
                    <a:pt x="4349" y="1479"/>
                  </a:lnTo>
                  <a:cubicBezTo>
                    <a:pt x="4374" y="1468"/>
                    <a:pt x="4402" y="1471"/>
                    <a:pt x="4423" y="1488"/>
                  </a:cubicBezTo>
                  <a:lnTo>
                    <a:pt x="4575" y="1608"/>
                  </a:lnTo>
                  <a:lnTo>
                    <a:pt x="4542" y="1593"/>
                  </a:lnTo>
                  <a:lnTo>
                    <a:pt x="4686" y="1617"/>
                  </a:lnTo>
                  <a:cubicBezTo>
                    <a:pt x="4704" y="1620"/>
                    <a:pt x="4721" y="1630"/>
                    <a:pt x="4732" y="1645"/>
                  </a:cubicBezTo>
                  <a:lnTo>
                    <a:pt x="4884" y="1845"/>
                  </a:lnTo>
                  <a:lnTo>
                    <a:pt x="4851" y="1821"/>
                  </a:lnTo>
                  <a:lnTo>
                    <a:pt x="5003" y="1877"/>
                  </a:lnTo>
                  <a:cubicBezTo>
                    <a:pt x="5010" y="1879"/>
                    <a:pt x="5015" y="1882"/>
                    <a:pt x="5021" y="1886"/>
                  </a:cubicBezTo>
                  <a:lnTo>
                    <a:pt x="5165" y="1990"/>
                  </a:lnTo>
                  <a:lnTo>
                    <a:pt x="5119" y="1977"/>
                  </a:lnTo>
                  <a:lnTo>
                    <a:pt x="5271" y="1969"/>
                  </a:lnTo>
                  <a:cubicBezTo>
                    <a:pt x="5280" y="1968"/>
                    <a:pt x="5289" y="1969"/>
                    <a:pt x="5297" y="1972"/>
                  </a:cubicBezTo>
                  <a:lnTo>
                    <a:pt x="5441" y="2020"/>
                  </a:lnTo>
                  <a:lnTo>
                    <a:pt x="5372" y="2033"/>
                  </a:lnTo>
                  <a:lnTo>
                    <a:pt x="5524" y="1905"/>
                  </a:lnTo>
                  <a:cubicBezTo>
                    <a:pt x="5546" y="1887"/>
                    <a:pt x="5577" y="1883"/>
                    <a:pt x="5603" y="1896"/>
                  </a:cubicBezTo>
                  <a:lnTo>
                    <a:pt x="5747" y="1968"/>
                  </a:lnTo>
                  <a:cubicBezTo>
                    <a:pt x="5751" y="1970"/>
                    <a:pt x="5755" y="1973"/>
                    <a:pt x="5759" y="1976"/>
                  </a:cubicBezTo>
                  <a:lnTo>
                    <a:pt x="5911" y="2096"/>
                  </a:lnTo>
                  <a:lnTo>
                    <a:pt x="5870" y="2081"/>
                  </a:lnTo>
                  <a:lnTo>
                    <a:pt x="6014" y="2089"/>
                  </a:lnTo>
                  <a:cubicBezTo>
                    <a:pt x="6023" y="2089"/>
                    <a:pt x="6031" y="2091"/>
                    <a:pt x="6038" y="2094"/>
                  </a:cubicBezTo>
                  <a:lnTo>
                    <a:pt x="6190" y="2158"/>
                  </a:lnTo>
                  <a:cubicBezTo>
                    <a:pt x="6204" y="2164"/>
                    <a:pt x="6215" y="2173"/>
                    <a:pt x="6223" y="2186"/>
                  </a:cubicBezTo>
                  <a:lnTo>
                    <a:pt x="6367" y="2410"/>
                  </a:lnTo>
                  <a:lnTo>
                    <a:pt x="6268" y="2388"/>
                  </a:lnTo>
                  <a:lnTo>
                    <a:pt x="6420" y="2292"/>
                  </a:lnTo>
                  <a:cubicBezTo>
                    <a:pt x="6451" y="2272"/>
                    <a:pt x="6491" y="2279"/>
                    <a:pt x="6514" y="2307"/>
                  </a:cubicBezTo>
                  <a:lnTo>
                    <a:pt x="6658" y="2483"/>
                  </a:lnTo>
                  <a:lnTo>
                    <a:pt x="6621" y="2459"/>
                  </a:lnTo>
                  <a:lnTo>
                    <a:pt x="6773" y="2499"/>
                  </a:lnTo>
                  <a:lnTo>
                    <a:pt x="6739" y="2498"/>
                  </a:lnTo>
                  <a:lnTo>
                    <a:pt x="6883" y="2466"/>
                  </a:lnTo>
                  <a:cubicBezTo>
                    <a:pt x="6896" y="2463"/>
                    <a:pt x="6910" y="2464"/>
                    <a:pt x="6923" y="2469"/>
                  </a:cubicBezTo>
                  <a:lnTo>
                    <a:pt x="7075" y="2525"/>
                  </a:lnTo>
                  <a:cubicBezTo>
                    <a:pt x="7090" y="2530"/>
                    <a:pt x="7103" y="2541"/>
                    <a:pt x="7112" y="2554"/>
                  </a:cubicBezTo>
                  <a:lnTo>
                    <a:pt x="7256" y="2786"/>
                  </a:lnTo>
                  <a:lnTo>
                    <a:pt x="7180" y="2754"/>
                  </a:lnTo>
                  <a:lnTo>
                    <a:pt x="7332" y="2722"/>
                  </a:lnTo>
                  <a:cubicBezTo>
                    <a:pt x="7338" y="2721"/>
                    <a:pt x="7344" y="2720"/>
                    <a:pt x="7350" y="2721"/>
                  </a:cubicBezTo>
                  <a:lnTo>
                    <a:pt x="7494" y="2729"/>
                  </a:lnTo>
                  <a:cubicBezTo>
                    <a:pt x="7508" y="2729"/>
                    <a:pt x="7520" y="2734"/>
                    <a:pt x="7531" y="2741"/>
                  </a:cubicBezTo>
                  <a:lnTo>
                    <a:pt x="7683" y="2845"/>
                  </a:lnTo>
                  <a:lnTo>
                    <a:pt x="7621" y="2836"/>
                  </a:lnTo>
                  <a:lnTo>
                    <a:pt x="7773" y="2788"/>
                  </a:lnTo>
                  <a:cubicBezTo>
                    <a:pt x="7785" y="2784"/>
                    <a:pt x="7798" y="2783"/>
                    <a:pt x="7810" y="2786"/>
                  </a:cubicBezTo>
                  <a:lnTo>
                    <a:pt x="7954" y="2818"/>
                  </a:lnTo>
                  <a:lnTo>
                    <a:pt x="7886" y="2839"/>
                  </a:lnTo>
                  <a:lnTo>
                    <a:pt x="8038" y="2679"/>
                  </a:lnTo>
                  <a:cubicBezTo>
                    <a:pt x="8056" y="2661"/>
                    <a:pt x="8081" y="2653"/>
                    <a:pt x="8106" y="2658"/>
                  </a:cubicBezTo>
                  <a:lnTo>
                    <a:pt x="8250" y="2690"/>
                  </a:lnTo>
                  <a:lnTo>
                    <a:pt x="8401" y="2722"/>
                  </a:lnTo>
                  <a:lnTo>
                    <a:pt x="8546" y="2754"/>
                  </a:lnTo>
                  <a:lnTo>
                    <a:pt x="8690" y="2769"/>
                  </a:lnTo>
                  <a:lnTo>
                    <a:pt x="8663" y="2771"/>
                  </a:lnTo>
                  <a:lnTo>
                    <a:pt x="8807" y="2731"/>
                  </a:lnTo>
                  <a:cubicBezTo>
                    <a:pt x="8831" y="2725"/>
                    <a:pt x="8856" y="2730"/>
                    <a:pt x="8874" y="2747"/>
                  </a:cubicBezTo>
                  <a:lnTo>
                    <a:pt x="9026" y="2883"/>
                  </a:lnTo>
                  <a:lnTo>
                    <a:pt x="8920" y="2894"/>
                  </a:lnTo>
                  <a:lnTo>
                    <a:pt x="9064" y="2694"/>
                  </a:lnTo>
                  <a:cubicBezTo>
                    <a:pt x="9076" y="2678"/>
                    <a:pt x="9093" y="2668"/>
                    <a:pt x="9112" y="2665"/>
                  </a:cubicBezTo>
                  <a:cubicBezTo>
                    <a:pt x="9132" y="2662"/>
                    <a:pt x="9152" y="2668"/>
                    <a:pt x="9167" y="2680"/>
                  </a:cubicBezTo>
                  <a:lnTo>
                    <a:pt x="9319" y="2800"/>
                  </a:lnTo>
                  <a:lnTo>
                    <a:pt x="9205" y="2837"/>
                  </a:lnTo>
                  <a:lnTo>
                    <a:pt x="9349" y="2333"/>
                  </a:lnTo>
                  <a:cubicBezTo>
                    <a:pt x="9360" y="2296"/>
                    <a:pt x="9396" y="2274"/>
                    <a:pt x="9433" y="2282"/>
                  </a:cubicBezTo>
                  <a:lnTo>
                    <a:pt x="9585" y="2314"/>
                  </a:lnTo>
                  <a:lnTo>
                    <a:pt x="9521" y="2332"/>
                  </a:lnTo>
                  <a:lnTo>
                    <a:pt x="9665" y="2196"/>
                  </a:lnTo>
                  <a:cubicBezTo>
                    <a:pt x="9684" y="2178"/>
                    <a:pt x="9711" y="2172"/>
                    <a:pt x="9736" y="2180"/>
                  </a:cubicBezTo>
                  <a:cubicBezTo>
                    <a:pt x="9760" y="2187"/>
                    <a:pt x="9779" y="2207"/>
                    <a:pt x="9785" y="2233"/>
                  </a:cubicBezTo>
                  <a:lnTo>
                    <a:pt x="9937" y="2913"/>
                  </a:lnTo>
                  <a:lnTo>
                    <a:pt x="9797" y="2908"/>
                  </a:lnTo>
                  <a:lnTo>
                    <a:pt x="9941" y="2412"/>
                  </a:lnTo>
                  <a:cubicBezTo>
                    <a:pt x="9945" y="2400"/>
                    <a:pt x="9952" y="2389"/>
                    <a:pt x="9961" y="2380"/>
                  </a:cubicBezTo>
                  <a:lnTo>
                    <a:pt x="10113" y="2236"/>
                  </a:lnTo>
                  <a:cubicBezTo>
                    <a:pt x="10138" y="2212"/>
                    <a:pt x="10177" y="2210"/>
                    <a:pt x="10205" y="2230"/>
                  </a:cubicBezTo>
                  <a:lnTo>
                    <a:pt x="10349" y="2334"/>
                  </a:lnTo>
                  <a:lnTo>
                    <a:pt x="10279" y="2326"/>
                  </a:lnTo>
                  <a:lnTo>
                    <a:pt x="10431" y="2262"/>
                  </a:lnTo>
                  <a:cubicBezTo>
                    <a:pt x="10435" y="2260"/>
                    <a:pt x="10439" y="2259"/>
                    <a:pt x="10444" y="2258"/>
                  </a:cubicBezTo>
                  <a:lnTo>
                    <a:pt x="10596" y="2226"/>
                  </a:lnTo>
                  <a:lnTo>
                    <a:pt x="10584" y="2229"/>
                  </a:lnTo>
                  <a:lnTo>
                    <a:pt x="10728" y="2173"/>
                  </a:lnTo>
                  <a:cubicBezTo>
                    <a:pt x="10733" y="2171"/>
                    <a:pt x="10738" y="2170"/>
                    <a:pt x="10743" y="2169"/>
                  </a:cubicBezTo>
                  <a:lnTo>
                    <a:pt x="10895" y="2145"/>
                  </a:lnTo>
                  <a:lnTo>
                    <a:pt x="11031" y="2107"/>
                  </a:lnTo>
                  <a:cubicBezTo>
                    <a:pt x="11045" y="2103"/>
                    <a:pt x="11059" y="2104"/>
                    <a:pt x="11072" y="2108"/>
                  </a:cubicBezTo>
                  <a:lnTo>
                    <a:pt x="11224" y="2156"/>
                  </a:lnTo>
                  <a:lnTo>
                    <a:pt x="11183" y="2155"/>
                  </a:lnTo>
                  <a:lnTo>
                    <a:pt x="11327" y="2115"/>
                  </a:lnTo>
                  <a:lnTo>
                    <a:pt x="11471" y="2054"/>
                  </a:lnTo>
                  <a:lnTo>
                    <a:pt x="11613" y="1991"/>
                  </a:lnTo>
                  <a:cubicBezTo>
                    <a:pt x="11625" y="1986"/>
                    <a:pt x="11637" y="1984"/>
                    <a:pt x="11650" y="1985"/>
                  </a:cubicBezTo>
                  <a:lnTo>
                    <a:pt x="11802" y="2001"/>
                  </a:lnTo>
                  <a:lnTo>
                    <a:pt x="11779" y="2002"/>
                  </a:lnTo>
                  <a:lnTo>
                    <a:pt x="11923" y="1970"/>
                  </a:lnTo>
                  <a:cubicBezTo>
                    <a:pt x="11950" y="1964"/>
                    <a:pt x="11978" y="1974"/>
                    <a:pt x="11995" y="1996"/>
                  </a:cubicBezTo>
                  <a:lnTo>
                    <a:pt x="12147" y="2188"/>
                  </a:lnTo>
                  <a:lnTo>
                    <a:pt x="12138" y="2179"/>
                  </a:lnTo>
                  <a:lnTo>
                    <a:pt x="12282" y="2307"/>
                  </a:lnTo>
                  <a:lnTo>
                    <a:pt x="12223" y="2289"/>
                  </a:lnTo>
                  <a:lnTo>
                    <a:pt x="12375" y="2265"/>
                  </a:lnTo>
                  <a:lnTo>
                    <a:pt x="12511" y="2227"/>
                  </a:lnTo>
                  <a:cubicBezTo>
                    <a:pt x="12521" y="2224"/>
                    <a:pt x="12532" y="2224"/>
                    <a:pt x="12542" y="2225"/>
                  </a:cubicBezTo>
                  <a:lnTo>
                    <a:pt x="12694" y="2249"/>
                  </a:lnTo>
                  <a:lnTo>
                    <a:pt x="12830" y="2257"/>
                  </a:lnTo>
                  <a:lnTo>
                    <a:pt x="12777" y="2276"/>
                  </a:lnTo>
                  <a:lnTo>
                    <a:pt x="12929" y="2132"/>
                  </a:lnTo>
                  <a:cubicBezTo>
                    <a:pt x="12949" y="2113"/>
                    <a:pt x="12979" y="2107"/>
                    <a:pt x="13005" y="2117"/>
                  </a:cubicBezTo>
                  <a:lnTo>
                    <a:pt x="13149" y="2173"/>
                  </a:lnTo>
                  <a:lnTo>
                    <a:pt x="13130" y="2169"/>
                  </a:lnTo>
                  <a:lnTo>
                    <a:pt x="13282" y="2185"/>
                  </a:lnTo>
                  <a:lnTo>
                    <a:pt x="13242" y="2192"/>
                  </a:lnTo>
                  <a:lnTo>
                    <a:pt x="13386" y="2120"/>
                  </a:lnTo>
                  <a:cubicBezTo>
                    <a:pt x="13400" y="2113"/>
                    <a:pt x="13415" y="2111"/>
                    <a:pt x="13430" y="2113"/>
                  </a:cubicBezTo>
                  <a:lnTo>
                    <a:pt x="13582" y="2137"/>
                  </a:lnTo>
                  <a:lnTo>
                    <a:pt x="13730" y="2153"/>
                  </a:lnTo>
                  <a:lnTo>
                    <a:pt x="13661" y="2186"/>
                  </a:lnTo>
                  <a:lnTo>
                    <a:pt x="13805" y="1954"/>
                  </a:lnTo>
                  <a:cubicBezTo>
                    <a:pt x="13809" y="1949"/>
                    <a:pt x="13813" y="1943"/>
                    <a:pt x="13818" y="1939"/>
                  </a:cubicBezTo>
                  <a:lnTo>
                    <a:pt x="13970" y="1803"/>
                  </a:lnTo>
                  <a:cubicBezTo>
                    <a:pt x="13986" y="1789"/>
                    <a:pt x="14006" y="1783"/>
                    <a:pt x="14026" y="1785"/>
                  </a:cubicBezTo>
                  <a:lnTo>
                    <a:pt x="14170" y="1801"/>
                  </a:lnTo>
                  <a:lnTo>
                    <a:pt x="14129" y="1809"/>
                  </a:lnTo>
                  <a:lnTo>
                    <a:pt x="14281" y="1729"/>
                  </a:lnTo>
                  <a:lnTo>
                    <a:pt x="14419" y="1637"/>
                  </a:lnTo>
                  <a:lnTo>
                    <a:pt x="14408" y="1646"/>
                  </a:lnTo>
                  <a:lnTo>
                    <a:pt x="14560" y="1494"/>
                  </a:lnTo>
                  <a:cubicBezTo>
                    <a:pt x="14570" y="1483"/>
                    <a:pt x="14584" y="1476"/>
                    <a:pt x="14599" y="1473"/>
                  </a:cubicBezTo>
                  <a:lnTo>
                    <a:pt x="14743" y="1449"/>
                  </a:lnTo>
                  <a:cubicBezTo>
                    <a:pt x="14766" y="1446"/>
                    <a:pt x="14790" y="1454"/>
                    <a:pt x="14807" y="1471"/>
                  </a:cubicBezTo>
                  <a:lnTo>
                    <a:pt x="14959" y="1631"/>
                  </a:lnTo>
                  <a:lnTo>
                    <a:pt x="14848" y="1638"/>
                  </a:lnTo>
                  <a:lnTo>
                    <a:pt x="14992" y="1438"/>
                  </a:lnTo>
                  <a:cubicBezTo>
                    <a:pt x="15014" y="1408"/>
                    <a:pt x="15055" y="1400"/>
                    <a:pt x="15087" y="1418"/>
                  </a:cubicBezTo>
                  <a:lnTo>
                    <a:pt x="15239" y="1506"/>
                  </a:lnTo>
                  <a:lnTo>
                    <a:pt x="15195" y="1497"/>
                  </a:lnTo>
                  <a:lnTo>
                    <a:pt x="15339" y="1481"/>
                  </a:lnTo>
                  <a:lnTo>
                    <a:pt x="15294" y="1503"/>
                  </a:lnTo>
                  <a:lnTo>
                    <a:pt x="15446" y="1343"/>
                  </a:lnTo>
                  <a:lnTo>
                    <a:pt x="15437" y="1354"/>
                  </a:lnTo>
                  <a:lnTo>
                    <a:pt x="15581" y="1122"/>
                  </a:lnTo>
                  <a:cubicBezTo>
                    <a:pt x="15588" y="1112"/>
                    <a:pt x="15598" y="1103"/>
                    <a:pt x="15609" y="1097"/>
                  </a:cubicBezTo>
                  <a:lnTo>
                    <a:pt x="15761" y="1017"/>
                  </a:lnTo>
                  <a:lnTo>
                    <a:pt x="15909" y="951"/>
                  </a:lnTo>
                  <a:cubicBezTo>
                    <a:pt x="15917" y="947"/>
                    <a:pt x="15926" y="945"/>
                    <a:pt x="15935" y="945"/>
                  </a:cubicBezTo>
                  <a:lnTo>
                    <a:pt x="16087" y="937"/>
                  </a:lnTo>
                  <a:lnTo>
                    <a:pt x="16230" y="929"/>
                  </a:lnTo>
                  <a:cubicBezTo>
                    <a:pt x="16255" y="927"/>
                    <a:pt x="16279" y="939"/>
                    <a:pt x="16293" y="959"/>
                  </a:cubicBezTo>
                  <a:lnTo>
                    <a:pt x="16445" y="1175"/>
                  </a:lnTo>
                  <a:lnTo>
                    <a:pt x="16379" y="1145"/>
                  </a:lnTo>
                  <a:lnTo>
                    <a:pt x="16531" y="1129"/>
                  </a:lnTo>
                  <a:lnTo>
                    <a:pt x="16478" y="1162"/>
                  </a:lnTo>
                  <a:lnTo>
                    <a:pt x="16622" y="938"/>
                  </a:lnTo>
                  <a:cubicBezTo>
                    <a:pt x="16633" y="920"/>
                    <a:pt x="16651" y="909"/>
                    <a:pt x="16671" y="905"/>
                  </a:cubicBezTo>
                  <a:lnTo>
                    <a:pt x="16823" y="881"/>
                  </a:lnTo>
                  <a:cubicBezTo>
                    <a:pt x="16833" y="880"/>
                    <a:pt x="16844" y="880"/>
                    <a:pt x="16854" y="883"/>
                  </a:cubicBezTo>
                  <a:lnTo>
                    <a:pt x="16998" y="923"/>
                  </a:lnTo>
                  <a:lnTo>
                    <a:pt x="16975" y="921"/>
                  </a:lnTo>
                  <a:lnTo>
                    <a:pt x="17127" y="913"/>
                  </a:lnTo>
                  <a:cubicBezTo>
                    <a:pt x="17146" y="912"/>
                    <a:pt x="17166" y="919"/>
                    <a:pt x="17180" y="932"/>
                  </a:cubicBezTo>
                  <a:lnTo>
                    <a:pt x="17324" y="1068"/>
                  </a:lnTo>
                  <a:lnTo>
                    <a:pt x="17471" y="1184"/>
                  </a:lnTo>
                  <a:lnTo>
                    <a:pt x="17456" y="1175"/>
                  </a:lnTo>
                  <a:lnTo>
                    <a:pt x="17600" y="1239"/>
                  </a:lnTo>
                  <a:lnTo>
                    <a:pt x="17574" y="1233"/>
                  </a:lnTo>
                  <a:lnTo>
                    <a:pt x="17726" y="1241"/>
                  </a:lnTo>
                  <a:cubicBezTo>
                    <a:pt x="17745" y="1242"/>
                    <a:pt x="17762" y="1250"/>
                    <a:pt x="17775" y="1263"/>
                  </a:cubicBezTo>
                  <a:lnTo>
                    <a:pt x="17919" y="1415"/>
                  </a:lnTo>
                  <a:lnTo>
                    <a:pt x="17903" y="1402"/>
                  </a:lnTo>
                  <a:lnTo>
                    <a:pt x="18055" y="1490"/>
                  </a:lnTo>
                  <a:lnTo>
                    <a:pt x="18205" y="1598"/>
                  </a:lnTo>
                  <a:lnTo>
                    <a:pt x="18106" y="1612"/>
                  </a:lnTo>
                  <a:lnTo>
                    <a:pt x="18258" y="1420"/>
                  </a:lnTo>
                  <a:cubicBezTo>
                    <a:pt x="18265" y="1412"/>
                    <a:pt x="18273" y="1405"/>
                    <a:pt x="18282" y="1400"/>
                  </a:cubicBezTo>
                  <a:lnTo>
                    <a:pt x="18426" y="1328"/>
                  </a:lnTo>
                  <a:cubicBezTo>
                    <a:pt x="18450" y="1316"/>
                    <a:pt x="18478" y="1318"/>
                    <a:pt x="18499" y="1333"/>
                  </a:cubicBezTo>
                  <a:lnTo>
                    <a:pt x="18651" y="1437"/>
                  </a:lnTo>
                  <a:lnTo>
                    <a:pt x="18540" y="1480"/>
                  </a:lnTo>
                  <a:lnTo>
                    <a:pt x="18684" y="848"/>
                  </a:lnTo>
                  <a:cubicBezTo>
                    <a:pt x="18692" y="816"/>
                    <a:pt x="18721" y="792"/>
                    <a:pt x="18755" y="792"/>
                  </a:cubicBezTo>
                  <a:cubicBezTo>
                    <a:pt x="18789" y="793"/>
                    <a:pt x="18818" y="817"/>
                    <a:pt x="18825" y="850"/>
                  </a:cubicBezTo>
                  <a:lnTo>
                    <a:pt x="18977" y="1570"/>
                  </a:lnTo>
                  <a:lnTo>
                    <a:pt x="18960" y="1536"/>
                  </a:lnTo>
                  <a:lnTo>
                    <a:pt x="19104" y="1696"/>
                  </a:lnTo>
                  <a:lnTo>
                    <a:pt x="19012" y="1684"/>
                  </a:lnTo>
                  <a:lnTo>
                    <a:pt x="19164" y="1588"/>
                  </a:lnTo>
                  <a:cubicBezTo>
                    <a:pt x="19190" y="1571"/>
                    <a:pt x="19223" y="1573"/>
                    <a:pt x="19247" y="1592"/>
                  </a:cubicBezTo>
                  <a:lnTo>
                    <a:pt x="19399" y="1712"/>
                  </a:lnTo>
                  <a:lnTo>
                    <a:pt x="19332" y="1700"/>
                  </a:lnTo>
                  <a:lnTo>
                    <a:pt x="19476" y="1652"/>
                  </a:lnTo>
                  <a:cubicBezTo>
                    <a:pt x="19496" y="1645"/>
                    <a:pt x="19519" y="1648"/>
                    <a:pt x="19537" y="1660"/>
                  </a:cubicBezTo>
                  <a:cubicBezTo>
                    <a:pt x="19555" y="1671"/>
                    <a:pt x="19567" y="1690"/>
                    <a:pt x="19570" y="1712"/>
                  </a:cubicBezTo>
                  <a:lnTo>
                    <a:pt x="19722" y="2976"/>
                  </a:lnTo>
                  <a:lnTo>
                    <a:pt x="19582" y="2962"/>
                  </a:lnTo>
                  <a:lnTo>
                    <a:pt x="19726" y="2522"/>
                  </a:lnTo>
                  <a:cubicBezTo>
                    <a:pt x="19732" y="2503"/>
                    <a:pt x="19746" y="2487"/>
                    <a:pt x="19765" y="2479"/>
                  </a:cubicBezTo>
                  <a:cubicBezTo>
                    <a:pt x="19783" y="2471"/>
                    <a:pt x="19804" y="2470"/>
                    <a:pt x="19822" y="2478"/>
                  </a:cubicBezTo>
                  <a:lnTo>
                    <a:pt x="19974" y="2542"/>
                  </a:lnTo>
                  <a:cubicBezTo>
                    <a:pt x="19985" y="2546"/>
                    <a:pt x="19994" y="2553"/>
                    <a:pt x="20001" y="2562"/>
                  </a:cubicBezTo>
                  <a:lnTo>
                    <a:pt x="20145" y="2730"/>
                  </a:lnTo>
                  <a:lnTo>
                    <a:pt x="20302" y="2960"/>
                  </a:lnTo>
                  <a:lnTo>
                    <a:pt x="20275" y="2936"/>
                  </a:lnTo>
                  <a:lnTo>
                    <a:pt x="20419" y="3008"/>
                  </a:lnTo>
                  <a:lnTo>
                    <a:pt x="20331" y="3027"/>
                  </a:lnTo>
                  <a:lnTo>
                    <a:pt x="20483" y="2843"/>
                  </a:lnTo>
                  <a:cubicBezTo>
                    <a:pt x="20501" y="2821"/>
                    <a:pt x="20531" y="2811"/>
                    <a:pt x="20558" y="2819"/>
                  </a:cubicBezTo>
                  <a:cubicBezTo>
                    <a:pt x="20585" y="2827"/>
                    <a:pt x="20606" y="2850"/>
                    <a:pt x="20610" y="2878"/>
                  </a:cubicBezTo>
                  <a:lnTo>
                    <a:pt x="20754" y="3894"/>
                  </a:lnTo>
                  <a:lnTo>
                    <a:pt x="20723" y="3845"/>
                  </a:lnTo>
                  <a:lnTo>
                    <a:pt x="20875" y="3949"/>
                  </a:lnTo>
                  <a:lnTo>
                    <a:pt x="20788" y="3953"/>
                  </a:lnTo>
                  <a:lnTo>
                    <a:pt x="20932" y="3833"/>
                  </a:lnTo>
                  <a:cubicBezTo>
                    <a:pt x="20959" y="3811"/>
                    <a:pt x="20998" y="3811"/>
                    <a:pt x="21025" y="3833"/>
                  </a:cubicBezTo>
                  <a:lnTo>
                    <a:pt x="21177" y="3961"/>
                  </a:lnTo>
                  <a:lnTo>
                    <a:pt x="21146" y="3946"/>
                  </a:lnTo>
                  <a:lnTo>
                    <a:pt x="21290" y="3978"/>
                  </a:lnTo>
                  <a:cubicBezTo>
                    <a:pt x="21305" y="3982"/>
                    <a:pt x="21319" y="3990"/>
                    <a:pt x="21329" y="4001"/>
                  </a:cubicBezTo>
                  <a:lnTo>
                    <a:pt x="21481" y="4177"/>
                  </a:lnTo>
                  <a:lnTo>
                    <a:pt x="21426" y="4152"/>
                  </a:lnTo>
                  <a:lnTo>
                    <a:pt x="21570" y="4152"/>
                  </a:lnTo>
                  <a:cubicBezTo>
                    <a:pt x="21580" y="4152"/>
                    <a:pt x="21590" y="4154"/>
                    <a:pt x="21598" y="4158"/>
                  </a:cubicBezTo>
                  <a:lnTo>
                    <a:pt x="21750" y="4222"/>
                  </a:lnTo>
                  <a:cubicBezTo>
                    <a:pt x="21757" y="4225"/>
                    <a:pt x="21763" y="4229"/>
                    <a:pt x="21769" y="4233"/>
                  </a:cubicBezTo>
                  <a:lnTo>
                    <a:pt x="21913" y="4353"/>
                  </a:lnTo>
                  <a:lnTo>
                    <a:pt x="22071" y="4519"/>
                  </a:lnTo>
                  <a:lnTo>
                    <a:pt x="22220" y="4660"/>
                  </a:lnTo>
                  <a:cubicBezTo>
                    <a:pt x="22228" y="4668"/>
                    <a:pt x="22235" y="4678"/>
                    <a:pt x="22239" y="4689"/>
                  </a:cubicBezTo>
                  <a:lnTo>
                    <a:pt x="22383" y="5113"/>
                  </a:lnTo>
                  <a:lnTo>
                    <a:pt x="22258" y="5092"/>
                  </a:lnTo>
                  <a:lnTo>
                    <a:pt x="22410" y="4900"/>
                  </a:lnTo>
                  <a:cubicBezTo>
                    <a:pt x="22423" y="4884"/>
                    <a:pt x="22442" y="4874"/>
                    <a:pt x="22462" y="4873"/>
                  </a:cubicBezTo>
                  <a:lnTo>
                    <a:pt x="22606" y="4865"/>
                  </a:lnTo>
                  <a:cubicBezTo>
                    <a:pt x="22634" y="4863"/>
                    <a:pt x="22660" y="4878"/>
                    <a:pt x="22674" y="4902"/>
                  </a:cubicBezTo>
                  <a:lnTo>
                    <a:pt x="22826" y="5182"/>
                  </a:lnTo>
                  <a:lnTo>
                    <a:pt x="22785" y="5148"/>
                  </a:lnTo>
                  <a:lnTo>
                    <a:pt x="22929" y="5196"/>
                  </a:lnTo>
                  <a:lnTo>
                    <a:pt x="22918" y="5193"/>
                  </a:lnTo>
                  <a:lnTo>
                    <a:pt x="23070" y="5217"/>
                  </a:lnTo>
                  <a:cubicBezTo>
                    <a:pt x="23077" y="5219"/>
                    <a:pt x="23084" y="5221"/>
                    <a:pt x="23091" y="5224"/>
                  </a:cubicBezTo>
                  <a:lnTo>
                    <a:pt x="23235" y="5296"/>
                  </a:lnTo>
                  <a:cubicBezTo>
                    <a:pt x="23239" y="5298"/>
                    <a:pt x="23243" y="5301"/>
                    <a:pt x="23247" y="5304"/>
                  </a:cubicBezTo>
                  <a:lnTo>
                    <a:pt x="23399" y="5424"/>
                  </a:lnTo>
                  <a:lnTo>
                    <a:pt x="23381" y="5413"/>
                  </a:lnTo>
                  <a:lnTo>
                    <a:pt x="23525" y="5469"/>
                  </a:lnTo>
                  <a:cubicBezTo>
                    <a:pt x="23534" y="5473"/>
                    <a:pt x="23542" y="5478"/>
                    <a:pt x="23549" y="5486"/>
                  </a:cubicBezTo>
                  <a:lnTo>
                    <a:pt x="23701" y="5638"/>
                  </a:lnTo>
                  <a:lnTo>
                    <a:pt x="23680" y="5623"/>
                  </a:lnTo>
                  <a:lnTo>
                    <a:pt x="23824" y="5687"/>
                  </a:lnTo>
                  <a:cubicBezTo>
                    <a:pt x="23828" y="5688"/>
                    <a:pt x="23832" y="5691"/>
                    <a:pt x="23835" y="5693"/>
                  </a:cubicBezTo>
                  <a:lnTo>
                    <a:pt x="23987" y="5797"/>
                  </a:lnTo>
                  <a:cubicBezTo>
                    <a:pt x="23992" y="5801"/>
                    <a:pt x="23997" y="5805"/>
                    <a:pt x="24001" y="5810"/>
                  </a:cubicBezTo>
                  <a:lnTo>
                    <a:pt x="24145" y="5978"/>
                  </a:lnTo>
                  <a:lnTo>
                    <a:pt x="24118" y="5958"/>
                  </a:lnTo>
                  <a:lnTo>
                    <a:pt x="24270" y="6022"/>
                  </a:lnTo>
                  <a:lnTo>
                    <a:pt x="24409" y="6068"/>
                  </a:lnTo>
                  <a:lnTo>
                    <a:pt x="24569" y="6143"/>
                  </a:lnTo>
                  <a:cubicBezTo>
                    <a:pt x="24577" y="6147"/>
                    <a:pt x="24585" y="6152"/>
                    <a:pt x="24591" y="6159"/>
                  </a:cubicBezTo>
                  <a:lnTo>
                    <a:pt x="24735" y="6311"/>
                  </a:lnTo>
                  <a:lnTo>
                    <a:pt x="24697" y="6290"/>
                  </a:lnTo>
                  <a:lnTo>
                    <a:pt x="24849" y="6322"/>
                  </a:lnTo>
                  <a:lnTo>
                    <a:pt x="24998" y="6345"/>
                  </a:lnTo>
                  <a:cubicBezTo>
                    <a:pt x="25005" y="6347"/>
                    <a:pt x="25012" y="6349"/>
                    <a:pt x="25019" y="6352"/>
                  </a:cubicBezTo>
                  <a:lnTo>
                    <a:pt x="25163" y="6424"/>
                  </a:lnTo>
                  <a:lnTo>
                    <a:pt x="25321" y="6524"/>
                  </a:lnTo>
                  <a:lnTo>
                    <a:pt x="25286" y="6513"/>
                  </a:lnTo>
                  <a:lnTo>
                    <a:pt x="25430" y="6521"/>
                  </a:lnTo>
                  <a:lnTo>
                    <a:pt x="25586" y="6537"/>
                  </a:lnTo>
                  <a:lnTo>
                    <a:pt x="25730" y="6553"/>
                  </a:lnTo>
                  <a:cubicBezTo>
                    <a:pt x="25758" y="6556"/>
                    <a:pt x="25781" y="6575"/>
                    <a:pt x="25791" y="6601"/>
                  </a:cubicBezTo>
                  <a:lnTo>
                    <a:pt x="25943" y="7041"/>
                  </a:lnTo>
                  <a:lnTo>
                    <a:pt x="25804" y="7048"/>
                  </a:lnTo>
                  <a:lnTo>
                    <a:pt x="25948" y="6432"/>
                  </a:lnTo>
                  <a:cubicBezTo>
                    <a:pt x="25957" y="6395"/>
                    <a:pt x="25992" y="6371"/>
                    <a:pt x="26030" y="6377"/>
                  </a:cubicBezTo>
                  <a:lnTo>
                    <a:pt x="26182" y="6401"/>
                  </a:lnTo>
                  <a:lnTo>
                    <a:pt x="26151" y="6403"/>
                  </a:lnTo>
                  <a:lnTo>
                    <a:pt x="26295" y="6363"/>
                  </a:lnTo>
                  <a:lnTo>
                    <a:pt x="26452" y="6330"/>
                  </a:lnTo>
                  <a:cubicBezTo>
                    <a:pt x="26462" y="6328"/>
                    <a:pt x="26472" y="6328"/>
                    <a:pt x="26482" y="6330"/>
                  </a:cubicBezTo>
                  <a:lnTo>
                    <a:pt x="26626" y="6362"/>
                  </a:lnTo>
                  <a:cubicBezTo>
                    <a:pt x="26641" y="6365"/>
                    <a:pt x="26654" y="6373"/>
                    <a:pt x="26664" y="6384"/>
                  </a:cubicBezTo>
                  <a:lnTo>
                    <a:pt x="26816" y="6552"/>
                  </a:lnTo>
                  <a:lnTo>
                    <a:pt x="26789" y="6533"/>
                  </a:lnTo>
                  <a:lnTo>
                    <a:pt x="26933" y="6589"/>
                  </a:lnTo>
                  <a:lnTo>
                    <a:pt x="27083" y="6645"/>
                  </a:lnTo>
                  <a:lnTo>
                    <a:pt x="27047" y="6641"/>
                  </a:lnTo>
                  <a:lnTo>
                    <a:pt x="27191" y="6617"/>
                  </a:lnTo>
                  <a:lnTo>
                    <a:pt x="27166" y="6626"/>
                  </a:lnTo>
                  <a:lnTo>
                    <a:pt x="27318" y="6538"/>
                  </a:lnTo>
                  <a:cubicBezTo>
                    <a:pt x="27329" y="6532"/>
                    <a:pt x="27342" y="6528"/>
                    <a:pt x="27354" y="6528"/>
                  </a:cubicBezTo>
                  <a:lnTo>
                    <a:pt x="27498" y="6528"/>
                  </a:lnTo>
                  <a:lnTo>
                    <a:pt x="27647" y="6521"/>
                  </a:lnTo>
                  <a:cubicBezTo>
                    <a:pt x="27659" y="6520"/>
                    <a:pt x="27672" y="6522"/>
                    <a:pt x="27683" y="6528"/>
                  </a:cubicBezTo>
                  <a:lnTo>
                    <a:pt x="27827" y="6600"/>
                  </a:lnTo>
                  <a:lnTo>
                    <a:pt x="27977" y="6671"/>
                  </a:lnTo>
                  <a:lnTo>
                    <a:pt x="27954" y="6665"/>
                  </a:lnTo>
                  <a:lnTo>
                    <a:pt x="28106" y="6681"/>
                  </a:lnTo>
                  <a:cubicBezTo>
                    <a:pt x="28111" y="6681"/>
                    <a:pt x="28116" y="6683"/>
                    <a:pt x="28121" y="6684"/>
                  </a:cubicBezTo>
                  <a:lnTo>
                    <a:pt x="28265" y="6732"/>
                  </a:lnTo>
                  <a:lnTo>
                    <a:pt x="28221" y="6732"/>
                  </a:lnTo>
                  <a:lnTo>
                    <a:pt x="28373" y="6684"/>
                  </a:lnTo>
                  <a:cubicBezTo>
                    <a:pt x="28385" y="6680"/>
                    <a:pt x="28398" y="6679"/>
                    <a:pt x="28410" y="6682"/>
                  </a:cubicBezTo>
                  <a:lnTo>
                    <a:pt x="28554" y="6714"/>
                  </a:lnTo>
                  <a:lnTo>
                    <a:pt x="28517" y="6716"/>
                  </a:lnTo>
                  <a:lnTo>
                    <a:pt x="28669" y="6668"/>
                  </a:lnTo>
                  <a:cubicBezTo>
                    <a:pt x="28678" y="6665"/>
                    <a:pt x="28688" y="6664"/>
                    <a:pt x="28698" y="6665"/>
                  </a:cubicBezTo>
                  <a:lnTo>
                    <a:pt x="28842" y="6681"/>
                  </a:lnTo>
                  <a:lnTo>
                    <a:pt x="28794" y="6693"/>
                  </a:lnTo>
                  <a:lnTo>
                    <a:pt x="28946" y="6589"/>
                  </a:lnTo>
                  <a:cubicBezTo>
                    <a:pt x="28963" y="6577"/>
                    <a:pt x="28985" y="6573"/>
                    <a:pt x="29006" y="6579"/>
                  </a:cubicBezTo>
                  <a:lnTo>
                    <a:pt x="29150" y="6619"/>
                  </a:lnTo>
                  <a:lnTo>
                    <a:pt x="29130" y="6616"/>
                  </a:lnTo>
                  <a:lnTo>
                    <a:pt x="29282" y="6616"/>
                  </a:lnTo>
                  <a:cubicBezTo>
                    <a:pt x="29297" y="6616"/>
                    <a:pt x="29311" y="6621"/>
                    <a:pt x="29322" y="6629"/>
                  </a:cubicBezTo>
                  <a:lnTo>
                    <a:pt x="29466" y="6725"/>
                  </a:lnTo>
                  <a:lnTo>
                    <a:pt x="29430" y="6713"/>
                  </a:lnTo>
                  <a:lnTo>
                    <a:pt x="29582" y="6721"/>
                  </a:lnTo>
                  <a:cubicBezTo>
                    <a:pt x="29593" y="6721"/>
                    <a:pt x="29604" y="6724"/>
                    <a:pt x="29613" y="6730"/>
                  </a:cubicBezTo>
                  <a:lnTo>
                    <a:pt x="29757" y="6810"/>
                  </a:lnTo>
                  <a:cubicBezTo>
                    <a:pt x="29792" y="6829"/>
                    <a:pt x="29805" y="6873"/>
                    <a:pt x="29785" y="6907"/>
                  </a:cubicBezTo>
                  <a:cubicBezTo>
                    <a:pt x="29766" y="6942"/>
                    <a:pt x="29722" y="6955"/>
                    <a:pt x="29688" y="6935"/>
                  </a:cubicBezTo>
                  <a:lnTo>
                    <a:pt x="29544" y="6855"/>
                  </a:lnTo>
                  <a:lnTo>
                    <a:pt x="29575" y="6864"/>
                  </a:lnTo>
                  <a:lnTo>
                    <a:pt x="29423" y="6856"/>
                  </a:lnTo>
                  <a:cubicBezTo>
                    <a:pt x="29410" y="6856"/>
                    <a:pt x="29397" y="6852"/>
                    <a:pt x="29387" y="6844"/>
                  </a:cubicBezTo>
                  <a:lnTo>
                    <a:pt x="29243" y="6748"/>
                  </a:lnTo>
                  <a:lnTo>
                    <a:pt x="29282" y="6760"/>
                  </a:lnTo>
                  <a:lnTo>
                    <a:pt x="29130" y="6760"/>
                  </a:lnTo>
                  <a:cubicBezTo>
                    <a:pt x="29124" y="6760"/>
                    <a:pt x="29117" y="6760"/>
                    <a:pt x="29111" y="6758"/>
                  </a:cubicBezTo>
                  <a:lnTo>
                    <a:pt x="28967" y="6718"/>
                  </a:lnTo>
                  <a:lnTo>
                    <a:pt x="29027" y="6708"/>
                  </a:lnTo>
                  <a:lnTo>
                    <a:pt x="28875" y="6812"/>
                  </a:lnTo>
                  <a:cubicBezTo>
                    <a:pt x="28861" y="6822"/>
                    <a:pt x="28844" y="6826"/>
                    <a:pt x="28827" y="6824"/>
                  </a:cubicBezTo>
                  <a:lnTo>
                    <a:pt x="28683" y="6808"/>
                  </a:lnTo>
                  <a:lnTo>
                    <a:pt x="28712" y="6805"/>
                  </a:lnTo>
                  <a:lnTo>
                    <a:pt x="28560" y="6853"/>
                  </a:lnTo>
                  <a:cubicBezTo>
                    <a:pt x="28548" y="6857"/>
                    <a:pt x="28535" y="6858"/>
                    <a:pt x="28523" y="6855"/>
                  </a:cubicBezTo>
                  <a:lnTo>
                    <a:pt x="28379" y="6823"/>
                  </a:lnTo>
                  <a:lnTo>
                    <a:pt x="28416" y="6821"/>
                  </a:lnTo>
                  <a:lnTo>
                    <a:pt x="28264" y="6869"/>
                  </a:lnTo>
                  <a:cubicBezTo>
                    <a:pt x="28250" y="6874"/>
                    <a:pt x="28234" y="6874"/>
                    <a:pt x="28220" y="6869"/>
                  </a:cubicBezTo>
                  <a:lnTo>
                    <a:pt x="28076" y="6821"/>
                  </a:lnTo>
                  <a:lnTo>
                    <a:pt x="28091" y="6824"/>
                  </a:lnTo>
                  <a:lnTo>
                    <a:pt x="27939" y="6808"/>
                  </a:lnTo>
                  <a:cubicBezTo>
                    <a:pt x="27931" y="6807"/>
                    <a:pt x="27923" y="6805"/>
                    <a:pt x="27916" y="6802"/>
                  </a:cubicBezTo>
                  <a:lnTo>
                    <a:pt x="27762" y="6729"/>
                  </a:lnTo>
                  <a:lnTo>
                    <a:pt x="27618" y="6657"/>
                  </a:lnTo>
                  <a:lnTo>
                    <a:pt x="27654" y="6664"/>
                  </a:lnTo>
                  <a:lnTo>
                    <a:pt x="27498" y="6672"/>
                  </a:lnTo>
                  <a:lnTo>
                    <a:pt x="27354" y="6672"/>
                  </a:lnTo>
                  <a:lnTo>
                    <a:pt x="27391" y="6663"/>
                  </a:lnTo>
                  <a:lnTo>
                    <a:pt x="27239" y="6751"/>
                  </a:lnTo>
                  <a:cubicBezTo>
                    <a:pt x="27231" y="6755"/>
                    <a:pt x="27223" y="6758"/>
                    <a:pt x="27214" y="6759"/>
                  </a:cubicBezTo>
                  <a:lnTo>
                    <a:pt x="27070" y="6783"/>
                  </a:lnTo>
                  <a:cubicBezTo>
                    <a:pt x="27058" y="6786"/>
                    <a:pt x="27045" y="6784"/>
                    <a:pt x="27034" y="6780"/>
                  </a:cubicBezTo>
                  <a:lnTo>
                    <a:pt x="26880" y="6724"/>
                  </a:lnTo>
                  <a:lnTo>
                    <a:pt x="26736" y="6668"/>
                  </a:lnTo>
                  <a:cubicBezTo>
                    <a:pt x="26726" y="6664"/>
                    <a:pt x="26717" y="6657"/>
                    <a:pt x="26709" y="6649"/>
                  </a:cubicBezTo>
                  <a:lnTo>
                    <a:pt x="26557" y="6481"/>
                  </a:lnTo>
                  <a:lnTo>
                    <a:pt x="26595" y="6503"/>
                  </a:lnTo>
                  <a:lnTo>
                    <a:pt x="26451" y="6471"/>
                  </a:lnTo>
                  <a:lnTo>
                    <a:pt x="26481" y="6471"/>
                  </a:lnTo>
                  <a:lnTo>
                    <a:pt x="26334" y="6502"/>
                  </a:lnTo>
                  <a:lnTo>
                    <a:pt x="26190" y="6542"/>
                  </a:lnTo>
                  <a:cubicBezTo>
                    <a:pt x="26180" y="6545"/>
                    <a:pt x="26169" y="6545"/>
                    <a:pt x="26159" y="6544"/>
                  </a:cubicBezTo>
                  <a:lnTo>
                    <a:pt x="26007" y="6520"/>
                  </a:lnTo>
                  <a:lnTo>
                    <a:pt x="26089" y="6465"/>
                  </a:lnTo>
                  <a:lnTo>
                    <a:pt x="25945" y="7081"/>
                  </a:lnTo>
                  <a:cubicBezTo>
                    <a:pt x="25937" y="7112"/>
                    <a:pt x="25910" y="7135"/>
                    <a:pt x="25878" y="7136"/>
                  </a:cubicBezTo>
                  <a:cubicBezTo>
                    <a:pt x="25846" y="7138"/>
                    <a:pt x="25817" y="7118"/>
                    <a:pt x="25806" y="7088"/>
                  </a:cubicBezTo>
                  <a:lnTo>
                    <a:pt x="25654" y="6648"/>
                  </a:lnTo>
                  <a:lnTo>
                    <a:pt x="25715" y="6696"/>
                  </a:lnTo>
                  <a:lnTo>
                    <a:pt x="25571" y="6680"/>
                  </a:lnTo>
                  <a:lnTo>
                    <a:pt x="25422" y="6664"/>
                  </a:lnTo>
                  <a:lnTo>
                    <a:pt x="25278" y="6656"/>
                  </a:lnTo>
                  <a:cubicBezTo>
                    <a:pt x="25266" y="6656"/>
                    <a:pt x="25254" y="6652"/>
                    <a:pt x="25244" y="6645"/>
                  </a:cubicBezTo>
                  <a:lnTo>
                    <a:pt x="25098" y="6553"/>
                  </a:lnTo>
                  <a:lnTo>
                    <a:pt x="24954" y="6481"/>
                  </a:lnTo>
                  <a:lnTo>
                    <a:pt x="24975" y="6488"/>
                  </a:lnTo>
                  <a:lnTo>
                    <a:pt x="24820" y="6463"/>
                  </a:lnTo>
                  <a:lnTo>
                    <a:pt x="24668" y="6431"/>
                  </a:lnTo>
                  <a:cubicBezTo>
                    <a:pt x="24653" y="6428"/>
                    <a:pt x="24640" y="6421"/>
                    <a:pt x="24630" y="6410"/>
                  </a:cubicBezTo>
                  <a:lnTo>
                    <a:pt x="24486" y="6258"/>
                  </a:lnTo>
                  <a:lnTo>
                    <a:pt x="24508" y="6274"/>
                  </a:lnTo>
                  <a:lnTo>
                    <a:pt x="24364" y="6205"/>
                  </a:lnTo>
                  <a:lnTo>
                    <a:pt x="24215" y="6155"/>
                  </a:lnTo>
                  <a:lnTo>
                    <a:pt x="24063" y="6091"/>
                  </a:lnTo>
                  <a:cubicBezTo>
                    <a:pt x="24052" y="6086"/>
                    <a:pt x="24043" y="6080"/>
                    <a:pt x="24036" y="6071"/>
                  </a:cubicBezTo>
                  <a:lnTo>
                    <a:pt x="23892" y="5903"/>
                  </a:lnTo>
                  <a:lnTo>
                    <a:pt x="23906" y="5916"/>
                  </a:lnTo>
                  <a:lnTo>
                    <a:pt x="23754" y="5812"/>
                  </a:lnTo>
                  <a:lnTo>
                    <a:pt x="23765" y="5818"/>
                  </a:lnTo>
                  <a:lnTo>
                    <a:pt x="23621" y="5754"/>
                  </a:lnTo>
                  <a:cubicBezTo>
                    <a:pt x="23613" y="5751"/>
                    <a:pt x="23606" y="5746"/>
                    <a:pt x="23600" y="5739"/>
                  </a:cubicBezTo>
                  <a:lnTo>
                    <a:pt x="23448" y="5587"/>
                  </a:lnTo>
                  <a:lnTo>
                    <a:pt x="23472" y="5604"/>
                  </a:lnTo>
                  <a:lnTo>
                    <a:pt x="23328" y="5548"/>
                  </a:lnTo>
                  <a:cubicBezTo>
                    <a:pt x="23322" y="5545"/>
                    <a:pt x="23315" y="5541"/>
                    <a:pt x="23310" y="5537"/>
                  </a:cubicBezTo>
                  <a:lnTo>
                    <a:pt x="23158" y="5417"/>
                  </a:lnTo>
                  <a:lnTo>
                    <a:pt x="23170" y="5425"/>
                  </a:lnTo>
                  <a:lnTo>
                    <a:pt x="23026" y="5353"/>
                  </a:lnTo>
                  <a:lnTo>
                    <a:pt x="23047" y="5360"/>
                  </a:lnTo>
                  <a:lnTo>
                    <a:pt x="22895" y="5336"/>
                  </a:lnTo>
                  <a:cubicBezTo>
                    <a:pt x="22891" y="5335"/>
                    <a:pt x="22887" y="5334"/>
                    <a:pt x="22884" y="5333"/>
                  </a:cubicBezTo>
                  <a:lnTo>
                    <a:pt x="22740" y="5285"/>
                  </a:lnTo>
                  <a:cubicBezTo>
                    <a:pt x="22722" y="5279"/>
                    <a:pt x="22708" y="5267"/>
                    <a:pt x="22699" y="5251"/>
                  </a:cubicBezTo>
                  <a:lnTo>
                    <a:pt x="22547" y="4971"/>
                  </a:lnTo>
                  <a:lnTo>
                    <a:pt x="22614" y="5008"/>
                  </a:lnTo>
                  <a:lnTo>
                    <a:pt x="22470" y="5016"/>
                  </a:lnTo>
                  <a:lnTo>
                    <a:pt x="22523" y="4989"/>
                  </a:lnTo>
                  <a:lnTo>
                    <a:pt x="22371" y="5181"/>
                  </a:lnTo>
                  <a:cubicBezTo>
                    <a:pt x="22355" y="5202"/>
                    <a:pt x="22328" y="5212"/>
                    <a:pt x="22302" y="5207"/>
                  </a:cubicBezTo>
                  <a:cubicBezTo>
                    <a:pt x="22276" y="5203"/>
                    <a:pt x="22255" y="5185"/>
                    <a:pt x="22246" y="5160"/>
                  </a:cubicBezTo>
                  <a:lnTo>
                    <a:pt x="22102" y="4736"/>
                  </a:lnTo>
                  <a:lnTo>
                    <a:pt x="22121" y="4765"/>
                  </a:lnTo>
                  <a:lnTo>
                    <a:pt x="21966" y="4618"/>
                  </a:lnTo>
                  <a:lnTo>
                    <a:pt x="21820" y="4464"/>
                  </a:lnTo>
                  <a:lnTo>
                    <a:pt x="21676" y="4344"/>
                  </a:lnTo>
                  <a:lnTo>
                    <a:pt x="21695" y="4355"/>
                  </a:lnTo>
                  <a:lnTo>
                    <a:pt x="21543" y="4291"/>
                  </a:lnTo>
                  <a:lnTo>
                    <a:pt x="21570" y="4296"/>
                  </a:lnTo>
                  <a:lnTo>
                    <a:pt x="21426" y="4296"/>
                  </a:lnTo>
                  <a:cubicBezTo>
                    <a:pt x="21406" y="4296"/>
                    <a:pt x="21386" y="4287"/>
                    <a:pt x="21372" y="4272"/>
                  </a:cubicBezTo>
                  <a:lnTo>
                    <a:pt x="21220" y="4096"/>
                  </a:lnTo>
                  <a:lnTo>
                    <a:pt x="21259" y="4119"/>
                  </a:lnTo>
                  <a:lnTo>
                    <a:pt x="21115" y="4087"/>
                  </a:lnTo>
                  <a:cubicBezTo>
                    <a:pt x="21104" y="4084"/>
                    <a:pt x="21093" y="4079"/>
                    <a:pt x="21084" y="4072"/>
                  </a:cubicBezTo>
                  <a:lnTo>
                    <a:pt x="20932" y="3944"/>
                  </a:lnTo>
                  <a:lnTo>
                    <a:pt x="21025" y="3944"/>
                  </a:lnTo>
                  <a:lnTo>
                    <a:pt x="20881" y="4064"/>
                  </a:lnTo>
                  <a:cubicBezTo>
                    <a:pt x="20856" y="4084"/>
                    <a:pt x="20820" y="4086"/>
                    <a:pt x="20794" y="4068"/>
                  </a:cubicBezTo>
                  <a:lnTo>
                    <a:pt x="20642" y="3964"/>
                  </a:lnTo>
                  <a:cubicBezTo>
                    <a:pt x="20625" y="3952"/>
                    <a:pt x="20614" y="3935"/>
                    <a:pt x="20611" y="3915"/>
                  </a:cubicBezTo>
                  <a:lnTo>
                    <a:pt x="20467" y="2899"/>
                  </a:lnTo>
                  <a:lnTo>
                    <a:pt x="20594" y="2934"/>
                  </a:lnTo>
                  <a:lnTo>
                    <a:pt x="20442" y="3118"/>
                  </a:lnTo>
                  <a:cubicBezTo>
                    <a:pt x="20421" y="3144"/>
                    <a:pt x="20384" y="3152"/>
                    <a:pt x="20354" y="3137"/>
                  </a:cubicBezTo>
                  <a:lnTo>
                    <a:pt x="20210" y="3065"/>
                  </a:lnTo>
                  <a:cubicBezTo>
                    <a:pt x="20199" y="3059"/>
                    <a:pt x="20190" y="3051"/>
                    <a:pt x="20183" y="3041"/>
                  </a:cubicBezTo>
                  <a:lnTo>
                    <a:pt x="20036" y="2823"/>
                  </a:lnTo>
                  <a:lnTo>
                    <a:pt x="19892" y="2655"/>
                  </a:lnTo>
                  <a:lnTo>
                    <a:pt x="19919" y="2675"/>
                  </a:lnTo>
                  <a:lnTo>
                    <a:pt x="19767" y="2611"/>
                  </a:lnTo>
                  <a:lnTo>
                    <a:pt x="19863" y="2567"/>
                  </a:lnTo>
                  <a:lnTo>
                    <a:pt x="19719" y="3007"/>
                  </a:lnTo>
                  <a:cubicBezTo>
                    <a:pt x="19708" y="3039"/>
                    <a:pt x="19677" y="3059"/>
                    <a:pt x="19643" y="3056"/>
                  </a:cubicBezTo>
                  <a:cubicBezTo>
                    <a:pt x="19610" y="3053"/>
                    <a:pt x="19583" y="3027"/>
                    <a:pt x="19579" y="2993"/>
                  </a:cubicBezTo>
                  <a:lnTo>
                    <a:pt x="19427" y="1729"/>
                  </a:lnTo>
                  <a:lnTo>
                    <a:pt x="19521" y="1789"/>
                  </a:lnTo>
                  <a:lnTo>
                    <a:pt x="19377" y="1837"/>
                  </a:lnTo>
                  <a:cubicBezTo>
                    <a:pt x="19354" y="1844"/>
                    <a:pt x="19329" y="1840"/>
                    <a:pt x="19310" y="1825"/>
                  </a:cubicBezTo>
                  <a:lnTo>
                    <a:pt x="19158" y="1705"/>
                  </a:lnTo>
                  <a:lnTo>
                    <a:pt x="19241" y="1709"/>
                  </a:lnTo>
                  <a:lnTo>
                    <a:pt x="19089" y="1805"/>
                  </a:lnTo>
                  <a:cubicBezTo>
                    <a:pt x="19059" y="1824"/>
                    <a:pt x="19020" y="1819"/>
                    <a:pt x="18997" y="1793"/>
                  </a:cubicBezTo>
                  <a:lnTo>
                    <a:pt x="18853" y="1633"/>
                  </a:lnTo>
                  <a:cubicBezTo>
                    <a:pt x="18844" y="1623"/>
                    <a:pt x="18839" y="1612"/>
                    <a:pt x="18836" y="1599"/>
                  </a:cubicBezTo>
                  <a:lnTo>
                    <a:pt x="18684" y="879"/>
                  </a:lnTo>
                  <a:lnTo>
                    <a:pt x="18825" y="880"/>
                  </a:lnTo>
                  <a:lnTo>
                    <a:pt x="18681" y="1512"/>
                  </a:lnTo>
                  <a:cubicBezTo>
                    <a:pt x="18675" y="1536"/>
                    <a:pt x="18659" y="1555"/>
                    <a:pt x="18637" y="1564"/>
                  </a:cubicBezTo>
                  <a:cubicBezTo>
                    <a:pt x="18615" y="1572"/>
                    <a:pt x="18589" y="1569"/>
                    <a:pt x="18570" y="1556"/>
                  </a:cubicBezTo>
                  <a:lnTo>
                    <a:pt x="18418" y="1452"/>
                  </a:lnTo>
                  <a:lnTo>
                    <a:pt x="18491" y="1457"/>
                  </a:lnTo>
                  <a:lnTo>
                    <a:pt x="18347" y="1529"/>
                  </a:lnTo>
                  <a:lnTo>
                    <a:pt x="18371" y="1509"/>
                  </a:lnTo>
                  <a:lnTo>
                    <a:pt x="18219" y="1701"/>
                  </a:lnTo>
                  <a:cubicBezTo>
                    <a:pt x="18195" y="1731"/>
                    <a:pt x="18152" y="1737"/>
                    <a:pt x="18120" y="1715"/>
                  </a:cubicBezTo>
                  <a:lnTo>
                    <a:pt x="17982" y="1615"/>
                  </a:lnTo>
                  <a:lnTo>
                    <a:pt x="17830" y="1527"/>
                  </a:lnTo>
                  <a:cubicBezTo>
                    <a:pt x="17824" y="1523"/>
                    <a:pt x="17819" y="1519"/>
                    <a:pt x="17814" y="1514"/>
                  </a:cubicBezTo>
                  <a:lnTo>
                    <a:pt x="17670" y="1362"/>
                  </a:lnTo>
                  <a:lnTo>
                    <a:pt x="17719" y="1384"/>
                  </a:lnTo>
                  <a:lnTo>
                    <a:pt x="17567" y="1376"/>
                  </a:lnTo>
                  <a:cubicBezTo>
                    <a:pt x="17558" y="1376"/>
                    <a:pt x="17549" y="1374"/>
                    <a:pt x="17541" y="1370"/>
                  </a:cubicBezTo>
                  <a:lnTo>
                    <a:pt x="17397" y="1306"/>
                  </a:lnTo>
                  <a:cubicBezTo>
                    <a:pt x="17392" y="1304"/>
                    <a:pt x="17387" y="1301"/>
                    <a:pt x="17382" y="1297"/>
                  </a:cubicBezTo>
                  <a:lnTo>
                    <a:pt x="17225" y="1173"/>
                  </a:lnTo>
                  <a:lnTo>
                    <a:pt x="17081" y="1037"/>
                  </a:lnTo>
                  <a:lnTo>
                    <a:pt x="17134" y="1056"/>
                  </a:lnTo>
                  <a:lnTo>
                    <a:pt x="16982" y="1064"/>
                  </a:lnTo>
                  <a:cubicBezTo>
                    <a:pt x="16974" y="1065"/>
                    <a:pt x="16967" y="1064"/>
                    <a:pt x="16959" y="1062"/>
                  </a:cubicBezTo>
                  <a:lnTo>
                    <a:pt x="16815" y="1022"/>
                  </a:lnTo>
                  <a:lnTo>
                    <a:pt x="16846" y="1024"/>
                  </a:lnTo>
                  <a:lnTo>
                    <a:pt x="16694" y="1048"/>
                  </a:lnTo>
                  <a:lnTo>
                    <a:pt x="16743" y="1015"/>
                  </a:lnTo>
                  <a:lnTo>
                    <a:pt x="16599" y="1239"/>
                  </a:lnTo>
                  <a:cubicBezTo>
                    <a:pt x="16587" y="1258"/>
                    <a:pt x="16568" y="1270"/>
                    <a:pt x="16546" y="1272"/>
                  </a:cubicBezTo>
                  <a:lnTo>
                    <a:pt x="16394" y="1288"/>
                  </a:lnTo>
                  <a:cubicBezTo>
                    <a:pt x="16368" y="1291"/>
                    <a:pt x="16343" y="1279"/>
                    <a:pt x="16328" y="1258"/>
                  </a:cubicBezTo>
                  <a:lnTo>
                    <a:pt x="16176" y="1042"/>
                  </a:lnTo>
                  <a:lnTo>
                    <a:pt x="16238" y="1072"/>
                  </a:lnTo>
                  <a:lnTo>
                    <a:pt x="16094" y="1080"/>
                  </a:lnTo>
                  <a:lnTo>
                    <a:pt x="15942" y="1088"/>
                  </a:lnTo>
                  <a:lnTo>
                    <a:pt x="15968" y="1082"/>
                  </a:lnTo>
                  <a:lnTo>
                    <a:pt x="15828" y="1144"/>
                  </a:lnTo>
                  <a:lnTo>
                    <a:pt x="15676" y="1224"/>
                  </a:lnTo>
                  <a:lnTo>
                    <a:pt x="15704" y="1198"/>
                  </a:lnTo>
                  <a:lnTo>
                    <a:pt x="15560" y="1430"/>
                  </a:lnTo>
                  <a:cubicBezTo>
                    <a:pt x="15557" y="1435"/>
                    <a:pt x="15554" y="1439"/>
                    <a:pt x="15551" y="1442"/>
                  </a:cubicBezTo>
                  <a:lnTo>
                    <a:pt x="15399" y="1602"/>
                  </a:lnTo>
                  <a:cubicBezTo>
                    <a:pt x="15387" y="1614"/>
                    <a:pt x="15371" y="1622"/>
                    <a:pt x="15354" y="1624"/>
                  </a:cubicBezTo>
                  <a:lnTo>
                    <a:pt x="15210" y="1640"/>
                  </a:lnTo>
                  <a:cubicBezTo>
                    <a:pt x="15195" y="1642"/>
                    <a:pt x="15180" y="1638"/>
                    <a:pt x="15166" y="1631"/>
                  </a:cubicBezTo>
                  <a:lnTo>
                    <a:pt x="15014" y="1543"/>
                  </a:lnTo>
                  <a:lnTo>
                    <a:pt x="15109" y="1523"/>
                  </a:lnTo>
                  <a:lnTo>
                    <a:pt x="14965" y="1723"/>
                  </a:lnTo>
                  <a:cubicBezTo>
                    <a:pt x="14952" y="1740"/>
                    <a:pt x="14933" y="1751"/>
                    <a:pt x="14911" y="1752"/>
                  </a:cubicBezTo>
                  <a:cubicBezTo>
                    <a:pt x="14890" y="1754"/>
                    <a:pt x="14869" y="1746"/>
                    <a:pt x="14854" y="1730"/>
                  </a:cubicBezTo>
                  <a:lnTo>
                    <a:pt x="14702" y="1570"/>
                  </a:lnTo>
                  <a:lnTo>
                    <a:pt x="14766" y="1591"/>
                  </a:lnTo>
                  <a:lnTo>
                    <a:pt x="14622" y="1615"/>
                  </a:lnTo>
                  <a:lnTo>
                    <a:pt x="14661" y="1595"/>
                  </a:lnTo>
                  <a:lnTo>
                    <a:pt x="14509" y="1747"/>
                  </a:lnTo>
                  <a:cubicBezTo>
                    <a:pt x="14506" y="1751"/>
                    <a:pt x="14502" y="1754"/>
                    <a:pt x="14498" y="1756"/>
                  </a:cubicBezTo>
                  <a:lnTo>
                    <a:pt x="14348" y="1856"/>
                  </a:lnTo>
                  <a:lnTo>
                    <a:pt x="14196" y="1936"/>
                  </a:lnTo>
                  <a:cubicBezTo>
                    <a:pt x="14183" y="1943"/>
                    <a:pt x="14169" y="1946"/>
                    <a:pt x="14155" y="1944"/>
                  </a:cubicBezTo>
                  <a:lnTo>
                    <a:pt x="14011" y="1928"/>
                  </a:lnTo>
                  <a:lnTo>
                    <a:pt x="14066" y="1910"/>
                  </a:lnTo>
                  <a:lnTo>
                    <a:pt x="13914" y="2046"/>
                  </a:lnTo>
                  <a:lnTo>
                    <a:pt x="13928" y="2030"/>
                  </a:lnTo>
                  <a:lnTo>
                    <a:pt x="13784" y="2262"/>
                  </a:lnTo>
                  <a:cubicBezTo>
                    <a:pt x="13769" y="2286"/>
                    <a:pt x="13742" y="2299"/>
                    <a:pt x="13715" y="2296"/>
                  </a:cubicBezTo>
                  <a:lnTo>
                    <a:pt x="13559" y="2280"/>
                  </a:lnTo>
                  <a:lnTo>
                    <a:pt x="13407" y="2256"/>
                  </a:lnTo>
                  <a:lnTo>
                    <a:pt x="13451" y="2249"/>
                  </a:lnTo>
                  <a:lnTo>
                    <a:pt x="13307" y="2321"/>
                  </a:lnTo>
                  <a:cubicBezTo>
                    <a:pt x="13294" y="2327"/>
                    <a:pt x="13281" y="2330"/>
                    <a:pt x="13267" y="2328"/>
                  </a:cubicBezTo>
                  <a:lnTo>
                    <a:pt x="13115" y="2312"/>
                  </a:lnTo>
                  <a:cubicBezTo>
                    <a:pt x="13109" y="2311"/>
                    <a:pt x="13102" y="2310"/>
                    <a:pt x="13096" y="2308"/>
                  </a:cubicBezTo>
                  <a:lnTo>
                    <a:pt x="12952" y="2252"/>
                  </a:lnTo>
                  <a:lnTo>
                    <a:pt x="13028" y="2237"/>
                  </a:lnTo>
                  <a:lnTo>
                    <a:pt x="12876" y="2381"/>
                  </a:lnTo>
                  <a:cubicBezTo>
                    <a:pt x="12862" y="2394"/>
                    <a:pt x="12842" y="2401"/>
                    <a:pt x="12822" y="2400"/>
                  </a:cubicBezTo>
                  <a:lnTo>
                    <a:pt x="12671" y="2392"/>
                  </a:lnTo>
                  <a:lnTo>
                    <a:pt x="12519" y="2368"/>
                  </a:lnTo>
                  <a:lnTo>
                    <a:pt x="12550" y="2366"/>
                  </a:lnTo>
                  <a:lnTo>
                    <a:pt x="12398" y="2408"/>
                  </a:lnTo>
                  <a:lnTo>
                    <a:pt x="12246" y="2432"/>
                  </a:lnTo>
                  <a:cubicBezTo>
                    <a:pt x="12224" y="2435"/>
                    <a:pt x="12203" y="2429"/>
                    <a:pt x="12187" y="2414"/>
                  </a:cubicBezTo>
                  <a:lnTo>
                    <a:pt x="12043" y="2286"/>
                  </a:lnTo>
                  <a:cubicBezTo>
                    <a:pt x="12039" y="2283"/>
                    <a:pt x="12037" y="2280"/>
                    <a:pt x="12034" y="2277"/>
                  </a:cubicBezTo>
                  <a:lnTo>
                    <a:pt x="11882" y="2085"/>
                  </a:lnTo>
                  <a:lnTo>
                    <a:pt x="11954" y="2111"/>
                  </a:lnTo>
                  <a:lnTo>
                    <a:pt x="11810" y="2143"/>
                  </a:lnTo>
                  <a:cubicBezTo>
                    <a:pt x="11802" y="2144"/>
                    <a:pt x="11795" y="2145"/>
                    <a:pt x="11787" y="2144"/>
                  </a:cubicBezTo>
                  <a:lnTo>
                    <a:pt x="11635" y="2128"/>
                  </a:lnTo>
                  <a:lnTo>
                    <a:pt x="11672" y="2122"/>
                  </a:lnTo>
                  <a:lnTo>
                    <a:pt x="11526" y="2187"/>
                  </a:lnTo>
                  <a:lnTo>
                    <a:pt x="11366" y="2254"/>
                  </a:lnTo>
                  <a:lnTo>
                    <a:pt x="11222" y="2294"/>
                  </a:lnTo>
                  <a:cubicBezTo>
                    <a:pt x="11208" y="2298"/>
                    <a:pt x="11194" y="2297"/>
                    <a:pt x="11181" y="2293"/>
                  </a:cubicBezTo>
                  <a:lnTo>
                    <a:pt x="11029" y="2245"/>
                  </a:lnTo>
                  <a:lnTo>
                    <a:pt x="11070" y="2246"/>
                  </a:lnTo>
                  <a:lnTo>
                    <a:pt x="10918" y="2288"/>
                  </a:lnTo>
                  <a:lnTo>
                    <a:pt x="10766" y="2312"/>
                  </a:lnTo>
                  <a:lnTo>
                    <a:pt x="10781" y="2308"/>
                  </a:lnTo>
                  <a:lnTo>
                    <a:pt x="10637" y="2364"/>
                  </a:lnTo>
                  <a:cubicBezTo>
                    <a:pt x="10633" y="2365"/>
                    <a:pt x="10629" y="2366"/>
                    <a:pt x="10625" y="2367"/>
                  </a:cubicBezTo>
                  <a:lnTo>
                    <a:pt x="10473" y="2399"/>
                  </a:lnTo>
                  <a:lnTo>
                    <a:pt x="10486" y="2395"/>
                  </a:lnTo>
                  <a:lnTo>
                    <a:pt x="10334" y="2459"/>
                  </a:lnTo>
                  <a:cubicBezTo>
                    <a:pt x="10311" y="2469"/>
                    <a:pt x="10285" y="2466"/>
                    <a:pt x="10264" y="2451"/>
                  </a:cubicBezTo>
                  <a:lnTo>
                    <a:pt x="10120" y="2347"/>
                  </a:lnTo>
                  <a:lnTo>
                    <a:pt x="10212" y="2341"/>
                  </a:lnTo>
                  <a:lnTo>
                    <a:pt x="10060" y="2485"/>
                  </a:lnTo>
                  <a:lnTo>
                    <a:pt x="10080" y="2453"/>
                  </a:lnTo>
                  <a:lnTo>
                    <a:pt x="9936" y="2949"/>
                  </a:lnTo>
                  <a:cubicBezTo>
                    <a:pt x="9926" y="2980"/>
                    <a:pt x="9897" y="3001"/>
                    <a:pt x="9864" y="3000"/>
                  </a:cubicBezTo>
                  <a:cubicBezTo>
                    <a:pt x="9831" y="2999"/>
                    <a:pt x="9803" y="2976"/>
                    <a:pt x="9796" y="2944"/>
                  </a:cubicBezTo>
                  <a:lnTo>
                    <a:pt x="9644" y="2264"/>
                  </a:lnTo>
                  <a:lnTo>
                    <a:pt x="9764" y="2301"/>
                  </a:lnTo>
                  <a:lnTo>
                    <a:pt x="9620" y="2437"/>
                  </a:lnTo>
                  <a:cubicBezTo>
                    <a:pt x="9603" y="2453"/>
                    <a:pt x="9579" y="2460"/>
                    <a:pt x="9556" y="2455"/>
                  </a:cubicBezTo>
                  <a:lnTo>
                    <a:pt x="9404" y="2423"/>
                  </a:lnTo>
                  <a:lnTo>
                    <a:pt x="9488" y="2372"/>
                  </a:lnTo>
                  <a:lnTo>
                    <a:pt x="9344" y="2876"/>
                  </a:lnTo>
                  <a:cubicBezTo>
                    <a:pt x="9337" y="2899"/>
                    <a:pt x="9319" y="2918"/>
                    <a:pt x="9297" y="2925"/>
                  </a:cubicBezTo>
                  <a:cubicBezTo>
                    <a:pt x="9274" y="2932"/>
                    <a:pt x="9249" y="2928"/>
                    <a:pt x="9230" y="2913"/>
                  </a:cubicBezTo>
                  <a:lnTo>
                    <a:pt x="9078" y="2793"/>
                  </a:lnTo>
                  <a:lnTo>
                    <a:pt x="9181" y="2779"/>
                  </a:lnTo>
                  <a:lnTo>
                    <a:pt x="9037" y="2979"/>
                  </a:lnTo>
                  <a:cubicBezTo>
                    <a:pt x="9025" y="2995"/>
                    <a:pt x="9007" y="3006"/>
                    <a:pt x="8986" y="3008"/>
                  </a:cubicBezTo>
                  <a:cubicBezTo>
                    <a:pt x="8966" y="3010"/>
                    <a:pt x="8946" y="3004"/>
                    <a:pt x="8930" y="2990"/>
                  </a:cubicBezTo>
                  <a:lnTo>
                    <a:pt x="8778" y="2854"/>
                  </a:lnTo>
                  <a:lnTo>
                    <a:pt x="8846" y="2870"/>
                  </a:lnTo>
                  <a:lnTo>
                    <a:pt x="8702" y="2910"/>
                  </a:lnTo>
                  <a:cubicBezTo>
                    <a:pt x="8693" y="2912"/>
                    <a:pt x="8684" y="2913"/>
                    <a:pt x="8675" y="2912"/>
                  </a:cubicBezTo>
                  <a:lnTo>
                    <a:pt x="8515" y="2895"/>
                  </a:lnTo>
                  <a:lnTo>
                    <a:pt x="8372" y="2863"/>
                  </a:lnTo>
                  <a:lnTo>
                    <a:pt x="8219" y="2831"/>
                  </a:lnTo>
                  <a:lnTo>
                    <a:pt x="8075" y="2799"/>
                  </a:lnTo>
                  <a:lnTo>
                    <a:pt x="8143" y="2778"/>
                  </a:lnTo>
                  <a:lnTo>
                    <a:pt x="7991" y="2938"/>
                  </a:lnTo>
                  <a:cubicBezTo>
                    <a:pt x="7973" y="2956"/>
                    <a:pt x="7948" y="2964"/>
                    <a:pt x="7923" y="2959"/>
                  </a:cubicBezTo>
                  <a:lnTo>
                    <a:pt x="7779" y="2927"/>
                  </a:lnTo>
                  <a:lnTo>
                    <a:pt x="7816" y="2925"/>
                  </a:lnTo>
                  <a:lnTo>
                    <a:pt x="7664" y="2973"/>
                  </a:lnTo>
                  <a:cubicBezTo>
                    <a:pt x="7643" y="2980"/>
                    <a:pt x="7620" y="2976"/>
                    <a:pt x="7602" y="2964"/>
                  </a:cubicBezTo>
                  <a:lnTo>
                    <a:pt x="7450" y="2860"/>
                  </a:lnTo>
                  <a:lnTo>
                    <a:pt x="7486" y="2872"/>
                  </a:lnTo>
                  <a:lnTo>
                    <a:pt x="7342" y="2864"/>
                  </a:lnTo>
                  <a:lnTo>
                    <a:pt x="7361" y="2863"/>
                  </a:lnTo>
                  <a:lnTo>
                    <a:pt x="7209" y="2895"/>
                  </a:lnTo>
                  <a:cubicBezTo>
                    <a:pt x="7180" y="2901"/>
                    <a:pt x="7149" y="2888"/>
                    <a:pt x="7133" y="2862"/>
                  </a:cubicBezTo>
                  <a:lnTo>
                    <a:pt x="6989" y="2630"/>
                  </a:lnTo>
                  <a:lnTo>
                    <a:pt x="7026" y="2660"/>
                  </a:lnTo>
                  <a:lnTo>
                    <a:pt x="6874" y="2604"/>
                  </a:lnTo>
                  <a:lnTo>
                    <a:pt x="6914" y="2607"/>
                  </a:lnTo>
                  <a:lnTo>
                    <a:pt x="6770" y="2639"/>
                  </a:lnTo>
                  <a:cubicBezTo>
                    <a:pt x="6759" y="2641"/>
                    <a:pt x="6747" y="2641"/>
                    <a:pt x="6736" y="2638"/>
                  </a:cubicBezTo>
                  <a:lnTo>
                    <a:pt x="6584" y="2598"/>
                  </a:lnTo>
                  <a:cubicBezTo>
                    <a:pt x="6569" y="2594"/>
                    <a:pt x="6556" y="2586"/>
                    <a:pt x="6547" y="2574"/>
                  </a:cubicBezTo>
                  <a:lnTo>
                    <a:pt x="6403" y="2398"/>
                  </a:lnTo>
                  <a:lnTo>
                    <a:pt x="6497" y="2413"/>
                  </a:lnTo>
                  <a:lnTo>
                    <a:pt x="6345" y="2509"/>
                  </a:lnTo>
                  <a:cubicBezTo>
                    <a:pt x="6311" y="2530"/>
                    <a:pt x="6267" y="2521"/>
                    <a:pt x="6246" y="2487"/>
                  </a:cubicBezTo>
                  <a:lnTo>
                    <a:pt x="6102" y="2263"/>
                  </a:lnTo>
                  <a:lnTo>
                    <a:pt x="6135" y="2291"/>
                  </a:lnTo>
                  <a:lnTo>
                    <a:pt x="5983" y="2227"/>
                  </a:lnTo>
                  <a:lnTo>
                    <a:pt x="6006" y="2232"/>
                  </a:lnTo>
                  <a:lnTo>
                    <a:pt x="5862" y="2224"/>
                  </a:lnTo>
                  <a:cubicBezTo>
                    <a:pt x="5848" y="2224"/>
                    <a:pt x="5833" y="2218"/>
                    <a:pt x="5822" y="2209"/>
                  </a:cubicBezTo>
                  <a:lnTo>
                    <a:pt x="5670" y="2089"/>
                  </a:lnTo>
                  <a:lnTo>
                    <a:pt x="5682" y="2097"/>
                  </a:lnTo>
                  <a:lnTo>
                    <a:pt x="5538" y="2025"/>
                  </a:lnTo>
                  <a:lnTo>
                    <a:pt x="5617" y="2016"/>
                  </a:lnTo>
                  <a:lnTo>
                    <a:pt x="5465" y="2144"/>
                  </a:lnTo>
                  <a:cubicBezTo>
                    <a:pt x="5446" y="2160"/>
                    <a:pt x="5419" y="2165"/>
                    <a:pt x="5396" y="2157"/>
                  </a:cubicBezTo>
                  <a:lnTo>
                    <a:pt x="5252" y="2109"/>
                  </a:lnTo>
                  <a:lnTo>
                    <a:pt x="5278" y="2112"/>
                  </a:lnTo>
                  <a:lnTo>
                    <a:pt x="5126" y="2120"/>
                  </a:lnTo>
                  <a:cubicBezTo>
                    <a:pt x="5110" y="2121"/>
                    <a:pt x="5094" y="2116"/>
                    <a:pt x="5080" y="2107"/>
                  </a:cubicBezTo>
                  <a:lnTo>
                    <a:pt x="4936" y="2003"/>
                  </a:lnTo>
                  <a:lnTo>
                    <a:pt x="4954" y="2012"/>
                  </a:lnTo>
                  <a:lnTo>
                    <a:pt x="4802" y="1956"/>
                  </a:lnTo>
                  <a:cubicBezTo>
                    <a:pt x="4789" y="1951"/>
                    <a:pt x="4777" y="1943"/>
                    <a:pt x="4769" y="1932"/>
                  </a:cubicBezTo>
                  <a:lnTo>
                    <a:pt x="4617" y="1732"/>
                  </a:lnTo>
                  <a:lnTo>
                    <a:pt x="4663" y="1759"/>
                  </a:lnTo>
                  <a:lnTo>
                    <a:pt x="4519" y="1735"/>
                  </a:lnTo>
                  <a:cubicBezTo>
                    <a:pt x="4507" y="1733"/>
                    <a:pt x="4495" y="1729"/>
                    <a:pt x="4486" y="1721"/>
                  </a:cubicBezTo>
                  <a:lnTo>
                    <a:pt x="4334" y="1601"/>
                  </a:lnTo>
                  <a:lnTo>
                    <a:pt x="4408" y="1610"/>
                  </a:lnTo>
                  <a:lnTo>
                    <a:pt x="4264" y="1674"/>
                  </a:lnTo>
                  <a:cubicBezTo>
                    <a:pt x="4252" y="1679"/>
                    <a:pt x="4239" y="1681"/>
                    <a:pt x="4227" y="1680"/>
                  </a:cubicBezTo>
                  <a:lnTo>
                    <a:pt x="4075" y="1664"/>
                  </a:lnTo>
                  <a:cubicBezTo>
                    <a:pt x="4061" y="1663"/>
                    <a:pt x="4047" y="1657"/>
                    <a:pt x="4036" y="1648"/>
                  </a:cubicBezTo>
                  <a:lnTo>
                    <a:pt x="3892" y="1528"/>
                  </a:lnTo>
                  <a:lnTo>
                    <a:pt x="3931" y="1544"/>
                  </a:lnTo>
                  <a:lnTo>
                    <a:pt x="3779" y="1528"/>
                  </a:lnTo>
                  <a:cubicBezTo>
                    <a:pt x="3763" y="1526"/>
                    <a:pt x="3747" y="1519"/>
                    <a:pt x="3736" y="1507"/>
                  </a:cubicBezTo>
                  <a:lnTo>
                    <a:pt x="3592" y="1363"/>
                  </a:lnTo>
                  <a:lnTo>
                    <a:pt x="3698" y="1358"/>
                  </a:lnTo>
                  <a:lnTo>
                    <a:pt x="3546" y="1542"/>
                  </a:lnTo>
                  <a:cubicBezTo>
                    <a:pt x="3533" y="1558"/>
                    <a:pt x="3513" y="1568"/>
                    <a:pt x="3492" y="1568"/>
                  </a:cubicBezTo>
                  <a:cubicBezTo>
                    <a:pt x="3471" y="1569"/>
                    <a:pt x="3451" y="1560"/>
                    <a:pt x="3437" y="1545"/>
                  </a:cubicBezTo>
                  <a:lnTo>
                    <a:pt x="3293" y="1385"/>
                  </a:lnTo>
                  <a:lnTo>
                    <a:pt x="3377" y="1402"/>
                  </a:lnTo>
                  <a:lnTo>
                    <a:pt x="3225" y="1474"/>
                  </a:lnTo>
                  <a:lnTo>
                    <a:pt x="3258" y="1443"/>
                  </a:lnTo>
                  <a:lnTo>
                    <a:pt x="3114" y="1707"/>
                  </a:lnTo>
                  <a:cubicBezTo>
                    <a:pt x="3103" y="1727"/>
                    <a:pt x="3084" y="1740"/>
                    <a:pt x="3062" y="1744"/>
                  </a:cubicBezTo>
                  <a:lnTo>
                    <a:pt x="2910" y="1768"/>
                  </a:lnTo>
                  <a:lnTo>
                    <a:pt x="2936" y="1758"/>
                  </a:lnTo>
                  <a:lnTo>
                    <a:pt x="2792" y="1846"/>
                  </a:lnTo>
                  <a:cubicBezTo>
                    <a:pt x="2772" y="1858"/>
                    <a:pt x="2748" y="1860"/>
                    <a:pt x="2727" y="1851"/>
                  </a:cubicBezTo>
                  <a:lnTo>
                    <a:pt x="2575" y="1787"/>
                  </a:lnTo>
                  <a:cubicBezTo>
                    <a:pt x="2569" y="1784"/>
                    <a:pt x="2563" y="1781"/>
                    <a:pt x="2558" y="1777"/>
                  </a:cubicBezTo>
                  <a:lnTo>
                    <a:pt x="2414" y="1665"/>
                  </a:lnTo>
                  <a:lnTo>
                    <a:pt x="2447" y="1680"/>
                  </a:lnTo>
                  <a:lnTo>
                    <a:pt x="2295" y="1656"/>
                  </a:lnTo>
                  <a:lnTo>
                    <a:pt x="2376" y="1603"/>
                  </a:lnTo>
                  <a:lnTo>
                    <a:pt x="2232" y="2147"/>
                  </a:lnTo>
                  <a:cubicBezTo>
                    <a:pt x="2224" y="2179"/>
                    <a:pt x="2194" y="2201"/>
                    <a:pt x="2161" y="2200"/>
                  </a:cubicBezTo>
                  <a:cubicBezTo>
                    <a:pt x="2128" y="2200"/>
                    <a:pt x="2099" y="2176"/>
                    <a:pt x="2092" y="2144"/>
                  </a:cubicBezTo>
                  <a:lnTo>
                    <a:pt x="1940" y="1456"/>
                  </a:lnTo>
                  <a:lnTo>
                    <a:pt x="1951" y="1481"/>
                  </a:lnTo>
                  <a:lnTo>
                    <a:pt x="1799" y="1256"/>
                  </a:lnTo>
                  <a:lnTo>
                    <a:pt x="1655" y="1040"/>
                  </a:lnTo>
                  <a:lnTo>
                    <a:pt x="1781" y="1027"/>
                  </a:lnTo>
                  <a:lnTo>
                    <a:pt x="1629" y="1411"/>
                  </a:lnTo>
                  <a:cubicBezTo>
                    <a:pt x="1618" y="1441"/>
                    <a:pt x="1587" y="1459"/>
                    <a:pt x="1555" y="1456"/>
                  </a:cubicBezTo>
                  <a:cubicBezTo>
                    <a:pt x="1523" y="1453"/>
                    <a:pt x="1497" y="1428"/>
                    <a:pt x="1492" y="1397"/>
                  </a:cubicBezTo>
                  <a:lnTo>
                    <a:pt x="1348" y="557"/>
                  </a:lnTo>
                  <a:lnTo>
                    <a:pt x="1422" y="616"/>
                  </a:lnTo>
                  <a:lnTo>
                    <a:pt x="1270" y="624"/>
                  </a:lnTo>
                  <a:cubicBezTo>
                    <a:pt x="1253" y="625"/>
                    <a:pt x="1236" y="620"/>
                    <a:pt x="1222" y="609"/>
                  </a:cubicBezTo>
                  <a:lnTo>
                    <a:pt x="1082" y="500"/>
                  </a:lnTo>
                  <a:lnTo>
                    <a:pt x="930" y="396"/>
                  </a:lnTo>
                  <a:lnTo>
                    <a:pt x="974" y="408"/>
                  </a:lnTo>
                  <a:lnTo>
                    <a:pt x="830" y="416"/>
                  </a:lnTo>
                  <a:cubicBezTo>
                    <a:pt x="827" y="417"/>
                    <a:pt x="823" y="416"/>
                    <a:pt x="819" y="416"/>
                  </a:cubicBezTo>
                  <a:lnTo>
                    <a:pt x="667" y="400"/>
                  </a:lnTo>
                  <a:cubicBezTo>
                    <a:pt x="644" y="398"/>
                    <a:pt x="623" y="384"/>
                    <a:pt x="612" y="364"/>
                  </a:cubicBezTo>
                  <a:lnTo>
                    <a:pt x="468" y="108"/>
                  </a:lnTo>
                  <a:lnTo>
                    <a:pt x="593" y="108"/>
                  </a:lnTo>
                  <a:lnTo>
                    <a:pt x="441" y="380"/>
                  </a:lnTo>
                  <a:cubicBezTo>
                    <a:pt x="438" y="385"/>
                    <a:pt x="434" y="391"/>
                    <a:pt x="429" y="395"/>
                  </a:cubicBezTo>
                  <a:lnTo>
                    <a:pt x="285" y="539"/>
                  </a:lnTo>
                  <a:cubicBezTo>
                    <a:pt x="281" y="544"/>
                    <a:pt x="276" y="548"/>
                    <a:pt x="271" y="551"/>
                  </a:cubicBezTo>
                  <a:lnTo>
                    <a:pt x="119" y="639"/>
                  </a:lnTo>
                  <a:cubicBezTo>
                    <a:pt x="84" y="659"/>
                    <a:pt x="40" y="647"/>
                    <a:pt x="20" y="613"/>
                  </a:cubicBezTo>
                  <a:cubicBezTo>
                    <a:pt x="0" y="578"/>
                    <a:pt x="12" y="534"/>
                    <a:pt x="46" y="514"/>
                  </a:cubicBezTo>
                  <a:close/>
                </a:path>
              </a:pathLst>
            </a:custGeom>
            <a:grpFill/>
            <a:ln w="25400" cap="flat">
              <a:solidFill>
                <a:srgbClr val="7F7F7F"/>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3449" name="Freeform 28"/>
            <p:cNvSpPr>
              <a:spLocks/>
            </p:cNvSpPr>
            <p:nvPr/>
          </p:nvSpPr>
          <p:spPr bwMode="auto">
            <a:xfrm>
              <a:off x="5384800" y="3497263"/>
              <a:ext cx="2868613" cy="719138"/>
            </a:xfrm>
            <a:custGeom>
              <a:avLst/>
              <a:gdLst>
                <a:gd name="T0" fmla="*/ 320 w 9195"/>
                <a:gd name="T1" fmla="*/ 72 h 2122"/>
                <a:gd name="T2" fmla="*/ 630 w 9195"/>
                <a:gd name="T3" fmla="*/ 60 h 2122"/>
                <a:gd name="T4" fmla="*/ 928 w 9195"/>
                <a:gd name="T5" fmla="*/ 88 h 2122"/>
                <a:gd name="T6" fmla="*/ 1155 w 9195"/>
                <a:gd name="T7" fmla="*/ 132 h 2122"/>
                <a:gd name="T8" fmla="*/ 1536 w 9195"/>
                <a:gd name="T9" fmla="*/ 293 h 2122"/>
                <a:gd name="T10" fmla="*/ 1825 w 9195"/>
                <a:gd name="T11" fmla="*/ 360 h 2122"/>
                <a:gd name="T12" fmla="*/ 2212 w 9195"/>
                <a:gd name="T13" fmla="*/ 801 h 2122"/>
                <a:gd name="T14" fmla="*/ 2487 w 9195"/>
                <a:gd name="T15" fmla="*/ 1256 h 2122"/>
                <a:gd name="T16" fmla="*/ 2814 w 9195"/>
                <a:gd name="T17" fmla="*/ 1389 h 2122"/>
                <a:gd name="T18" fmla="*/ 3005 w 9195"/>
                <a:gd name="T19" fmla="*/ 1395 h 2122"/>
                <a:gd name="T20" fmla="*/ 3287 w 9195"/>
                <a:gd name="T21" fmla="*/ 1451 h 2122"/>
                <a:gd name="T22" fmla="*/ 3598 w 9195"/>
                <a:gd name="T23" fmla="*/ 1468 h 2122"/>
                <a:gd name="T24" fmla="*/ 3829 w 9195"/>
                <a:gd name="T25" fmla="*/ 1444 h 2122"/>
                <a:gd name="T26" fmla="*/ 4114 w 9195"/>
                <a:gd name="T27" fmla="*/ 1488 h 2122"/>
                <a:gd name="T28" fmla="*/ 4479 w 9195"/>
                <a:gd name="T29" fmla="*/ 1677 h 2122"/>
                <a:gd name="T30" fmla="*/ 4809 w 9195"/>
                <a:gd name="T31" fmla="*/ 1845 h 2122"/>
                <a:gd name="T32" fmla="*/ 4992 w 9195"/>
                <a:gd name="T33" fmla="*/ 1840 h 2122"/>
                <a:gd name="T34" fmla="*/ 5300 w 9195"/>
                <a:gd name="T35" fmla="*/ 1940 h 2122"/>
                <a:gd name="T36" fmla="*/ 5596 w 9195"/>
                <a:gd name="T37" fmla="*/ 1976 h 2122"/>
                <a:gd name="T38" fmla="*/ 5903 w 9195"/>
                <a:gd name="T39" fmla="*/ 1968 h 2122"/>
                <a:gd name="T40" fmla="*/ 6127 w 9195"/>
                <a:gd name="T41" fmla="*/ 1973 h 2122"/>
                <a:gd name="T42" fmla="*/ 6419 w 9195"/>
                <a:gd name="T43" fmla="*/ 1988 h 2122"/>
                <a:gd name="T44" fmla="*/ 6732 w 9195"/>
                <a:gd name="T45" fmla="*/ 2052 h 2122"/>
                <a:gd name="T46" fmla="*/ 7017 w 9195"/>
                <a:gd name="T47" fmla="*/ 2020 h 2122"/>
                <a:gd name="T48" fmla="*/ 7298 w 9195"/>
                <a:gd name="T49" fmla="*/ 1968 h 2122"/>
                <a:gd name="T50" fmla="*/ 7671 w 9195"/>
                <a:gd name="T51" fmla="*/ 1980 h 2122"/>
                <a:gd name="T52" fmla="*/ 8055 w 9195"/>
                <a:gd name="T53" fmla="*/ 1945 h 2122"/>
                <a:gd name="T54" fmla="*/ 8321 w 9195"/>
                <a:gd name="T55" fmla="*/ 1914 h 2122"/>
                <a:gd name="T56" fmla="*/ 8561 w 9195"/>
                <a:gd name="T57" fmla="*/ 1912 h 2122"/>
                <a:gd name="T58" fmla="*/ 8861 w 9195"/>
                <a:gd name="T59" fmla="*/ 1883 h 2122"/>
                <a:gd name="T60" fmla="*/ 9161 w 9195"/>
                <a:gd name="T61" fmla="*/ 1900 h 2122"/>
                <a:gd name="T62" fmla="*/ 8926 w 9195"/>
                <a:gd name="T63" fmla="*/ 1971 h 2122"/>
                <a:gd name="T64" fmla="*/ 8630 w 9195"/>
                <a:gd name="T65" fmla="*/ 1975 h 2122"/>
                <a:gd name="T66" fmla="*/ 8416 w 9195"/>
                <a:gd name="T67" fmla="*/ 1983 h 2122"/>
                <a:gd name="T68" fmla="*/ 8129 w 9195"/>
                <a:gd name="T69" fmla="*/ 2035 h 2122"/>
                <a:gd name="T70" fmla="*/ 7825 w 9195"/>
                <a:gd name="T71" fmla="*/ 2047 h 2122"/>
                <a:gd name="T72" fmla="*/ 7365 w 9195"/>
                <a:gd name="T73" fmla="*/ 2021 h 2122"/>
                <a:gd name="T74" fmla="*/ 7093 w 9195"/>
                <a:gd name="T75" fmla="*/ 2066 h 2122"/>
                <a:gd name="T76" fmla="*/ 6809 w 9195"/>
                <a:gd name="T77" fmla="*/ 2051 h 2122"/>
                <a:gd name="T78" fmla="*/ 6477 w 9195"/>
                <a:gd name="T79" fmla="*/ 2065 h 2122"/>
                <a:gd name="T80" fmla="*/ 6192 w 9195"/>
                <a:gd name="T81" fmla="*/ 2063 h 2122"/>
                <a:gd name="T82" fmla="*/ 5969 w 9195"/>
                <a:gd name="T83" fmla="*/ 2039 h 2122"/>
                <a:gd name="T84" fmla="*/ 5685 w 9195"/>
                <a:gd name="T85" fmla="*/ 2022 h 2122"/>
                <a:gd name="T86" fmla="*/ 5372 w 9195"/>
                <a:gd name="T87" fmla="*/ 1999 h 2122"/>
                <a:gd name="T88" fmla="*/ 5055 w 9195"/>
                <a:gd name="T89" fmla="*/ 1856 h 2122"/>
                <a:gd name="T90" fmla="*/ 4851 w 9195"/>
                <a:gd name="T91" fmla="*/ 1930 h 2122"/>
                <a:gd name="T92" fmla="*/ 4537 w 9195"/>
                <a:gd name="T93" fmla="*/ 1806 h 2122"/>
                <a:gd name="T94" fmla="*/ 4164 w 9195"/>
                <a:gd name="T95" fmla="*/ 1536 h 2122"/>
                <a:gd name="T96" fmla="*/ 3964 w 9195"/>
                <a:gd name="T97" fmla="*/ 1543 h 2122"/>
                <a:gd name="T98" fmla="*/ 3683 w 9195"/>
                <a:gd name="T99" fmla="*/ 1518 h 2122"/>
                <a:gd name="T100" fmla="*/ 3379 w 9195"/>
                <a:gd name="T101" fmla="*/ 1515 h 2122"/>
                <a:gd name="T102" fmla="*/ 3070 w 9195"/>
                <a:gd name="T103" fmla="*/ 1466 h 2122"/>
                <a:gd name="T104" fmla="*/ 2839 w 9195"/>
                <a:gd name="T105" fmla="*/ 1486 h 2122"/>
                <a:gd name="T106" fmla="*/ 2543 w 9195"/>
                <a:gd name="T107" fmla="*/ 1319 h 2122"/>
                <a:gd name="T108" fmla="*/ 2234 w 9195"/>
                <a:gd name="T109" fmla="*/ 893 h 2122"/>
                <a:gd name="T110" fmla="*/ 1866 w 9195"/>
                <a:gd name="T111" fmla="*/ 426 h 2122"/>
                <a:gd name="T112" fmla="*/ 1658 w 9195"/>
                <a:gd name="T113" fmla="*/ 424 h 2122"/>
                <a:gd name="T114" fmla="*/ 1297 w 9195"/>
                <a:gd name="T115" fmla="*/ 215 h 2122"/>
                <a:gd name="T116" fmla="*/ 991 w 9195"/>
                <a:gd name="T117" fmla="*/ 188 h 2122"/>
                <a:gd name="T118" fmla="*/ 725 w 9195"/>
                <a:gd name="T119" fmla="*/ 108 h 2122"/>
                <a:gd name="T120" fmla="*/ 403 w 9195"/>
                <a:gd name="T121" fmla="*/ 162 h 2122"/>
                <a:gd name="T122" fmla="*/ 98 w 9195"/>
                <a:gd name="T123" fmla="*/ 182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95" h="2122">
                  <a:moveTo>
                    <a:pt x="61" y="73"/>
                  </a:moveTo>
                  <a:lnTo>
                    <a:pt x="137" y="121"/>
                  </a:lnTo>
                  <a:lnTo>
                    <a:pt x="117" y="115"/>
                  </a:lnTo>
                  <a:lnTo>
                    <a:pt x="189" y="115"/>
                  </a:lnTo>
                  <a:lnTo>
                    <a:pt x="262" y="108"/>
                  </a:lnTo>
                  <a:lnTo>
                    <a:pt x="248" y="112"/>
                  </a:lnTo>
                  <a:lnTo>
                    <a:pt x="320" y="72"/>
                  </a:lnTo>
                  <a:cubicBezTo>
                    <a:pt x="329" y="67"/>
                    <a:pt x="339" y="66"/>
                    <a:pt x="348" y="69"/>
                  </a:cubicBezTo>
                  <a:lnTo>
                    <a:pt x="424" y="93"/>
                  </a:lnTo>
                  <a:lnTo>
                    <a:pt x="417" y="92"/>
                  </a:lnTo>
                  <a:lnTo>
                    <a:pt x="489" y="100"/>
                  </a:lnTo>
                  <a:lnTo>
                    <a:pt x="475" y="101"/>
                  </a:lnTo>
                  <a:lnTo>
                    <a:pt x="551" y="77"/>
                  </a:lnTo>
                  <a:lnTo>
                    <a:pt x="630" y="60"/>
                  </a:lnTo>
                  <a:lnTo>
                    <a:pt x="700" y="41"/>
                  </a:lnTo>
                  <a:lnTo>
                    <a:pt x="694" y="43"/>
                  </a:lnTo>
                  <a:lnTo>
                    <a:pt x="770" y="7"/>
                  </a:lnTo>
                  <a:cubicBezTo>
                    <a:pt x="786" y="0"/>
                    <a:pt x="804" y="4"/>
                    <a:pt x="814" y="18"/>
                  </a:cubicBezTo>
                  <a:lnTo>
                    <a:pt x="886" y="114"/>
                  </a:lnTo>
                  <a:lnTo>
                    <a:pt x="852" y="100"/>
                  </a:lnTo>
                  <a:lnTo>
                    <a:pt x="928" y="88"/>
                  </a:lnTo>
                  <a:cubicBezTo>
                    <a:pt x="935" y="87"/>
                    <a:pt x="942" y="88"/>
                    <a:pt x="948" y="91"/>
                  </a:cubicBezTo>
                  <a:lnTo>
                    <a:pt x="1020" y="123"/>
                  </a:lnTo>
                  <a:lnTo>
                    <a:pt x="1004" y="120"/>
                  </a:lnTo>
                  <a:lnTo>
                    <a:pt x="1080" y="116"/>
                  </a:lnTo>
                  <a:cubicBezTo>
                    <a:pt x="1083" y="115"/>
                    <a:pt x="1086" y="116"/>
                    <a:pt x="1089" y="116"/>
                  </a:cubicBezTo>
                  <a:lnTo>
                    <a:pt x="1161" y="132"/>
                  </a:lnTo>
                  <a:lnTo>
                    <a:pt x="1155" y="132"/>
                  </a:lnTo>
                  <a:lnTo>
                    <a:pt x="1231" y="136"/>
                  </a:lnTo>
                  <a:lnTo>
                    <a:pt x="1305" y="144"/>
                  </a:lnTo>
                  <a:lnTo>
                    <a:pt x="1381" y="152"/>
                  </a:lnTo>
                  <a:cubicBezTo>
                    <a:pt x="1392" y="153"/>
                    <a:pt x="1402" y="159"/>
                    <a:pt x="1408" y="168"/>
                  </a:cubicBezTo>
                  <a:lnTo>
                    <a:pt x="1480" y="284"/>
                  </a:lnTo>
                  <a:lnTo>
                    <a:pt x="1460" y="269"/>
                  </a:lnTo>
                  <a:lnTo>
                    <a:pt x="1536" y="293"/>
                  </a:lnTo>
                  <a:lnTo>
                    <a:pt x="1611" y="322"/>
                  </a:lnTo>
                  <a:lnTo>
                    <a:pt x="1689" y="359"/>
                  </a:lnTo>
                  <a:lnTo>
                    <a:pt x="1679" y="356"/>
                  </a:lnTo>
                  <a:lnTo>
                    <a:pt x="1751" y="368"/>
                  </a:lnTo>
                  <a:lnTo>
                    <a:pt x="1742" y="368"/>
                  </a:lnTo>
                  <a:lnTo>
                    <a:pt x="1818" y="360"/>
                  </a:lnTo>
                  <a:cubicBezTo>
                    <a:pt x="1820" y="359"/>
                    <a:pt x="1823" y="359"/>
                    <a:pt x="1825" y="360"/>
                  </a:cubicBezTo>
                  <a:lnTo>
                    <a:pt x="1897" y="368"/>
                  </a:lnTo>
                  <a:cubicBezTo>
                    <a:pt x="1907" y="369"/>
                    <a:pt x="1915" y="373"/>
                    <a:pt x="1921" y="381"/>
                  </a:cubicBezTo>
                  <a:lnTo>
                    <a:pt x="1997" y="473"/>
                  </a:lnTo>
                  <a:lnTo>
                    <a:pt x="2074" y="574"/>
                  </a:lnTo>
                  <a:lnTo>
                    <a:pt x="2149" y="706"/>
                  </a:lnTo>
                  <a:lnTo>
                    <a:pt x="2223" y="811"/>
                  </a:lnTo>
                  <a:lnTo>
                    <a:pt x="2212" y="801"/>
                  </a:lnTo>
                  <a:lnTo>
                    <a:pt x="2284" y="845"/>
                  </a:lnTo>
                  <a:cubicBezTo>
                    <a:pt x="2290" y="848"/>
                    <a:pt x="2294" y="853"/>
                    <a:pt x="2297" y="858"/>
                  </a:cubicBezTo>
                  <a:lnTo>
                    <a:pt x="2373" y="994"/>
                  </a:lnTo>
                  <a:lnTo>
                    <a:pt x="2444" y="1104"/>
                  </a:lnTo>
                  <a:cubicBezTo>
                    <a:pt x="2445" y="1105"/>
                    <a:pt x="2446" y="1107"/>
                    <a:pt x="2446" y="1109"/>
                  </a:cubicBezTo>
                  <a:lnTo>
                    <a:pt x="2522" y="1277"/>
                  </a:lnTo>
                  <a:lnTo>
                    <a:pt x="2487" y="1256"/>
                  </a:lnTo>
                  <a:lnTo>
                    <a:pt x="2559" y="1252"/>
                  </a:lnTo>
                  <a:cubicBezTo>
                    <a:pt x="2566" y="1251"/>
                    <a:pt x="2573" y="1253"/>
                    <a:pt x="2580" y="1256"/>
                  </a:cubicBezTo>
                  <a:lnTo>
                    <a:pt x="2656" y="1300"/>
                  </a:lnTo>
                  <a:lnTo>
                    <a:pt x="2630" y="1296"/>
                  </a:lnTo>
                  <a:lnTo>
                    <a:pt x="2702" y="1280"/>
                  </a:lnTo>
                  <a:cubicBezTo>
                    <a:pt x="2715" y="1277"/>
                    <a:pt x="2729" y="1282"/>
                    <a:pt x="2738" y="1293"/>
                  </a:cubicBezTo>
                  <a:lnTo>
                    <a:pt x="2814" y="1389"/>
                  </a:lnTo>
                  <a:lnTo>
                    <a:pt x="2804" y="1381"/>
                  </a:lnTo>
                  <a:lnTo>
                    <a:pt x="2876" y="1425"/>
                  </a:lnTo>
                  <a:lnTo>
                    <a:pt x="2868" y="1421"/>
                  </a:lnTo>
                  <a:lnTo>
                    <a:pt x="2944" y="1445"/>
                  </a:lnTo>
                  <a:lnTo>
                    <a:pt x="2913" y="1450"/>
                  </a:lnTo>
                  <a:lnTo>
                    <a:pt x="2985" y="1402"/>
                  </a:lnTo>
                  <a:cubicBezTo>
                    <a:pt x="2991" y="1398"/>
                    <a:pt x="2998" y="1395"/>
                    <a:pt x="3005" y="1395"/>
                  </a:cubicBezTo>
                  <a:lnTo>
                    <a:pt x="3081" y="1395"/>
                  </a:lnTo>
                  <a:cubicBezTo>
                    <a:pt x="3085" y="1395"/>
                    <a:pt x="3089" y="1396"/>
                    <a:pt x="3093" y="1397"/>
                  </a:cubicBezTo>
                  <a:lnTo>
                    <a:pt x="3165" y="1421"/>
                  </a:lnTo>
                  <a:cubicBezTo>
                    <a:pt x="3169" y="1423"/>
                    <a:pt x="3173" y="1425"/>
                    <a:pt x="3176" y="1427"/>
                  </a:cubicBezTo>
                  <a:lnTo>
                    <a:pt x="3252" y="1487"/>
                  </a:lnTo>
                  <a:lnTo>
                    <a:pt x="3215" y="1483"/>
                  </a:lnTo>
                  <a:lnTo>
                    <a:pt x="3287" y="1451"/>
                  </a:lnTo>
                  <a:cubicBezTo>
                    <a:pt x="3291" y="1449"/>
                    <a:pt x="3295" y="1448"/>
                    <a:pt x="3300" y="1448"/>
                  </a:cubicBezTo>
                  <a:lnTo>
                    <a:pt x="3376" y="1444"/>
                  </a:lnTo>
                  <a:cubicBezTo>
                    <a:pt x="3379" y="1443"/>
                    <a:pt x="3383" y="1444"/>
                    <a:pt x="3387" y="1445"/>
                  </a:cubicBezTo>
                  <a:lnTo>
                    <a:pt x="3463" y="1465"/>
                  </a:lnTo>
                  <a:lnTo>
                    <a:pt x="3531" y="1476"/>
                  </a:lnTo>
                  <a:lnTo>
                    <a:pt x="3522" y="1476"/>
                  </a:lnTo>
                  <a:lnTo>
                    <a:pt x="3598" y="1468"/>
                  </a:lnTo>
                  <a:lnTo>
                    <a:pt x="3592" y="1469"/>
                  </a:lnTo>
                  <a:lnTo>
                    <a:pt x="3664" y="1449"/>
                  </a:lnTo>
                  <a:cubicBezTo>
                    <a:pt x="3668" y="1448"/>
                    <a:pt x="3671" y="1447"/>
                    <a:pt x="3675" y="1448"/>
                  </a:cubicBezTo>
                  <a:lnTo>
                    <a:pt x="3751" y="1452"/>
                  </a:lnTo>
                  <a:lnTo>
                    <a:pt x="3745" y="1452"/>
                  </a:lnTo>
                  <a:lnTo>
                    <a:pt x="3817" y="1444"/>
                  </a:lnTo>
                  <a:cubicBezTo>
                    <a:pt x="3821" y="1443"/>
                    <a:pt x="3825" y="1443"/>
                    <a:pt x="3829" y="1444"/>
                  </a:cubicBezTo>
                  <a:lnTo>
                    <a:pt x="3905" y="1460"/>
                  </a:lnTo>
                  <a:lnTo>
                    <a:pt x="3975" y="1472"/>
                  </a:lnTo>
                  <a:lnTo>
                    <a:pt x="3966" y="1472"/>
                  </a:lnTo>
                  <a:lnTo>
                    <a:pt x="4042" y="1464"/>
                  </a:lnTo>
                  <a:cubicBezTo>
                    <a:pt x="4047" y="1463"/>
                    <a:pt x="4052" y="1464"/>
                    <a:pt x="4057" y="1465"/>
                  </a:cubicBezTo>
                  <a:lnTo>
                    <a:pt x="4129" y="1489"/>
                  </a:lnTo>
                  <a:lnTo>
                    <a:pt x="4114" y="1488"/>
                  </a:lnTo>
                  <a:lnTo>
                    <a:pt x="4190" y="1480"/>
                  </a:lnTo>
                  <a:cubicBezTo>
                    <a:pt x="4203" y="1478"/>
                    <a:pt x="4216" y="1484"/>
                    <a:pt x="4223" y="1495"/>
                  </a:cubicBezTo>
                  <a:lnTo>
                    <a:pt x="4295" y="1599"/>
                  </a:lnTo>
                  <a:lnTo>
                    <a:pt x="4373" y="1742"/>
                  </a:lnTo>
                  <a:lnTo>
                    <a:pt x="4330" y="1725"/>
                  </a:lnTo>
                  <a:lnTo>
                    <a:pt x="4402" y="1701"/>
                  </a:lnTo>
                  <a:lnTo>
                    <a:pt x="4479" y="1677"/>
                  </a:lnTo>
                  <a:cubicBezTo>
                    <a:pt x="4491" y="1673"/>
                    <a:pt x="4505" y="1676"/>
                    <a:pt x="4514" y="1685"/>
                  </a:cubicBezTo>
                  <a:lnTo>
                    <a:pt x="4586" y="1753"/>
                  </a:lnTo>
                  <a:lnTo>
                    <a:pt x="4569" y="1744"/>
                  </a:lnTo>
                  <a:lnTo>
                    <a:pt x="4645" y="1760"/>
                  </a:lnTo>
                  <a:lnTo>
                    <a:pt x="4713" y="1768"/>
                  </a:lnTo>
                  <a:cubicBezTo>
                    <a:pt x="4721" y="1769"/>
                    <a:pt x="4728" y="1772"/>
                    <a:pt x="4733" y="1777"/>
                  </a:cubicBezTo>
                  <a:lnTo>
                    <a:pt x="4809" y="1845"/>
                  </a:lnTo>
                  <a:lnTo>
                    <a:pt x="4796" y="1837"/>
                  </a:lnTo>
                  <a:lnTo>
                    <a:pt x="4872" y="1861"/>
                  </a:lnTo>
                  <a:lnTo>
                    <a:pt x="4852" y="1861"/>
                  </a:lnTo>
                  <a:lnTo>
                    <a:pt x="4924" y="1841"/>
                  </a:lnTo>
                  <a:cubicBezTo>
                    <a:pt x="4926" y="1840"/>
                    <a:pt x="4929" y="1840"/>
                    <a:pt x="4932" y="1840"/>
                  </a:cubicBezTo>
                  <a:lnTo>
                    <a:pt x="5008" y="1836"/>
                  </a:lnTo>
                  <a:lnTo>
                    <a:pt x="4992" y="1840"/>
                  </a:lnTo>
                  <a:lnTo>
                    <a:pt x="5064" y="1800"/>
                  </a:lnTo>
                  <a:cubicBezTo>
                    <a:pt x="5079" y="1792"/>
                    <a:pt x="5097" y="1795"/>
                    <a:pt x="5108" y="1807"/>
                  </a:cubicBezTo>
                  <a:lnTo>
                    <a:pt x="5184" y="1891"/>
                  </a:lnTo>
                  <a:lnTo>
                    <a:pt x="5169" y="1881"/>
                  </a:lnTo>
                  <a:lnTo>
                    <a:pt x="5241" y="1905"/>
                  </a:lnTo>
                  <a:lnTo>
                    <a:pt x="5321" y="1943"/>
                  </a:lnTo>
                  <a:lnTo>
                    <a:pt x="5300" y="1940"/>
                  </a:lnTo>
                  <a:lnTo>
                    <a:pt x="5372" y="1928"/>
                  </a:lnTo>
                  <a:cubicBezTo>
                    <a:pt x="5375" y="1927"/>
                    <a:pt x="5379" y="1927"/>
                    <a:pt x="5383" y="1928"/>
                  </a:cubicBezTo>
                  <a:lnTo>
                    <a:pt x="5459" y="1940"/>
                  </a:lnTo>
                  <a:cubicBezTo>
                    <a:pt x="5464" y="1941"/>
                    <a:pt x="5469" y="1943"/>
                    <a:pt x="5473" y="1946"/>
                  </a:cubicBezTo>
                  <a:lnTo>
                    <a:pt x="5545" y="1994"/>
                  </a:lnTo>
                  <a:lnTo>
                    <a:pt x="5520" y="1988"/>
                  </a:lnTo>
                  <a:lnTo>
                    <a:pt x="5596" y="1976"/>
                  </a:lnTo>
                  <a:lnTo>
                    <a:pt x="5590" y="1977"/>
                  </a:lnTo>
                  <a:lnTo>
                    <a:pt x="5662" y="1953"/>
                  </a:lnTo>
                  <a:cubicBezTo>
                    <a:pt x="5666" y="1952"/>
                    <a:pt x="5671" y="1951"/>
                    <a:pt x="5675" y="1952"/>
                  </a:cubicBezTo>
                  <a:lnTo>
                    <a:pt x="5751" y="1956"/>
                  </a:lnTo>
                  <a:lnTo>
                    <a:pt x="5821" y="1955"/>
                  </a:lnTo>
                  <a:cubicBezTo>
                    <a:pt x="5823" y="1955"/>
                    <a:pt x="5825" y="1956"/>
                    <a:pt x="5827" y="1956"/>
                  </a:cubicBezTo>
                  <a:lnTo>
                    <a:pt x="5903" y="1968"/>
                  </a:lnTo>
                  <a:lnTo>
                    <a:pt x="5897" y="1967"/>
                  </a:lnTo>
                  <a:lnTo>
                    <a:pt x="5969" y="1967"/>
                  </a:lnTo>
                  <a:cubicBezTo>
                    <a:pt x="5971" y="1967"/>
                    <a:pt x="5973" y="1968"/>
                    <a:pt x="5975" y="1968"/>
                  </a:cubicBezTo>
                  <a:lnTo>
                    <a:pt x="6051" y="1980"/>
                  </a:lnTo>
                  <a:lnTo>
                    <a:pt x="6041" y="1980"/>
                  </a:lnTo>
                  <a:lnTo>
                    <a:pt x="6113" y="1972"/>
                  </a:lnTo>
                  <a:cubicBezTo>
                    <a:pt x="6118" y="1971"/>
                    <a:pt x="6122" y="1972"/>
                    <a:pt x="6127" y="1973"/>
                  </a:cubicBezTo>
                  <a:lnTo>
                    <a:pt x="6203" y="1993"/>
                  </a:lnTo>
                  <a:lnTo>
                    <a:pt x="6195" y="1992"/>
                  </a:lnTo>
                  <a:lnTo>
                    <a:pt x="6271" y="1996"/>
                  </a:lnTo>
                  <a:lnTo>
                    <a:pt x="6264" y="1996"/>
                  </a:lnTo>
                  <a:lnTo>
                    <a:pt x="6336" y="1984"/>
                  </a:lnTo>
                  <a:cubicBezTo>
                    <a:pt x="6338" y="1984"/>
                    <a:pt x="6341" y="1983"/>
                    <a:pt x="6343" y="1984"/>
                  </a:cubicBezTo>
                  <a:lnTo>
                    <a:pt x="6419" y="1988"/>
                  </a:lnTo>
                  <a:lnTo>
                    <a:pt x="6493" y="1996"/>
                  </a:lnTo>
                  <a:cubicBezTo>
                    <a:pt x="6496" y="1996"/>
                    <a:pt x="6499" y="1997"/>
                    <a:pt x="6502" y="1998"/>
                  </a:cubicBezTo>
                  <a:lnTo>
                    <a:pt x="6578" y="2026"/>
                  </a:lnTo>
                  <a:lnTo>
                    <a:pt x="6556" y="2025"/>
                  </a:lnTo>
                  <a:lnTo>
                    <a:pt x="6628" y="2005"/>
                  </a:lnTo>
                  <a:cubicBezTo>
                    <a:pt x="6637" y="2002"/>
                    <a:pt x="6647" y="2003"/>
                    <a:pt x="6656" y="2008"/>
                  </a:cubicBezTo>
                  <a:lnTo>
                    <a:pt x="6732" y="2052"/>
                  </a:lnTo>
                  <a:lnTo>
                    <a:pt x="6690" y="2056"/>
                  </a:lnTo>
                  <a:lnTo>
                    <a:pt x="6762" y="1996"/>
                  </a:lnTo>
                  <a:cubicBezTo>
                    <a:pt x="6769" y="1990"/>
                    <a:pt x="6777" y="1987"/>
                    <a:pt x="6785" y="1987"/>
                  </a:cubicBezTo>
                  <a:lnTo>
                    <a:pt x="6861" y="1987"/>
                  </a:lnTo>
                  <a:cubicBezTo>
                    <a:pt x="6864" y="1987"/>
                    <a:pt x="6867" y="1988"/>
                    <a:pt x="6869" y="1988"/>
                  </a:cubicBezTo>
                  <a:lnTo>
                    <a:pt x="6941" y="2004"/>
                  </a:lnTo>
                  <a:lnTo>
                    <a:pt x="7017" y="2020"/>
                  </a:lnTo>
                  <a:lnTo>
                    <a:pt x="6998" y="2021"/>
                  </a:lnTo>
                  <a:lnTo>
                    <a:pt x="7070" y="1997"/>
                  </a:lnTo>
                  <a:lnTo>
                    <a:pt x="7145" y="1970"/>
                  </a:lnTo>
                  <a:cubicBezTo>
                    <a:pt x="7148" y="1968"/>
                    <a:pt x="7152" y="1968"/>
                    <a:pt x="7155" y="1968"/>
                  </a:cubicBezTo>
                  <a:lnTo>
                    <a:pt x="7227" y="1964"/>
                  </a:lnTo>
                  <a:lnTo>
                    <a:pt x="7307" y="1968"/>
                  </a:lnTo>
                  <a:lnTo>
                    <a:pt x="7298" y="1968"/>
                  </a:lnTo>
                  <a:lnTo>
                    <a:pt x="7370" y="1952"/>
                  </a:lnTo>
                  <a:cubicBezTo>
                    <a:pt x="7376" y="1951"/>
                    <a:pt x="7383" y="1951"/>
                    <a:pt x="7390" y="1954"/>
                  </a:cubicBezTo>
                  <a:lnTo>
                    <a:pt x="7466" y="1982"/>
                  </a:lnTo>
                  <a:lnTo>
                    <a:pt x="7455" y="1980"/>
                  </a:lnTo>
                  <a:lnTo>
                    <a:pt x="7527" y="1984"/>
                  </a:lnTo>
                  <a:lnTo>
                    <a:pt x="7601" y="1983"/>
                  </a:lnTo>
                  <a:lnTo>
                    <a:pt x="7671" y="1980"/>
                  </a:lnTo>
                  <a:lnTo>
                    <a:pt x="7748" y="1976"/>
                  </a:lnTo>
                  <a:lnTo>
                    <a:pt x="7825" y="1975"/>
                  </a:lnTo>
                  <a:lnTo>
                    <a:pt x="7897" y="1975"/>
                  </a:lnTo>
                  <a:lnTo>
                    <a:pt x="7972" y="1972"/>
                  </a:lnTo>
                  <a:lnTo>
                    <a:pt x="7960" y="1974"/>
                  </a:lnTo>
                  <a:lnTo>
                    <a:pt x="8032" y="1946"/>
                  </a:lnTo>
                  <a:cubicBezTo>
                    <a:pt x="8040" y="1943"/>
                    <a:pt x="8047" y="1943"/>
                    <a:pt x="8055" y="1945"/>
                  </a:cubicBezTo>
                  <a:lnTo>
                    <a:pt x="8131" y="1965"/>
                  </a:lnTo>
                  <a:lnTo>
                    <a:pt x="8114" y="1964"/>
                  </a:lnTo>
                  <a:lnTo>
                    <a:pt x="8186" y="1948"/>
                  </a:lnTo>
                  <a:cubicBezTo>
                    <a:pt x="8189" y="1947"/>
                    <a:pt x="8193" y="1947"/>
                    <a:pt x="8197" y="1948"/>
                  </a:cubicBezTo>
                  <a:lnTo>
                    <a:pt x="8273" y="1956"/>
                  </a:lnTo>
                  <a:lnTo>
                    <a:pt x="8249" y="1962"/>
                  </a:lnTo>
                  <a:lnTo>
                    <a:pt x="8321" y="1914"/>
                  </a:lnTo>
                  <a:cubicBezTo>
                    <a:pt x="8328" y="1909"/>
                    <a:pt x="8336" y="1907"/>
                    <a:pt x="8343" y="1908"/>
                  </a:cubicBezTo>
                  <a:lnTo>
                    <a:pt x="8419" y="1912"/>
                  </a:lnTo>
                  <a:lnTo>
                    <a:pt x="8408" y="1913"/>
                  </a:lnTo>
                  <a:lnTo>
                    <a:pt x="8480" y="1893"/>
                  </a:lnTo>
                  <a:cubicBezTo>
                    <a:pt x="8486" y="1891"/>
                    <a:pt x="8492" y="1891"/>
                    <a:pt x="8499" y="1893"/>
                  </a:cubicBezTo>
                  <a:lnTo>
                    <a:pt x="8575" y="1913"/>
                  </a:lnTo>
                  <a:lnTo>
                    <a:pt x="8561" y="1912"/>
                  </a:lnTo>
                  <a:lnTo>
                    <a:pt x="8633" y="1904"/>
                  </a:lnTo>
                  <a:cubicBezTo>
                    <a:pt x="8637" y="1903"/>
                    <a:pt x="8641" y="1903"/>
                    <a:pt x="8645" y="1904"/>
                  </a:cubicBezTo>
                  <a:lnTo>
                    <a:pt x="8721" y="1920"/>
                  </a:lnTo>
                  <a:lnTo>
                    <a:pt x="8697" y="1923"/>
                  </a:lnTo>
                  <a:lnTo>
                    <a:pt x="8769" y="1887"/>
                  </a:lnTo>
                  <a:cubicBezTo>
                    <a:pt x="8774" y="1885"/>
                    <a:pt x="8780" y="1883"/>
                    <a:pt x="8785" y="1883"/>
                  </a:cubicBezTo>
                  <a:lnTo>
                    <a:pt x="8861" y="1883"/>
                  </a:lnTo>
                  <a:cubicBezTo>
                    <a:pt x="8864" y="1883"/>
                    <a:pt x="8867" y="1884"/>
                    <a:pt x="8869" y="1884"/>
                  </a:cubicBezTo>
                  <a:lnTo>
                    <a:pt x="8941" y="1900"/>
                  </a:lnTo>
                  <a:lnTo>
                    <a:pt x="8926" y="1900"/>
                  </a:lnTo>
                  <a:lnTo>
                    <a:pt x="9002" y="1884"/>
                  </a:lnTo>
                  <a:cubicBezTo>
                    <a:pt x="9006" y="1883"/>
                    <a:pt x="9010" y="1883"/>
                    <a:pt x="9013" y="1884"/>
                  </a:cubicBezTo>
                  <a:lnTo>
                    <a:pt x="9085" y="1892"/>
                  </a:lnTo>
                  <a:lnTo>
                    <a:pt x="9161" y="1900"/>
                  </a:lnTo>
                  <a:cubicBezTo>
                    <a:pt x="9181" y="1902"/>
                    <a:pt x="9195" y="1919"/>
                    <a:pt x="9193" y="1939"/>
                  </a:cubicBezTo>
                  <a:cubicBezTo>
                    <a:pt x="9191" y="1959"/>
                    <a:pt x="9173" y="1973"/>
                    <a:pt x="9154" y="1971"/>
                  </a:cubicBezTo>
                  <a:lnTo>
                    <a:pt x="9077" y="1963"/>
                  </a:lnTo>
                  <a:lnTo>
                    <a:pt x="9005" y="1955"/>
                  </a:lnTo>
                  <a:lnTo>
                    <a:pt x="9017" y="1955"/>
                  </a:lnTo>
                  <a:lnTo>
                    <a:pt x="8941" y="1971"/>
                  </a:lnTo>
                  <a:cubicBezTo>
                    <a:pt x="8936" y="1972"/>
                    <a:pt x="8931" y="1972"/>
                    <a:pt x="8926" y="1971"/>
                  </a:cubicBezTo>
                  <a:lnTo>
                    <a:pt x="8854" y="1955"/>
                  </a:lnTo>
                  <a:lnTo>
                    <a:pt x="8861" y="1955"/>
                  </a:lnTo>
                  <a:lnTo>
                    <a:pt x="8785" y="1955"/>
                  </a:lnTo>
                  <a:lnTo>
                    <a:pt x="8802" y="1952"/>
                  </a:lnTo>
                  <a:lnTo>
                    <a:pt x="8730" y="1988"/>
                  </a:lnTo>
                  <a:cubicBezTo>
                    <a:pt x="8722" y="1991"/>
                    <a:pt x="8714" y="1992"/>
                    <a:pt x="8706" y="1991"/>
                  </a:cubicBezTo>
                  <a:lnTo>
                    <a:pt x="8630" y="1975"/>
                  </a:lnTo>
                  <a:lnTo>
                    <a:pt x="8641" y="1975"/>
                  </a:lnTo>
                  <a:lnTo>
                    <a:pt x="8569" y="1983"/>
                  </a:lnTo>
                  <a:cubicBezTo>
                    <a:pt x="8565" y="1984"/>
                    <a:pt x="8561" y="1983"/>
                    <a:pt x="8556" y="1982"/>
                  </a:cubicBezTo>
                  <a:lnTo>
                    <a:pt x="8480" y="1962"/>
                  </a:lnTo>
                  <a:lnTo>
                    <a:pt x="8499" y="1962"/>
                  </a:lnTo>
                  <a:lnTo>
                    <a:pt x="8427" y="1982"/>
                  </a:lnTo>
                  <a:cubicBezTo>
                    <a:pt x="8423" y="1983"/>
                    <a:pt x="8419" y="1984"/>
                    <a:pt x="8416" y="1983"/>
                  </a:cubicBezTo>
                  <a:lnTo>
                    <a:pt x="8340" y="1979"/>
                  </a:lnTo>
                  <a:lnTo>
                    <a:pt x="8361" y="1973"/>
                  </a:lnTo>
                  <a:lnTo>
                    <a:pt x="8289" y="2021"/>
                  </a:lnTo>
                  <a:cubicBezTo>
                    <a:pt x="8282" y="2026"/>
                    <a:pt x="8274" y="2028"/>
                    <a:pt x="8266" y="2027"/>
                  </a:cubicBezTo>
                  <a:lnTo>
                    <a:pt x="8190" y="2019"/>
                  </a:lnTo>
                  <a:lnTo>
                    <a:pt x="8201" y="2019"/>
                  </a:lnTo>
                  <a:lnTo>
                    <a:pt x="8129" y="2035"/>
                  </a:lnTo>
                  <a:cubicBezTo>
                    <a:pt x="8124" y="2036"/>
                    <a:pt x="8118" y="2036"/>
                    <a:pt x="8112" y="2034"/>
                  </a:cubicBezTo>
                  <a:lnTo>
                    <a:pt x="8036" y="2014"/>
                  </a:lnTo>
                  <a:lnTo>
                    <a:pt x="8059" y="2013"/>
                  </a:lnTo>
                  <a:lnTo>
                    <a:pt x="7987" y="2041"/>
                  </a:lnTo>
                  <a:cubicBezTo>
                    <a:pt x="7983" y="2042"/>
                    <a:pt x="7979" y="2043"/>
                    <a:pt x="7975" y="2043"/>
                  </a:cubicBezTo>
                  <a:lnTo>
                    <a:pt x="7897" y="2047"/>
                  </a:lnTo>
                  <a:lnTo>
                    <a:pt x="7825" y="2047"/>
                  </a:lnTo>
                  <a:lnTo>
                    <a:pt x="7751" y="2047"/>
                  </a:lnTo>
                  <a:lnTo>
                    <a:pt x="7675" y="2051"/>
                  </a:lnTo>
                  <a:lnTo>
                    <a:pt x="7601" y="2055"/>
                  </a:lnTo>
                  <a:lnTo>
                    <a:pt x="7523" y="2055"/>
                  </a:lnTo>
                  <a:lnTo>
                    <a:pt x="7451" y="2051"/>
                  </a:lnTo>
                  <a:cubicBezTo>
                    <a:pt x="7448" y="2051"/>
                    <a:pt x="7444" y="2050"/>
                    <a:pt x="7441" y="2049"/>
                  </a:cubicBezTo>
                  <a:lnTo>
                    <a:pt x="7365" y="2021"/>
                  </a:lnTo>
                  <a:lnTo>
                    <a:pt x="7385" y="2023"/>
                  </a:lnTo>
                  <a:lnTo>
                    <a:pt x="7313" y="2039"/>
                  </a:lnTo>
                  <a:cubicBezTo>
                    <a:pt x="7310" y="2039"/>
                    <a:pt x="7307" y="2040"/>
                    <a:pt x="7304" y="2039"/>
                  </a:cubicBezTo>
                  <a:lnTo>
                    <a:pt x="7231" y="2035"/>
                  </a:lnTo>
                  <a:lnTo>
                    <a:pt x="7159" y="2039"/>
                  </a:lnTo>
                  <a:lnTo>
                    <a:pt x="7170" y="2037"/>
                  </a:lnTo>
                  <a:lnTo>
                    <a:pt x="7093" y="2066"/>
                  </a:lnTo>
                  <a:lnTo>
                    <a:pt x="7021" y="2090"/>
                  </a:lnTo>
                  <a:cubicBezTo>
                    <a:pt x="7015" y="2092"/>
                    <a:pt x="7008" y="2092"/>
                    <a:pt x="7002" y="2091"/>
                  </a:cubicBezTo>
                  <a:lnTo>
                    <a:pt x="6926" y="2075"/>
                  </a:lnTo>
                  <a:lnTo>
                    <a:pt x="6854" y="2059"/>
                  </a:lnTo>
                  <a:lnTo>
                    <a:pt x="6861" y="2059"/>
                  </a:lnTo>
                  <a:lnTo>
                    <a:pt x="6785" y="2059"/>
                  </a:lnTo>
                  <a:lnTo>
                    <a:pt x="6809" y="2051"/>
                  </a:lnTo>
                  <a:lnTo>
                    <a:pt x="6737" y="2111"/>
                  </a:lnTo>
                  <a:cubicBezTo>
                    <a:pt x="6725" y="2121"/>
                    <a:pt x="6709" y="2122"/>
                    <a:pt x="6695" y="2115"/>
                  </a:cubicBezTo>
                  <a:lnTo>
                    <a:pt x="6619" y="2071"/>
                  </a:lnTo>
                  <a:lnTo>
                    <a:pt x="6647" y="2074"/>
                  </a:lnTo>
                  <a:lnTo>
                    <a:pt x="6575" y="2094"/>
                  </a:lnTo>
                  <a:cubicBezTo>
                    <a:pt x="6568" y="2096"/>
                    <a:pt x="6560" y="2096"/>
                    <a:pt x="6553" y="2093"/>
                  </a:cubicBezTo>
                  <a:lnTo>
                    <a:pt x="6477" y="2065"/>
                  </a:lnTo>
                  <a:lnTo>
                    <a:pt x="6485" y="2067"/>
                  </a:lnTo>
                  <a:lnTo>
                    <a:pt x="6416" y="2059"/>
                  </a:lnTo>
                  <a:lnTo>
                    <a:pt x="6340" y="2055"/>
                  </a:lnTo>
                  <a:lnTo>
                    <a:pt x="6347" y="2055"/>
                  </a:lnTo>
                  <a:lnTo>
                    <a:pt x="6275" y="2067"/>
                  </a:lnTo>
                  <a:cubicBezTo>
                    <a:pt x="6273" y="2067"/>
                    <a:pt x="6270" y="2068"/>
                    <a:pt x="6268" y="2067"/>
                  </a:cubicBezTo>
                  <a:lnTo>
                    <a:pt x="6192" y="2063"/>
                  </a:lnTo>
                  <a:cubicBezTo>
                    <a:pt x="6189" y="2063"/>
                    <a:pt x="6187" y="2063"/>
                    <a:pt x="6184" y="2062"/>
                  </a:cubicBezTo>
                  <a:lnTo>
                    <a:pt x="6108" y="2042"/>
                  </a:lnTo>
                  <a:lnTo>
                    <a:pt x="6121" y="2043"/>
                  </a:lnTo>
                  <a:lnTo>
                    <a:pt x="6049" y="2051"/>
                  </a:lnTo>
                  <a:cubicBezTo>
                    <a:pt x="6046" y="2052"/>
                    <a:pt x="6043" y="2052"/>
                    <a:pt x="6040" y="2051"/>
                  </a:cubicBezTo>
                  <a:lnTo>
                    <a:pt x="5964" y="2039"/>
                  </a:lnTo>
                  <a:lnTo>
                    <a:pt x="5969" y="2039"/>
                  </a:lnTo>
                  <a:lnTo>
                    <a:pt x="5897" y="2039"/>
                  </a:lnTo>
                  <a:cubicBezTo>
                    <a:pt x="5896" y="2039"/>
                    <a:pt x="5894" y="2039"/>
                    <a:pt x="5892" y="2039"/>
                  </a:cubicBezTo>
                  <a:lnTo>
                    <a:pt x="5816" y="2027"/>
                  </a:lnTo>
                  <a:lnTo>
                    <a:pt x="5821" y="2027"/>
                  </a:lnTo>
                  <a:lnTo>
                    <a:pt x="5748" y="2027"/>
                  </a:lnTo>
                  <a:lnTo>
                    <a:pt x="5672" y="2023"/>
                  </a:lnTo>
                  <a:lnTo>
                    <a:pt x="5685" y="2022"/>
                  </a:lnTo>
                  <a:lnTo>
                    <a:pt x="5613" y="2046"/>
                  </a:lnTo>
                  <a:cubicBezTo>
                    <a:pt x="5611" y="2046"/>
                    <a:pt x="5609" y="2047"/>
                    <a:pt x="5607" y="2047"/>
                  </a:cubicBezTo>
                  <a:lnTo>
                    <a:pt x="5531" y="2059"/>
                  </a:lnTo>
                  <a:cubicBezTo>
                    <a:pt x="5522" y="2060"/>
                    <a:pt x="5513" y="2058"/>
                    <a:pt x="5505" y="2053"/>
                  </a:cubicBezTo>
                  <a:lnTo>
                    <a:pt x="5433" y="2005"/>
                  </a:lnTo>
                  <a:lnTo>
                    <a:pt x="5448" y="2011"/>
                  </a:lnTo>
                  <a:lnTo>
                    <a:pt x="5372" y="1999"/>
                  </a:lnTo>
                  <a:lnTo>
                    <a:pt x="5383" y="1999"/>
                  </a:lnTo>
                  <a:lnTo>
                    <a:pt x="5311" y="2011"/>
                  </a:lnTo>
                  <a:cubicBezTo>
                    <a:pt x="5304" y="2012"/>
                    <a:pt x="5297" y="2011"/>
                    <a:pt x="5290" y="2008"/>
                  </a:cubicBezTo>
                  <a:lnTo>
                    <a:pt x="5218" y="1974"/>
                  </a:lnTo>
                  <a:lnTo>
                    <a:pt x="5146" y="1950"/>
                  </a:lnTo>
                  <a:cubicBezTo>
                    <a:pt x="5140" y="1948"/>
                    <a:pt x="5135" y="1944"/>
                    <a:pt x="5131" y="1940"/>
                  </a:cubicBezTo>
                  <a:lnTo>
                    <a:pt x="5055" y="1856"/>
                  </a:lnTo>
                  <a:lnTo>
                    <a:pt x="5099" y="1863"/>
                  </a:lnTo>
                  <a:lnTo>
                    <a:pt x="5027" y="1903"/>
                  </a:lnTo>
                  <a:cubicBezTo>
                    <a:pt x="5022" y="1906"/>
                    <a:pt x="5017" y="1907"/>
                    <a:pt x="5011" y="1907"/>
                  </a:cubicBezTo>
                  <a:lnTo>
                    <a:pt x="4935" y="1911"/>
                  </a:lnTo>
                  <a:lnTo>
                    <a:pt x="4943" y="1910"/>
                  </a:lnTo>
                  <a:lnTo>
                    <a:pt x="4871" y="1930"/>
                  </a:lnTo>
                  <a:cubicBezTo>
                    <a:pt x="4864" y="1932"/>
                    <a:pt x="4857" y="1932"/>
                    <a:pt x="4851" y="1930"/>
                  </a:cubicBezTo>
                  <a:lnTo>
                    <a:pt x="4775" y="1906"/>
                  </a:lnTo>
                  <a:cubicBezTo>
                    <a:pt x="4770" y="1904"/>
                    <a:pt x="4765" y="1902"/>
                    <a:pt x="4761" y="1898"/>
                  </a:cubicBezTo>
                  <a:lnTo>
                    <a:pt x="4685" y="1830"/>
                  </a:lnTo>
                  <a:lnTo>
                    <a:pt x="4705" y="1839"/>
                  </a:lnTo>
                  <a:lnTo>
                    <a:pt x="4630" y="1831"/>
                  </a:lnTo>
                  <a:lnTo>
                    <a:pt x="4554" y="1815"/>
                  </a:lnTo>
                  <a:cubicBezTo>
                    <a:pt x="4548" y="1813"/>
                    <a:pt x="4542" y="1810"/>
                    <a:pt x="4537" y="1806"/>
                  </a:cubicBezTo>
                  <a:lnTo>
                    <a:pt x="4465" y="1738"/>
                  </a:lnTo>
                  <a:lnTo>
                    <a:pt x="4500" y="1746"/>
                  </a:lnTo>
                  <a:lnTo>
                    <a:pt x="4425" y="1770"/>
                  </a:lnTo>
                  <a:lnTo>
                    <a:pt x="4353" y="1794"/>
                  </a:lnTo>
                  <a:cubicBezTo>
                    <a:pt x="4336" y="1799"/>
                    <a:pt x="4318" y="1792"/>
                    <a:pt x="4310" y="1777"/>
                  </a:cubicBezTo>
                  <a:lnTo>
                    <a:pt x="4236" y="1640"/>
                  </a:lnTo>
                  <a:lnTo>
                    <a:pt x="4164" y="1536"/>
                  </a:lnTo>
                  <a:lnTo>
                    <a:pt x="4197" y="1551"/>
                  </a:lnTo>
                  <a:lnTo>
                    <a:pt x="4121" y="1559"/>
                  </a:lnTo>
                  <a:cubicBezTo>
                    <a:pt x="4116" y="1560"/>
                    <a:pt x="4111" y="1559"/>
                    <a:pt x="4106" y="1558"/>
                  </a:cubicBezTo>
                  <a:lnTo>
                    <a:pt x="4034" y="1534"/>
                  </a:lnTo>
                  <a:lnTo>
                    <a:pt x="4049" y="1535"/>
                  </a:lnTo>
                  <a:lnTo>
                    <a:pt x="3973" y="1543"/>
                  </a:lnTo>
                  <a:cubicBezTo>
                    <a:pt x="3970" y="1544"/>
                    <a:pt x="3967" y="1544"/>
                    <a:pt x="3964" y="1543"/>
                  </a:cubicBezTo>
                  <a:lnTo>
                    <a:pt x="3890" y="1531"/>
                  </a:lnTo>
                  <a:lnTo>
                    <a:pt x="3814" y="1515"/>
                  </a:lnTo>
                  <a:lnTo>
                    <a:pt x="3825" y="1515"/>
                  </a:lnTo>
                  <a:lnTo>
                    <a:pt x="3753" y="1523"/>
                  </a:lnTo>
                  <a:cubicBezTo>
                    <a:pt x="3751" y="1523"/>
                    <a:pt x="3750" y="1524"/>
                    <a:pt x="3748" y="1523"/>
                  </a:cubicBezTo>
                  <a:lnTo>
                    <a:pt x="3672" y="1519"/>
                  </a:lnTo>
                  <a:lnTo>
                    <a:pt x="3683" y="1518"/>
                  </a:lnTo>
                  <a:lnTo>
                    <a:pt x="3611" y="1538"/>
                  </a:lnTo>
                  <a:cubicBezTo>
                    <a:pt x="3609" y="1539"/>
                    <a:pt x="3607" y="1539"/>
                    <a:pt x="3605" y="1539"/>
                  </a:cubicBezTo>
                  <a:lnTo>
                    <a:pt x="3529" y="1547"/>
                  </a:lnTo>
                  <a:cubicBezTo>
                    <a:pt x="3526" y="1548"/>
                    <a:pt x="3523" y="1548"/>
                    <a:pt x="3520" y="1547"/>
                  </a:cubicBezTo>
                  <a:lnTo>
                    <a:pt x="3444" y="1534"/>
                  </a:lnTo>
                  <a:lnTo>
                    <a:pt x="3368" y="1514"/>
                  </a:lnTo>
                  <a:lnTo>
                    <a:pt x="3379" y="1515"/>
                  </a:lnTo>
                  <a:lnTo>
                    <a:pt x="3303" y="1519"/>
                  </a:lnTo>
                  <a:lnTo>
                    <a:pt x="3316" y="1516"/>
                  </a:lnTo>
                  <a:lnTo>
                    <a:pt x="3244" y="1548"/>
                  </a:lnTo>
                  <a:cubicBezTo>
                    <a:pt x="3232" y="1554"/>
                    <a:pt x="3218" y="1552"/>
                    <a:pt x="3207" y="1544"/>
                  </a:cubicBezTo>
                  <a:lnTo>
                    <a:pt x="3131" y="1484"/>
                  </a:lnTo>
                  <a:lnTo>
                    <a:pt x="3142" y="1490"/>
                  </a:lnTo>
                  <a:lnTo>
                    <a:pt x="3070" y="1466"/>
                  </a:lnTo>
                  <a:lnTo>
                    <a:pt x="3081" y="1467"/>
                  </a:lnTo>
                  <a:lnTo>
                    <a:pt x="3005" y="1467"/>
                  </a:lnTo>
                  <a:lnTo>
                    <a:pt x="3025" y="1461"/>
                  </a:lnTo>
                  <a:lnTo>
                    <a:pt x="2953" y="1509"/>
                  </a:lnTo>
                  <a:cubicBezTo>
                    <a:pt x="2944" y="1515"/>
                    <a:pt x="2933" y="1517"/>
                    <a:pt x="2923" y="1514"/>
                  </a:cubicBezTo>
                  <a:lnTo>
                    <a:pt x="2847" y="1490"/>
                  </a:lnTo>
                  <a:cubicBezTo>
                    <a:pt x="2844" y="1489"/>
                    <a:pt x="2841" y="1488"/>
                    <a:pt x="2839" y="1486"/>
                  </a:cubicBezTo>
                  <a:lnTo>
                    <a:pt x="2767" y="1442"/>
                  </a:lnTo>
                  <a:cubicBezTo>
                    <a:pt x="2763" y="1440"/>
                    <a:pt x="2760" y="1437"/>
                    <a:pt x="2757" y="1434"/>
                  </a:cubicBezTo>
                  <a:lnTo>
                    <a:pt x="2681" y="1338"/>
                  </a:lnTo>
                  <a:lnTo>
                    <a:pt x="2717" y="1351"/>
                  </a:lnTo>
                  <a:lnTo>
                    <a:pt x="2645" y="1367"/>
                  </a:lnTo>
                  <a:cubicBezTo>
                    <a:pt x="2636" y="1369"/>
                    <a:pt x="2627" y="1367"/>
                    <a:pt x="2619" y="1363"/>
                  </a:cubicBezTo>
                  <a:lnTo>
                    <a:pt x="2543" y="1319"/>
                  </a:lnTo>
                  <a:lnTo>
                    <a:pt x="2563" y="1323"/>
                  </a:lnTo>
                  <a:lnTo>
                    <a:pt x="2491" y="1327"/>
                  </a:lnTo>
                  <a:cubicBezTo>
                    <a:pt x="2477" y="1328"/>
                    <a:pt x="2463" y="1320"/>
                    <a:pt x="2457" y="1306"/>
                  </a:cubicBezTo>
                  <a:lnTo>
                    <a:pt x="2381" y="1138"/>
                  </a:lnTo>
                  <a:lnTo>
                    <a:pt x="2383" y="1143"/>
                  </a:lnTo>
                  <a:lnTo>
                    <a:pt x="2310" y="1029"/>
                  </a:lnTo>
                  <a:lnTo>
                    <a:pt x="2234" y="893"/>
                  </a:lnTo>
                  <a:lnTo>
                    <a:pt x="2247" y="906"/>
                  </a:lnTo>
                  <a:lnTo>
                    <a:pt x="2175" y="862"/>
                  </a:lnTo>
                  <a:cubicBezTo>
                    <a:pt x="2170" y="860"/>
                    <a:pt x="2167" y="856"/>
                    <a:pt x="2164" y="852"/>
                  </a:cubicBezTo>
                  <a:lnTo>
                    <a:pt x="2086" y="741"/>
                  </a:lnTo>
                  <a:lnTo>
                    <a:pt x="2017" y="617"/>
                  </a:lnTo>
                  <a:lnTo>
                    <a:pt x="1942" y="518"/>
                  </a:lnTo>
                  <a:lnTo>
                    <a:pt x="1866" y="426"/>
                  </a:lnTo>
                  <a:lnTo>
                    <a:pt x="1889" y="439"/>
                  </a:lnTo>
                  <a:lnTo>
                    <a:pt x="1817" y="431"/>
                  </a:lnTo>
                  <a:lnTo>
                    <a:pt x="1825" y="431"/>
                  </a:lnTo>
                  <a:lnTo>
                    <a:pt x="1749" y="439"/>
                  </a:lnTo>
                  <a:cubicBezTo>
                    <a:pt x="1746" y="440"/>
                    <a:pt x="1743" y="440"/>
                    <a:pt x="1740" y="439"/>
                  </a:cubicBezTo>
                  <a:lnTo>
                    <a:pt x="1668" y="427"/>
                  </a:lnTo>
                  <a:cubicBezTo>
                    <a:pt x="1664" y="426"/>
                    <a:pt x="1661" y="425"/>
                    <a:pt x="1658" y="424"/>
                  </a:cubicBezTo>
                  <a:lnTo>
                    <a:pt x="1584" y="389"/>
                  </a:lnTo>
                  <a:lnTo>
                    <a:pt x="1515" y="362"/>
                  </a:lnTo>
                  <a:lnTo>
                    <a:pt x="1439" y="338"/>
                  </a:lnTo>
                  <a:cubicBezTo>
                    <a:pt x="1430" y="335"/>
                    <a:pt x="1423" y="330"/>
                    <a:pt x="1419" y="322"/>
                  </a:cubicBezTo>
                  <a:lnTo>
                    <a:pt x="1347" y="206"/>
                  </a:lnTo>
                  <a:lnTo>
                    <a:pt x="1374" y="223"/>
                  </a:lnTo>
                  <a:lnTo>
                    <a:pt x="1297" y="215"/>
                  </a:lnTo>
                  <a:lnTo>
                    <a:pt x="1228" y="207"/>
                  </a:lnTo>
                  <a:lnTo>
                    <a:pt x="1152" y="203"/>
                  </a:lnTo>
                  <a:cubicBezTo>
                    <a:pt x="1150" y="203"/>
                    <a:pt x="1148" y="203"/>
                    <a:pt x="1146" y="203"/>
                  </a:cubicBezTo>
                  <a:lnTo>
                    <a:pt x="1074" y="187"/>
                  </a:lnTo>
                  <a:lnTo>
                    <a:pt x="1083" y="187"/>
                  </a:lnTo>
                  <a:lnTo>
                    <a:pt x="1007" y="191"/>
                  </a:lnTo>
                  <a:cubicBezTo>
                    <a:pt x="1002" y="192"/>
                    <a:pt x="996" y="191"/>
                    <a:pt x="991" y="188"/>
                  </a:cubicBezTo>
                  <a:lnTo>
                    <a:pt x="919" y="156"/>
                  </a:lnTo>
                  <a:lnTo>
                    <a:pt x="939" y="159"/>
                  </a:lnTo>
                  <a:lnTo>
                    <a:pt x="863" y="171"/>
                  </a:lnTo>
                  <a:cubicBezTo>
                    <a:pt x="850" y="173"/>
                    <a:pt x="837" y="168"/>
                    <a:pt x="829" y="157"/>
                  </a:cubicBezTo>
                  <a:lnTo>
                    <a:pt x="757" y="61"/>
                  </a:lnTo>
                  <a:lnTo>
                    <a:pt x="801" y="72"/>
                  </a:lnTo>
                  <a:lnTo>
                    <a:pt x="725" y="108"/>
                  </a:lnTo>
                  <a:cubicBezTo>
                    <a:pt x="723" y="109"/>
                    <a:pt x="721" y="110"/>
                    <a:pt x="719" y="110"/>
                  </a:cubicBezTo>
                  <a:lnTo>
                    <a:pt x="645" y="131"/>
                  </a:lnTo>
                  <a:lnTo>
                    <a:pt x="572" y="146"/>
                  </a:lnTo>
                  <a:lnTo>
                    <a:pt x="496" y="170"/>
                  </a:lnTo>
                  <a:cubicBezTo>
                    <a:pt x="492" y="171"/>
                    <a:pt x="486" y="172"/>
                    <a:pt x="481" y="171"/>
                  </a:cubicBezTo>
                  <a:lnTo>
                    <a:pt x="409" y="163"/>
                  </a:lnTo>
                  <a:cubicBezTo>
                    <a:pt x="407" y="163"/>
                    <a:pt x="405" y="163"/>
                    <a:pt x="403" y="162"/>
                  </a:cubicBezTo>
                  <a:lnTo>
                    <a:pt x="327" y="138"/>
                  </a:lnTo>
                  <a:lnTo>
                    <a:pt x="355" y="135"/>
                  </a:lnTo>
                  <a:lnTo>
                    <a:pt x="283" y="175"/>
                  </a:lnTo>
                  <a:cubicBezTo>
                    <a:pt x="279" y="177"/>
                    <a:pt x="274" y="179"/>
                    <a:pt x="269" y="179"/>
                  </a:cubicBezTo>
                  <a:lnTo>
                    <a:pt x="189" y="187"/>
                  </a:lnTo>
                  <a:lnTo>
                    <a:pt x="117" y="187"/>
                  </a:lnTo>
                  <a:cubicBezTo>
                    <a:pt x="111" y="187"/>
                    <a:pt x="104" y="186"/>
                    <a:pt x="98" y="182"/>
                  </a:cubicBezTo>
                  <a:lnTo>
                    <a:pt x="22" y="134"/>
                  </a:lnTo>
                  <a:cubicBezTo>
                    <a:pt x="5" y="123"/>
                    <a:pt x="0" y="101"/>
                    <a:pt x="11" y="84"/>
                  </a:cubicBezTo>
                  <a:cubicBezTo>
                    <a:pt x="22" y="67"/>
                    <a:pt x="44" y="62"/>
                    <a:pt x="61" y="73"/>
                  </a:cubicBezTo>
                  <a:close/>
                </a:path>
              </a:pathLst>
            </a:custGeom>
            <a:grpFill/>
            <a:ln w="25400" cap="flat">
              <a:solidFill>
                <a:srgbClr val="7F7F7F"/>
              </a:solidFill>
              <a:prstDash val="solid"/>
              <a:bevel/>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Tree>
    <p:extLst>
      <p:ext uri="{BB962C8B-B14F-4D97-AF65-F5344CB8AC3E}">
        <p14:creationId xmlns:p14="http://schemas.microsoft.com/office/powerpoint/2010/main" val="3391732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par>
                                <p:cTn id="8" presetID="22" presetClass="entr" presetSubtype="8"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wipe(left)">
                                      <p:cBhvr>
                                        <p:cTn id="10" dur="500"/>
                                        <p:tgtEl>
                                          <p:spTgt spid="120"/>
                                        </p:tgtEl>
                                      </p:cBhvr>
                                    </p:animEffect>
                                  </p:childTnLst>
                                </p:cTn>
                              </p:par>
                              <p:par>
                                <p:cTn id="11" presetID="22" presetClass="entr" presetSubtype="8"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wipe(left)">
                                      <p:cBhvr>
                                        <p:cTn id="13" dur="500"/>
                                        <p:tgtEl>
                                          <p:spTgt spid="123"/>
                                        </p:tgtEl>
                                      </p:cBhvr>
                                    </p:animEffect>
                                  </p:childTnLst>
                                </p:cTn>
                              </p:par>
                              <p:par>
                                <p:cTn id="14" presetID="22" presetClass="entr" presetSubtype="8" fill="hold" nodeType="with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wipe(left)">
                                      <p:cBhvr>
                                        <p:cTn id="16" dur="500"/>
                                        <p:tgtEl>
                                          <p:spTgt spid="122"/>
                                        </p:tgtEl>
                                      </p:cBhvr>
                                    </p:animEffect>
                                  </p:childTnLst>
                                </p:cTn>
                              </p:par>
                              <p:par>
                                <p:cTn id="17" presetID="22" presetClass="entr" presetSubtype="8"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left)">
                                      <p:cBhvr>
                                        <p:cTn id="19" dur="500"/>
                                        <p:tgtEl>
                                          <p:spTgt spid="121"/>
                                        </p:tgtEl>
                                      </p:cBhvr>
                                    </p:animEffect>
                                  </p:childTnLst>
                                </p:cTn>
                              </p:par>
                              <p:par>
                                <p:cTn id="20" presetID="1" presetClass="entr" presetSubtype="0" fill="hold" grpId="0" nodeType="withEffect">
                                  <p:stCondLst>
                                    <p:cond delay="400"/>
                                  </p:stCondLst>
                                  <p:childTnLst>
                                    <p:set>
                                      <p:cBhvr>
                                        <p:cTn id="21" dur="1" fill="hold">
                                          <p:stCondLst>
                                            <p:cond delay="0"/>
                                          </p:stCondLst>
                                        </p:cTn>
                                        <p:tgtEl>
                                          <p:spTgt spid="138"/>
                                        </p:tgtEl>
                                        <p:attrNameLst>
                                          <p:attrName>style.visibility</p:attrName>
                                        </p:attrNameLst>
                                      </p:cBhvr>
                                      <p:to>
                                        <p:strVal val="visible"/>
                                      </p:to>
                                    </p:set>
                                  </p:childTnLst>
                                </p:cTn>
                              </p:par>
                              <p:par>
                                <p:cTn id="22" presetID="1" presetClass="entr" presetSubtype="0" fill="hold" grpId="0" nodeType="withEffect">
                                  <p:stCondLst>
                                    <p:cond delay="400"/>
                                  </p:stCondLst>
                                  <p:childTnLst>
                                    <p:set>
                                      <p:cBhvr>
                                        <p:cTn id="23" dur="1" fill="hold">
                                          <p:stCondLst>
                                            <p:cond delay="0"/>
                                          </p:stCondLst>
                                        </p:cTn>
                                        <p:tgtEl>
                                          <p:spTgt spid="140"/>
                                        </p:tgtEl>
                                        <p:attrNameLst>
                                          <p:attrName>style.visibility</p:attrName>
                                        </p:attrNameLst>
                                      </p:cBhvr>
                                      <p:to>
                                        <p:strVal val="visible"/>
                                      </p:to>
                                    </p:set>
                                  </p:childTnLst>
                                </p:cTn>
                              </p:par>
                              <p:par>
                                <p:cTn id="24" presetID="1" presetClass="entr" presetSubtype="0" fill="hold" grpId="0" nodeType="withEffect">
                                  <p:stCondLst>
                                    <p:cond delay="400"/>
                                  </p:stCondLst>
                                  <p:childTnLst>
                                    <p:set>
                                      <p:cBhvr>
                                        <p:cTn id="25" dur="1" fill="hold">
                                          <p:stCondLst>
                                            <p:cond delay="0"/>
                                          </p:stCondLst>
                                        </p:cTn>
                                        <p:tgtEl>
                                          <p:spTgt spid="141"/>
                                        </p:tgtEl>
                                        <p:attrNameLst>
                                          <p:attrName>style.visibility</p:attrName>
                                        </p:attrNameLst>
                                      </p:cBhvr>
                                      <p:to>
                                        <p:strVal val="visible"/>
                                      </p:to>
                                    </p:set>
                                  </p:childTnLst>
                                </p:cTn>
                              </p:par>
                              <p:par>
                                <p:cTn id="26" presetID="1" presetClass="entr" presetSubtype="0" fill="hold" grpId="0" nodeType="withEffect">
                                  <p:stCondLst>
                                    <p:cond delay="400"/>
                                  </p:stCondLst>
                                  <p:childTnLst>
                                    <p:set>
                                      <p:cBhvr>
                                        <p:cTn id="27" dur="1" fill="hold">
                                          <p:stCondLst>
                                            <p:cond delay="0"/>
                                          </p:stCondLst>
                                        </p:cTn>
                                        <p:tgtEl>
                                          <p:spTgt spid="139"/>
                                        </p:tgtEl>
                                        <p:attrNameLst>
                                          <p:attrName>style.visibility</p:attrName>
                                        </p:attrNameLst>
                                      </p:cBhvr>
                                      <p:to>
                                        <p:strVal val="visible"/>
                                      </p:to>
                                    </p:set>
                                  </p:childTnLst>
                                </p:cTn>
                              </p:par>
                              <p:par>
                                <p:cTn id="28" presetID="1" presetClass="entr" presetSubtype="0" fill="hold" grpId="0" nodeType="withEffect">
                                  <p:stCondLst>
                                    <p:cond delay="400"/>
                                  </p:stCondLst>
                                  <p:childTnLst>
                                    <p:set>
                                      <p:cBhvr>
                                        <p:cTn id="29"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39" grpId="0" animBg="1"/>
      <p:bldP spid="140" grpId="0"/>
      <p:bldP spid="1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74613" y="-285750"/>
            <a:ext cx="8991600" cy="1461939"/>
          </a:xfrm>
          <a:prstGeom prst="rect">
            <a:avLst/>
          </a:prstGeom>
          <a:noFill/>
          <a:ln w="9525">
            <a:noFill/>
            <a:miter lim="800000"/>
            <a:headEnd/>
            <a:tailEnd/>
          </a:ln>
        </p:spPr>
        <p:txBody>
          <a:bodyPr>
            <a:spAutoFit/>
          </a:bodyPr>
          <a:lstStyle/>
          <a:p>
            <a:pPr algn="ctr" defTabSz="457200" fontAlgn="base">
              <a:spcBef>
                <a:spcPct val="50000"/>
              </a:spcBef>
              <a:spcAft>
                <a:spcPct val="0"/>
              </a:spcAft>
            </a:pPr>
            <a:endParaRPr lang="en-US" sz="1600" b="1" dirty="0" smtClean="0">
              <a:solidFill>
                <a:srgbClr val="000000"/>
              </a:solidFill>
              <a:cs typeface="Arial" charset="0"/>
            </a:endParaRPr>
          </a:p>
          <a:p>
            <a:pPr algn="ctr" defTabSz="457200" fontAlgn="base">
              <a:spcBef>
                <a:spcPct val="50000"/>
              </a:spcBef>
              <a:spcAft>
                <a:spcPct val="0"/>
              </a:spcAft>
            </a:pPr>
            <a:r>
              <a:rPr lang="en-US" sz="3200" b="1" dirty="0">
                <a:solidFill>
                  <a:srgbClr val="000000"/>
                </a:solidFill>
                <a:cs typeface="Arial" charset="0"/>
              </a:rPr>
              <a:t>Changing Structure </a:t>
            </a:r>
            <a:r>
              <a:rPr lang="en-US" sz="3200" b="1" dirty="0" smtClean="0">
                <a:solidFill>
                  <a:srgbClr val="000000"/>
                </a:solidFill>
                <a:cs typeface="Arial" charset="0"/>
              </a:rPr>
              <a:t>of the Buffalo </a:t>
            </a:r>
            <a:r>
              <a:rPr lang="en-US" sz="3200" b="1" dirty="0">
                <a:solidFill>
                  <a:srgbClr val="000000"/>
                </a:solidFill>
                <a:cs typeface="Arial" charset="0"/>
              </a:rPr>
              <a:t>Economy</a:t>
            </a:r>
          </a:p>
          <a:p>
            <a:pPr algn="ctr" defTabSz="457200" fontAlgn="base">
              <a:spcBef>
                <a:spcPts val="600"/>
              </a:spcBef>
              <a:spcAft>
                <a:spcPct val="0"/>
              </a:spcAft>
            </a:pPr>
            <a:r>
              <a:rPr lang="en-US" sz="2000" b="1" dirty="0" smtClean="0">
                <a:solidFill>
                  <a:srgbClr val="808080"/>
                </a:solidFill>
              </a:rPr>
              <a:t>Shares of Total Employment</a:t>
            </a:r>
            <a:endParaRPr lang="en-US" sz="2000" b="1" dirty="0">
              <a:solidFill>
                <a:srgbClr val="808080"/>
              </a:solidFill>
            </a:endParaRPr>
          </a:p>
        </p:txBody>
      </p:sp>
      <p:graphicFrame>
        <p:nvGraphicFramePr>
          <p:cNvPr id="51" name="Object 4"/>
          <p:cNvGraphicFramePr>
            <a:graphicFrameLocks noChangeAspect="1"/>
          </p:cNvGraphicFramePr>
          <p:nvPr>
            <p:extLst>
              <p:ext uri="{D42A27DB-BD31-4B8C-83A1-F6EECF244321}">
                <p14:modId xmlns:p14="http://schemas.microsoft.com/office/powerpoint/2010/main" val="1649781639"/>
              </p:ext>
            </p:extLst>
          </p:nvPr>
        </p:nvGraphicFramePr>
        <p:xfrm>
          <a:off x="8764270" y="6492875"/>
          <a:ext cx="379413" cy="365125"/>
        </p:xfrm>
        <a:graphic>
          <a:graphicData uri="http://schemas.openxmlformats.org/presentationml/2006/ole">
            <mc:AlternateContent xmlns:mc="http://schemas.openxmlformats.org/markup-compatibility/2006">
              <mc:Choice xmlns:v="urn:schemas-microsoft-com:vml" Requires="v">
                <p:oleObj spid="_x0000_s1778768" name="Photo Editor Photo" r:id="rId4" imgW="2209524" imgH="2133898" progId="">
                  <p:embed/>
                </p:oleObj>
              </mc:Choice>
              <mc:Fallback>
                <p:oleObj name="Photo Editor Photo" r:id="rId4" imgW="2209524" imgH="213389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4270"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sp>
        <p:nvSpPr>
          <p:cNvPr id="52" name="Rectangle 22"/>
          <p:cNvSpPr>
            <a:spLocks noChangeArrowheads="1"/>
          </p:cNvSpPr>
          <p:nvPr/>
        </p:nvSpPr>
        <p:spPr bwMode="auto">
          <a:xfrm>
            <a:off x="8800532" y="6554153"/>
            <a:ext cx="357188" cy="279400"/>
          </a:xfrm>
          <a:prstGeom prst="rect">
            <a:avLst/>
          </a:prstGeom>
          <a:noFill/>
          <a:ln w="9525">
            <a:noFill/>
            <a:miter lim="800000"/>
            <a:headEnd/>
            <a:tailEnd/>
          </a:ln>
        </p:spPr>
        <p:txBody>
          <a:bodyPr wrap="square" lIns="92064" tIns="46033" rIns="92064" bIns="46033">
            <a:spAutoFit/>
          </a:bodyPr>
          <a:lstStyle/>
          <a:p>
            <a:pPr algn="ctr" defTabSz="457200" eaLnBrk="0" hangingPunct="0"/>
            <a:fld id="{2273D20E-755C-42B7-87E0-748A99F9BE24}" type="slidenum">
              <a:rPr lang="en-US" sz="1200" b="1">
                <a:solidFill>
                  <a:srgbClr val="4D4D4D"/>
                </a:solidFill>
              </a:rPr>
              <a:pPr algn="ctr" defTabSz="457200" eaLnBrk="0" hangingPunct="0"/>
              <a:t>6</a:t>
            </a:fld>
            <a:endParaRPr lang="en-US" sz="1200" b="1" dirty="0">
              <a:solidFill>
                <a:srgbClr val="4D4D4D"/>
              </a:solidFill>
            </a:endParaRPr>
          </a:p>
        </p:txBody>
      </p:sp>
      <p:sp>
        <p:nvSpPr>
          <p:cNvPr id="49" name="Rectangle 12"/>
          <p:cNvSpPr>
            <a:spLocks noChangeArrowheads="1"/>
          </p:cNvSpPr>
          <p:nvPr/>
        </p:nvSpPr>
        <p:spPr bwMode="auto">
          <a:xfrm>
            <a:off x="-15338" y="6569254"/>
            <a:ext cx="7093471" cy="209550"/>
          </a:xfrm>
          <a:prstGeom prst="rect">
            <a:avLst/>
          </a:prstGeom>
          <a:noFill/>
          <a:ln w="9525">
            <a:noFill/>
            <a:miter lim="800000"/>
            <a:headEnd/>
            <a:tailEnd/>
          </a:ln>
        </p:spPr>
        <p:txBody>
          <a:bodyPr/>
          <a:lstStyle/>
          <a:p>
            <a:pPr marL="342900" indent="-342900" defTabSz="457200" eaLnBrk="0" fontAlgn="base" hangingPunct="0">
              <a:spcBef>
                <a:spcPct val="20000"/>
              </a:spcBef>
              <a:spcAft>
                <a:spcPct val="0"/>
              </a:spcAft>
            </a:pPr>
            <a:r>
              <a:rPr lang="en-US" sz="1050" dirty="0">
                <a:solidFill>
                  <a:prstClr val="white">
                    <a:lumMod val="50000"/>
                  </a:prstClr>
                </a:solidFill>
                <a:cs typeface="Arial" charset="0"/>
              </a:rPr>
              <a:t>Source: U.S. Bureau of Labor Statistics and Moody’s Economy.com. </a:t>
            </a:r>
          </a:p>
        </p:txBody>
      </p:sp>
      <p:sp>
        <p:nvSpPr>
          <p:cNvPr id="8" name="Freeform 8"/>
          <p:cNvSpPr>
            <a:spLocks noEditPoints="1"/>
          </p:cNvSpPr>
          <p:nvPr/>
        </p:nvSpPr>
        <p:spPr bwMode="auto">
          <a:xfrm>
            <a:off x="769938" y="1573213"/>
            <a:ext cx="7759700" cy="3616325"/>
          </a:xfrm>
          <a:custGeom>
            <a:avLst/>
            <a:gdLst>
              <a:gd name="T0" fmla="*/ 0 w 4888"/>
              <a:gd name="T1" fmla="*/ 2278 h 2278"/>
              <a:gd name="T2" fmla="*/ 4888 w 4888"/>
              <a:gd name="T3" fmla="*/ 2278 h 2278"/>
              <a:gd name="T4" fmla="*/ 4888 w 4888"/>
              <a:gd name="T5" fmla="*/ 2278 h 2278"/>
              <a:gd name="T6" fmla="*/ 0 w 4888"/>
              <a:gd name="T7" fmla="*/ 2278 h 2278"/>
              <a:gd name="T8" fmla="*/ 0 w 4888"/>
              <a:gd name="T9" fmla="*/ 2278 h 2278"/>
              <a:gd name="T10" fmla="*/ 0 w 4888"/>
              <a:gd name="T11" fmla="*/ 1709 h 2278"/>
              <a:gd name="T12" fmla="*/ 4888 w 4888"/>
              <a:gd name="T13" fmla="*/ 1709 h 2278"/>
              <a:gd name="T14" fmla="*/ 4888 w 4888"/>
              <a:gd name="T15" fmla="*/ 1709 h 2278"/>
              <a:gd name="T16" fmla="*/ 0 w 4888"/>
              <a:gd name="T17" fmla="*/ 1709 h 2278"/>
              <a:gd name="T18" fmla="*/ 0 w 4888"/>
              <a:gd name="T19" fmla="*/ 1709 h 2278"/>
              <a:gd name="T20" fmla="*/ 0 w 4888"/>
              <a:gd name="T21" fmla="*/ 1139 h 2278"/>
              <a:gd name="T22" fmla="*/ 4888 w 4888"/>
              <a:gd name="T23" fmla="*/ 1139 h 2278"/>
              <a:gd name="T24" fmla="*/ 4888 w 4888"/>
              <a:gd name="T25" fmla="*/ 1140 h 2278"/>
              <a:gd name="T26" fmla="*/ 0 w 4888"/>
              <a:gd name="T27" fmla="*/ 1140 h 2278"/>
              <a:gd name="T28" fmla="*/ 0 w 4888"/>
              <a:gd name="T29" fmla="*/ 1139 h 2278"/>
              <a:gd name="T30" fmla="*/ 0 w 4888"/>
              <a:gd name="T31" fmla="*/ 570 h 2278"/>
              <a:gd name="T32" fmla="*/ 4888 w 4888"/>
              <a:gd name="T33" fmla="*/ 570 h 2278"/>
              <a:gd name="T34" fmla="*/ 4888 w 4888"/>
              <a:gd name="T35" fmla="*/ 571 h 2278"/>
              <a:gd name="T36" fmla="*/ 0 w 4888"/>
              <a:gd name="T37" fmla="*/ 571 h 2278"/>
              <a:gd name="T38" fmla="*/ 0 w 4888"/>
              <a:gd name="T39" fmla="*/ 570 h 2278"/>
              <a:gd name="T40" fmla="*/ 0 w 4888"/>
              <a:gd name="T41" fmla="*/ 0 h 2278"/>
              <a:gd name="T42" fmla="*/ 4888 w 4888"/>
              <a:gd name="T43" fmla="*/ 0 h 2278"/>
              <a:gd name="T44" fmla="*/ 4888 w 4888"/>
              <a:gd name="T45" fmla="*/ 1 h 2278"/>
              <a:gd name="T46" fmla="*/ 0 w 4888"/>
              <a:gd name="T47" fmla="*/ 1 h 2278"/>
              <a:gd name="T48" fmla="*/ 0 w 4888"/>
              <a:gd name="T49" fmla="*/ 0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88" h="2278">
                <a:moveTo>
                  <a:pt x="0" y="2278"/>
                </a:moveTo>
                <a:lnTo>
                  <a:pt x="4888" y="2278"/>
                </a:lnTo>
                <a:lnTo>
                  <a:pt x="4888" y="2278"/>
                </a:lnTo>
                <a:lnTo>
                  <a:pt x="0" y="2278"/>
                </a:lnTo>
                <a:lnTo>
                  <a:pt x="0" y="2278"/>
                </a:lnTo>
                <a:close/>
                <a:moveTo>
                  <a:pt x="0" y="1709"/>
                </a:moveTo>
                <a:lnTo>
                  <a:pt x="4888" y="1709"/>
                </a:lnTo>
                <a:lnTo>
                  <a:pt x="4888" y="1709"/>
                </a:lnTo>
                <a:lnTo>
                  <a:pt x="0" y="1709"/>
                </a:lnTo>
                <a:lnTo>
                  <a:pt x="0" y="1709"/>
                </a:lnTo>
                <a:close/>
                <a:moveTo>
                  <a:pt x="0" y="1139"/>
                </a:moveTo>
                <a:lnTo>
                  <a:pt x="4888" y="1139"/>
                </a:lnTo>
                <a:lnTo>
                  <a:pt x="4888" y="1140"/>
                </a:lnTo>
                <a:lnTo>
                  <a:pt x="0" y="1140"/>
                </a:lnTo>
                <a:lnTo>
                  <a:pt x="0" y="1139"/>
                </a:lnTo>
                <a:close/>
                <a:moveTo>
                  <a:pt x="0" y="570"/>
                </a:moveTo>
                <a:lnTo>
                  <a:pt x="4888" y="570"/>
                </a:lnTo>
                <a:lnTo>
                  <a:pt x="4888" y="571"/>
                </a:lnTo>
                <a:lnTo>
                  <a:pt x="0" y="571"/>
                </a:lnTo>
                <a:lnTo>
                  <a:pt x="0" y="570"/>
                </a:lnTo>
                <a:close/>
                <a:moveTo>
                  <a:pt x="0" y="0"/>
                </a:moveTo>
                <a:lnTo>
                  <a:pt x="4888" y="0"/>
                </a:lnTo>
                <a:lnTo>
                  <a:pt x="4888" y="1"/>
                </a:lnTo>
                <a:lnTo>
                  <a:pt x="0" y="1"/>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p:nvSpPr>
        <p:spPr bwMode="auto">
          <a:xfrm>
            <a:off x="766763" y="1570038"/>
            <a:ext cx="7766050" cy="4527550"/>
          </a:xfrm>
          <a:custGeom>
            <a:avLst/>
            <a:gdLst>
              <a:gd name="T0" fmla="*/ 0 w 24732"/>
              <a:gd name="T1" fmla="*/ 12 h 13752"/>
              <a:gd name="T2" fmla="*/ 12 w 24732"/>
              <a:gd name="T3" fmla="*/ 0 h 13752"/>
              <a:gd name="T4" fmla="*/ 24720 w 24732"/>
              <a:gd name="T5" fmla="*/ 0 h 13752"/>
              <a:gd name="T6" fmla="*/ 24732 w 24732"/>
              <a:gd name="T7" fmla="*/ 12 h 13752"/>
              <a:gd name="T8" fmla="*/ 24732 w 24732"/>
              <a:gd name="T9" fmla="*/ 13740 h 13752"/>
              <a:gd name="T10" fmla="*/ 24720 w 24732"/>
              <a:gd name="T11" fmla="*/ 13752 h 13752"/>
              <a:gd name="T12" fmla="*/ 12 w 24732"/>
              <a:gd name="T13" fmla="*/ 13752 h 13752"/>
              <a:gd name="T14" fmla="*/ 0 w 24732"/>
              <a:gd name="T15" fmla="*/ 13740 h 13752"/>
              <a:gd name="T16" fmla="*/ 0 w 24732"/>
              <a:gd name="T17" fmla="*/ 12 h 13752"/>
              <a:gd name="T18" fmla="*/ 24 w 24732"/>
              <a:gd name="T19" fmla="*/ 13740 h 13752"/>
              <a:gd name="T20" fmla="*/ 12 w 24732"/>
              <a:gd name="T21" fmla="*/ 13728 h 13752"/>
              <a:gd name="T22" fmla="*/ 24720 w 24732"/>
              <a:gd name="T23" fmla="*/ 13728 h 13752"/>
              <a:gd name="T24" fmla="*/ 24708 w 24732"/>
              <a:gd name="T25" fmla="*/ 13740 h 13752"/>
              <a:gd name="T26" fmla="*/ 24708 w 24732"/>
              <a:gd name="T27" fmla="*/ 12 h 13752"/>
              <a:gd name="T28" fmla="*/ 24720 w 24732"/>
              <a:gd name="T29" fmla="*/ 24 h 13752"/>
              <a:gd name="T30" fmla="*/ 12 w 24732"/>
              <a:gd name="T31" fmla="*/ 24 h 13752"/>
              <a:gd name="T32" fmla="*/ 24 w 24732"/>
              <a:gd name="T33" fmla="*/ 12 h 13752"/>
              <a:gd name="T34" fmla="*/ 24 w 24732"/>
              <a:gd name="T35" fmla="*/ 13740 h 1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32" h="13752">
                <a:moveTo>
                  <a:pt x="0" y="12"/>
                </a:moveTo>
                <a:cubicBezTo>
                  <a:pt x="0" y="6"/>
                  <a:pt x="6" y="0"/>
                  <a:pt x="12" y="0"/>
                </a:cubicBezTo>
                <a:lnTo>
                  <a:pt x="24720" y="0"/>
                </a:lnTo>
                <a:cubicBezTo>
                  <a:pt x="24727" y="0"/>
                  <a:pt x="24732" y="6"/>
                  <a:pt x="24732" y="12"/>
                </a:cubicBezTo>
                <a:lnTo>
                  <a:pt x="24732" y="13740"/>
                </a:lnTo>
                <a:cubicBezTo>
                  <a:pt x="24732" y="13747"/>
                  <a:pt x="24727" y="13752"/>
                  <a:pt x="24720" y="13752"/>
                </a:cubicBezTo>
                <a:lnTo>
                  <a:pt x="12" y="13752"/>
                </a:lnTo>
                <a:cubicBezTo>
                  <a:pt x="6" y="13752"/>
                  <a:pt x="0" y="13747"/>
                  <a:pt x="0" y="13740"/>
                </a:cubicBezTo>
                <a:lnTo>
                  <a:pt x="0" y="12"/>
                </a:lnTo>
                <a:close/>
                <a:moveTo>
                  <a:pt x="24" y="13740"/>
                </a:moveTo>
                <a:lnTo>
                  <a:pt x="12" y="13728"/>
                </a:lnTo>
                <a:lnTo>
                  <a:pt x="24720" y="13728"/>
                </a:lnTo>
                <a:lnTo>
                  <a:pt x="24708" y="13740"/>
                </a:lnTo>
                <a:lnTo>
                  <a:pt x="24708" y="12"/>
                </a:lnTo>
                <a:lnTo>
                  <a:pt x="24720" y="24"/>
                </a:lnTo>
                <a:lnTo>
                  <a:pt x="12" y="24"/>
                </a:lnTo>
                <a:lnTo>
                  <a:pt x="24" y="12"/>
                </a:lnTo>
                <a:lnTo>
                  <a:pt x="24" y="1374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0"/>
          <p:cNvSpPr>
            <a:spLocks noChangeArrowheads="1"/>
          </p:cNvSpPr>
          <p:nvPr/>
        </p:nvSpPr>
        <p:spPr bwMode="auto">
          <a:xfrm>
            <a:off x="766763" y="1574800"/>
            <a:ext cx="6350" cy="4518025"/>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1"/>
          <p:cNvSpPr>
            <a:spLocks noEditPoints="1"/>
          </p:cNvSpPr>
          <p:nvPr/>
        </p:nvSpPr>
        <p:spPr bwMode="auto">
          <a:xfrm>
            <a:off x="725488" y="1570038"/>
            <a:ext cx="44450" cy="4527550"/>
          </a:xfrm>
          <a:custGeom>
            <a:avLst/>
            <a:gdLst>
              <a:gd name="T0" fmla="*/ 0 w 28"/>
              <a:gd name="T1" fmla="*/ 2847 h 2852"/>
              <a:gd name="T2" fmla="*/ 28 w 28"/>
              <a:gd name="T3" fmla="*/ 2847 h 2852"/>
              <a:gd name="T4" fmla="*/ 28 w 28"/>
              <a:gd name="T5" fmla="*/ 2852 h 2852"/>
              <a:gd name="T6" fmla="*/ 0 w 28"/>
              <a:gd name="T7" fmla="*/ 2852 h 2852"/>
              <a:gd name="T8" fmla="*/ 0 w 28"/>
              <a:gd name="T9" fmla="*/ 2847 h 2852"/>
              <a:gd name="T10" fmla="*/ 0 w 28"/>
              <a:gd name="T11" fmla="*/ 2278 h 2852"/>
              <a:gd name="T12" fmla="*/ 28 w 28"/>
              <a:gd name="T13" fmla="*/ 2278 h 2852"/>
              <a:gd name="T14" fmla="*/ 28 w 28"/>
              <a:gd name="T15" fmla="*/ 2283 h 2852"/>
              <a:gd name="T16" fmla="*/ 0 w 28"/>
              <a:gd name="T17" fmla="*/ 2283 h 2852"/>
              <a:gd name="T18" fmla="*/ 0 w 28"/>
              <a:gd name="T19" fmla="*/ 2278 h 2852"/>
              <a:gd name="T20" fmla="*/ 0 w 28"/>
              <a:gd name="T21" fmla="*/ 1708 h 2852"/>
              <a:gd name="T22" fmla="*/ 28 w 28"/>
              <a:gd name="T23" fmla="*/ 1708 h 2852"/>
              <a:gd name="T24" fmla="*/ 28 w 28"/>
              <a:gd name="T25" fmla="*/ 1713 h 2852"/>
              <a:gd name="T26" fmla="*/ 0 w 28"/>
              <a:gd name="T27" fmla="*/ 1713 h 2852"/>
              <a:gd name="T28" fmla="*/ 0 w 28"/>
              <a:gd name="T29" fmla="*/ 1708 h 2852"/>
              <a:gd name="T30" fmla="*/ 0 w 28"/>
              <a:gd name="T31" fmla="*/ 1139 h 2852"/>
              <a:gd name="T32" fmla="*/ 28 w 28"/>
              <a:gd name="T33" fmla="*/ 1139 h 2852"/>
              <a:gd name="T34" fmla="*/ 28 w 28"/>
              <a:gd name="T35" fmla="*/ 1144 h 2852"/>
              <a:gd name="T36" fmla="*/ 0 w 28"/>
              <a:gd name="T37" fmla="*/ 1144 h 2852"/>
              <a:gd name="T38" fmla="*/ 0 w 28"/>
              <a:gd name="T39" fmla="*/ 1139 h 2852"/>
              <a:gd name="T40" fmla="*/ 0 w 28"/>
              <a:gd name="T41" fmla="*/ 569 h 2852"/>
              <a:gd name="T42" fmla="*/ 28 w 28"/>
              <a:gd name="T43" fmla="*/ 569 h 2852"/>
              <a:gd name="T44" fmla="*/ 28 w 28"/>
              <a:gd name="T45" fmla="*/ 574 h 2852"/>
              <a:gd name="T46" fmla="*/ 0 w 28"/>
              <a:gd name="T47" fmla="*/ 574 h 2852"/>
              <a:gd name="T48" fmla="*/ 0 w 28"/>
              <a:gd name="T49" fmla="*/ 569 h 2852"/>
              <a:gd name="T50" fmla="*/ 0 w 28"/>
              <a:gd name="T51" fmla="*/ 0 h 2852"/>
              <a:gd name="T52" fmla="*/ 28 w 28"/>
              <a:gd name="T53" fmla="*/ 0 h 2852"/>
              <a:gd name="T54" fmla="*/ 28 w 28"/>
              <a:gd name="T55" fmla="*/ 5 h 2852"/>
              <a:gd name="T56" fmla="*/ 0 w 28"/>
              <a:gd name="T57" fmla="*/ 5 h 2852"/>
              <a:gd name="T58" fmla="*/ 0 w 28"/>
              <a:gd name="T59" fmla="*/ 0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2852">
                <a:moveTo>
                  <a:pt x="0" y="2847"/>
                </a:moveTo>
                <a:lnTo>
                  <a:pt x="28" y="2847"/>
                </a:lnTo>
                <a:lnTo>
                  <a:pt x="28" y="2852"/>
                </a:lnTo>
                <a:lnTo>
                  <a:pt x="0" y="2852"/>
                </a:lnTo>
                <a:lnTo>
                  <a:pt x="0" y="2847"/>
                </a:lnTo>
                <a:close/>
                <a:moveTo>
                  <a:pt x="0" y="2278"/>
                </a:moveTo>
                <a:lnTo>
                  <a:pt x="28" y="2278"/>
                </a:lnTo>
                <a:lnTo>
                  <a:pt x="28" y="2283"/>
                </a:lnTo>
                <a:lnTo>
                  <a:pt x="0" y="2283"/>
                </a:lnTo>
                <a:lnTo>
                  <a:pt x="0" y="2278"/>
                </a:lnTo>
                <a:close/>
                <a:moveTo>
                  <a:pt x="0" y="1708"/>
                </a:moveTo>
                <a:lnTo>
                  <a:pt x="28" y="1708"/>
                </a:lnTo>
                <a:lnTo>
                  <a:pt x="28" y="1713"/>
                </a:lnTo>
                <a:lnTo>
                  <a:pt x="0" y="1713"/>
                </a:lnTo>
                <a:lnTo>
                  <a:pt x="0" y="1708"/>
                </a:lnTo>
                <a:close/>
                <a:moveTo>
                  <a:pt x="0" y="1139"/>
                </a:moveTo>
                <a:lnTo>
                  <a:pt x="28" y="1139"/>
                </a:lnTo>
                <a:lnTo>
                  <a:pt x="28" y="1144"/>
                </a:lnTo>
                <a:lnTo>
                  <a:pt x="0" y="1144"/>
                </a:lnTo>
                <a:lnTo>
                  <a:pt x="0" y="1139"/>
                </a:lnTo>
                <a:close/>
                <a:moveTo>
                  <a:pt x="0" y="569"/>
                </a:moveTo>
                <a:lnTo>
                  <a:pt x="28" y="569"/>
                </a:lnTo>
                <a:lnTo>
                  <a:pt x="28" y="574"/>
                </a:lnTo>
                <a:lnTo>
                  <a:pt x="0" y="574"/>
                </a:lnTo>
                <a:lnTo>
                  <a:pt x="0" y="569"/>
                </a:lnTo>
                <a:close/>
                <a:moveTo>
                  <a:pt x="0" y="0"/>
                </a:moveTo>
                <a:lnTo>
                  <a:pt x="28" y="0"/>
                </a:lnTo>
                <a:lnTo>
                  <a:pt x="28" y="5"/>
                </a:lnTo>
                <a:lnTo>
                  <a:pt x="0" y="5"/>
                </a:lnTo>
                <a:lnTo>
                  <a:pt x="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12"/>
          <p:cNvSpPr>
            <a:spLocks noChangeArrowheads="1"/>
          </p:cNvSpPr>
          <p:nvPr/>
        </p:nvSpPr>
        <p:spPr bwMode="auto">
          <a:xfrm>
            <a:off x="769938" y="6089650"/>
            <a:ext cx="7759700" cy="7937"/>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3"/>
          <p:cNvSpPr>
            <a:spLocks noEditPoints="1"/>
          </p:cNvSpPr>
          <p:nvPr/>
        </p:nvSpPr>
        <p:spPr bwMode="auto">
          <a:xfrm>
            <a:off x="766763" y="6092825"/>
            <a:ext cx="7478713" cy="47625"/>
          </a:xfrm>
          <a:custGeom>
            <a:avLst/>
            <a:gdLst>
              <a:gd name="T0" fmla="*/ 4 w 4711"/>
              <a:gd name="T1" fmla="*/ 30 h 30"/>
              <a:gd name="T2" fmla="*/ 0 w 4711"/>
              <a:gd name="T3" fmla="*/ 0 h 30"/>
              <a:gd name="T4" fmla="*/ 367 w 4711"/>
              <a:gd name="T5" fmla="*/ 0 h 30"/>
              <a:gd name="T6" fmla="*/ 362 w 4711"/>
              <a:gd name="T7" fmla="*/ 30 h 30"/>
              <a:gd name="T8" fmla="*/ 367 w 4711"/>
              <a:gd name="T9" fmla="*/ 0 h 30"/>
              <a:gd name="T10" fmla="*/ 728 w 4711"/>
              <a:gd name="T11" fmla="*/ 30 h 30"/>
              <a:gd name="T12" fmla="*/ 724 w 4711"/>
              <a:gd name="T13" fmla="*/ 0 h 30"/>
              <a:gd name="T14" fmla="*/ 1091 w 4711"/>
              <a:gd name="T15" fmla="*/ 0 h 30"/>
              <a:gd name="T16" fmla="*/ 1086 w 4711"/>
              <a:gd name="T17" fmla="*/ 30 h 30"/>
              <a:gd name="T18" fmla="*/ 1091 w 4711"/>
              <a:gd name="T19" fmla="*/ 0 h 30"/>
              <a:gd name="T20" fmla="*/ 1453 w 4711"/>
              <a:gd name="T21" fmla="*/ 30 h 30"/>
              <a:gd name="T22" fmla="*/ 1448 w 4711"/>
              <a:gd name="T23" fmla="*/ 0 h 30"/>
              <a:gd name="T24" fmla="*/ 1815 w 4711"/>
              <a:gd name="T25" fmla="*/ 0 h 30"/>
              <a:gd name="T26" fmla="*/ 1810 w 4711"/>
              <a:gd name="T27" fmla="*/ 30 h 30"/>
              <a:gd name="T28" fmla="*/ 1815 w 4711"/>
              <a:gd name="T29" fmla="*/ 0 h 30"/>
              <a:gd name="T30" fmla="*/ 2177 w 4711"/>
              <a:gd name="T31" fmla="*/ 30 h 30"/>
              <a:gd name="T32" fmla="*/ 2172 w 4711"/>
              <a:gd name="T33" fmla="*/ 0 h 30"/>
              <a:gd name="T34" fmla="*/ 2539 w 4711"/>
              <a:gd name="T35" fmla="*/ 0 h 30"/>
              <a:gd name="T36" fmla="*/ 2534 w 4711"/>
              <a:gd name="T37" fmla="*/ 30 h 30"/>
              <a:gd name="T38" fmla="*/ 2539 w 4711"/>
              <a:gd name="T39" fmla="*/ 0 h 30"/>
              <a:gd name="T40" fmla="*/ 2901 w 4711"/>
              <a:gd name="T41" fmla="*/ 30 h 30"/>
              <a:gd name="T42" fmla="*/ 2896 w 4711"/>
              <a:gd name="T43" fmla="*/ 0 h 30"/>
              <a:gd name="T44" fmla="*/ 3263 w 4711"/>
              <a:gd name="T45" fmla="*/ 0 h 30"/>
              <a:gd name="T46" fmla="*/ 3258 w 4711"/>
              <a:gd name="T47" fmla="*/ 30 h 30"/>
              <a:gd name="T48" fmla="*/ 3263 w 4711"/>
              <a:gd name="T49" fmla="*/ 0 h 30"/>
              <a:gd name="T50" fmla="*/ 3625 w 4711"/>
              <a:gd name="T51" fmla="*/ 30 h 30"/>
              <a:gd name="T52" fmla="*/ 3620 w 4711"/>
              <a:gd name="T53" fmla="*/ 0 h 30"/>
              <a:gd name="T54" fmla="*/ 3987 w 4711"/>
              <a:gd name="T55" fmla="*/ 0 h 30"/>
              <a:gd name="T56" fmla="*/ 3982 w 4711"/>
              <a:gd name="T57" fmla="*/ 30 h 30"/>
              <a:gd name="T58" fmla="*/ 3987 w 4711"/>
              <a:gd name="T59" fmla="*/ 0 h 30"/>
              <a:gd name="T60" fmla="*/ 4349 w 4711"/>
              <a:gd name="T61" fmla="*/ 30 h 30"/>
              <a:gd name="T62" fmla="*/ 4344 w 4711"/>
              <a:gd name="T63" fmla="*/ 0 h 30"/>
              <a:gd name="T64" fmla="*/ 4711 w 4711"/>
              <a:gd name="T65" fmla="*/ 0 h 30"/>
              <a:gd name="T66" fmla="*/ 4707 w 4711"/>
              <a:gd name="T67" fmla="*/ 30 h 30"/>
              <a:gd name="T68" fmla="*/ 4711 w 471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11" h="30">
                <a:moveTo>
                  <a:pt x="4" y="0"/>
                </a:moveTo>
                <a:lnTo>
                  <a:pt x="4" y="30"/>
                </a:lnTo>
                <a:lnTo>
                  <a:pt x="0" y="30"/>
                </a:lnTo>
                <a:lnTo>
                  <a:pt x="0" y="0"/>
                </a:lnTo>
                <a:lnTo>
                  <a:pt x="4" y="0"/>
                </a:lnTo>
                <a:close/>
                <a:moveTo>
                  <a:pt x="367" y="0"/>
                </a:moveTo>
                <a:lnTo>
                  <a:pt x="367" y="30"/>
                </a:lnTo>
                <a:lnTo>
                  <a:pt x="362" y="30"/>
                </a:lnTo>
                <a:lnTo>
                  <a:pt x="362" y="0"/>
                </a:lnTo>
                <a:lnTo>
                  <a:pt x="367" y="0"/>
                </a:lnTo>
                <a:close/>
                <a:moveTo>
                  <a:pt x="728" y="0"/>
                </a:moveTo>
                <a:lnTo>
                  <a:pt x="728" y="30"/>
                </a:lnTo>
                <a:lnTo>
                  <a:pt x="724" y="30"/>
                </a:lnTo>
                <a:lnTo>
                  <a:pt x="724" y="0"/>
                </a:lnTo>
                <a:lnTo>
                  <a:pt x="728" y="0"/>
                </a:lnTo>
                <a:close/>
                <a:moveTo>
                  <a:pt x="1091" y="0"/>
                </a:moveTo>
                <a:lnTo>
                  <a:pt x="1091" y="30"/>
                </a:lnTo>
                <a:lnTo>
                  <a:pt x="1086" y="30"/>
                </a:lnTo>
                <a:lnTo>
                  <a:pt x="1086" y="0"/>
                </a:lnTo>
                <a:lnTo>
                  <a:pt x="1091" y="0"/>
                </a:lnTo>
                <a:close/>
                <a:moveTo>
                  <a:pt x="1453" y="0"/>
                </a:moveTo>
                <a:lnTo>
                  <a:pt x="1453" y="30"/>
                </a:lnTo>
                <a:lnTo>
                  <a:pt x="1448" y="30"/>
                </a:lnTo>
                <a:lnTo>
                  <a:pt x="1448" y="0"/>
                </a:lnTo>
                <a:lnTo>
                  <a:pt x="1453" y="0"/>
                </a:lnTo>
                <a:close/>
                <a:moveTo>
                  <a:pt x="1815" y="0"/>
                </a:moveTo>
                <a:lnTo>
                  <a:pt x="1815" y="30"/>
                </a:lnTo>
                <a:lnTo>
                  <a:pt x="1810" y="30"/>
                </a:lnTo>
                <a:lnTo>
                  <a:pt x="1810" y="0"/>
                </a:lnTo>
                <a:lnTo>
                  <a:pt x="1815" y="0"/>
                </a:lnTo>
                <a:close/>
                <a:moveTo>
                  <a:pt x="2177" y="0"/>
                </a:moveTo>
                <a:lnTo>
                  <a:pt x="2177" y="30"/>
                </a:lnTo>
                <a:lnTo>
                  <a:pt x="2172" y="30"/>
                </a:lnTo>
                <a:lnTo>
                  <a:pt x="2172" y="0"/>
                </a:lnTo>
                <a:lnTo>
                  <a:pt x="2177" y="0"/>
                </a:lnTo>
                <a:close/>
                <a:moveTo>
                  <a:pt x="2539" y="0"/>
                </a:moveTo>
                <a:lnTo>
                  <a:pt x="2539" y="30"/>
                </a:lnTo>
                <a:lnTo>
                  <a:pt x="2534" y="30"/>
                </a:lnTo>
                <a:lnTo>
                  <a:pt x="2534" y="0"/>
                </a:lnTo>
                <a:lnTo>
                  <a:pt x="2539" y="0"/>
                </a:lnTo>
                <a:close/>
                <a:moveTo>
                  <a:pt x="2901" y="0"/>
                </a:moveTo>
                <a:lnTo>
                  <a:pt x="2901" y="30"/>
                </a:lnTo>
                <a:lnTo>
                  <a:pt x="2896" y="30"/>
                </a:lnTo>
                <a:lnTo>
                  <a:pt x="2896" y="0"/>
                </a:lnTo>
                <a:lnTo>
                  <a:pt x="2901" y="0"/>
                </a:lnTo>
                <a:close/>
                <a:moveTo>
                  <a:pt x="3263" y="0"/>
                </a:moveTo>
                <a:lnTo>
                  <a:pt x="3263" y="30"/>
                </a:lnTo>
                <a:lnTo>
                  <a:pt x="3258" y="30"/>
                </a:lnTo>
                <a:lnTo>
                  <a:pt x="3258" y="0"/>
                </a:lnTo>
                <a:lnTo>
                  <a:pt x="3263" y="0"/>
                </a:lnTo>
                <a:close/>
                <a:moveTo>
                  <a:pt x="3625" y="0"/>
                </a:moveTo>
                <a:lnTo>
                  <a:pt x="3625" y="30"/>
                </a:lnTo>
                <a:lnTo>
                  <a:pt x="3620" y="30"/>
                </a:lnTo>
                <a:lnTo>
                  <a:pt x="3620" y="0"/>
                </a:lnTo>
                <a:lnTo>
                  <a:pt x="3625" y="0"/>
                </a:lnTo>
                <a:close/>
                <a:moveTo>
                  <a:pt x="3987" y="0"/>
                </a:moveTo>
                <a:lnTo>
                  <a:pt x="3987" y="30"/>
                </a:lnTo>
                <a:lnTo>
                  <a:pt x="3982" y="30"/>
                </a:lnTo>
                <a:lnTo>
                  <a:pt x="3982" y="0"/>
                </a:lnTo>
                <a:lnTo>
                  <a:pt x="3987" y="0"/>
                </a:lnTo>
                <a:close/>
                <a:moveTo>
                  <a:pt x="4349" y="0"/>
                </a:moveTo>
                <a:lnTo>
                  <a:pt x="4349" y="30"/>
                </a:lnTo>
                <a:lnTo>
                  <a:pt x="4344" y="30"/>
                </a:lnTo>
                <a:lnTo>
                  <a:pt x="4344" y="0"/>
                </a:lnTo>
                <a:lnTo>
                  <a:pt x="4349" y="0"/>
                </a:lnTo>
                <a:close/>
                <a:moveTo>
                  <a:pt x="4711" y="0"/>
                </a:moveTo>
                <a:lnTo>
                  <a:pt x="4711" y="30"/>
                </a:lnTo>
                <a:lnTo>
                  <a:pt x="4707" y="30"/>
                </a:lnTo>
                <a:lnTo>
                  <a:pt x="4707" y="0"/>
                </a:lnTo>
                <a:lnTo>
                  <a:pt x="4711"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17"/>
          <p:cNvSpPr>
            <a:spLocks noChangeArrowheads="1"/>
          </p:cNvSpPr>
          <p:nvPr/>
        </p:nvSpPr>
        <p:spPr bwMode="auto">
          <a:xfrm>
            <a:off x="476420" y="5999163"/>
            <a:ext cx="30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18"/>
          <p:cNvSpPr>
            <a:spLocks noChangeArrowheads="1"/>
          </p:cNvSpPr>
          <p:nvPr/>
        </p:nvSpPr>
        <p:spPr bwMode="auto">
          <a:xfrm>
            <a:off x="393870" y="5097463"/>
            <a:ext cx="390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19"/>
          <p:cNvSpPr>
            <a:spLocks noChangeArrowheads="1"/>
          </p:cNvSpPr>
          <p:nvPr/>
        </p:nvSpPr>
        <p:spPr bwMode="auto">
          <a:xfrm>
            <a:off x="393870" y="4191000"/>
            <a:ext cx="3905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20"/>
          <p:cNvSpPr>
            <a:spLocks noChangeArrowheads="1"/>
          </p:cNvSpPr>
          <p:nvPr/>
        </p:nvSpPr>
        <p:spPr bwMode="auto">
          <a:xfrm>
            <a:off x="393870" y="3289300"/>
            <a:ext cx="390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21"/>
          <p:cNvSpPr>
            <a:spLocks noChangeArrowheads="1"/>
          </p:cNvSpPr>
          <p:nvPr/>
        </p:nvSpPr>
        <p:spPr bwMode="auto">
          <a:xfrm>
            <a:off x="393870" y="2382838"/>
            <a:ext cx="3905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22"/>
          <p:cNvSpPr>
            <a:spLocks noChangeArrowheads="1"/>
          </p:cNvSpPr>
          <p:nvPr/>
        </p:nvSpPr>
        <p:spPr bwMode="auto">
          <a:xfrm>
            <a:off x="393870" y="1481138"/>
            <a:ext cx="390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23"/>
          <p:cNvSpPr>
            <a:spLocks noChangeArrowheads="1"/>
          </p:cNvSpPr>
          <p:nvPr/>
        </p:nvSpPr>
        <p:spPr bwMode="auto">
          <a:xfrm>
            <a:off x="608013" y="6181725"/>
            <a:ext cx="4238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1990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24"/>
          <p:cNvSpPr>
            <a:spLocks noChangeArrowheads="1"/>
          </p:cNvSpPr>
          <p:nvPr/>
        </p:nvSpPr>
        <p:spPr bwMode="auto">
          <a:xfrm>
            <a:off x="1182688" y="6181725"/>
            <a:ext cx="4238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1992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25"/>
          <p:cNvSpPr>
            <a:spLocks noChangeArrowheads="1"/>
          </p:cNvSpPr>
          <p:nvPr/>
        </p:nvSpPr>
        <p:spPr bwMode="auto">
          <a:xfrm>
            <a:off x="1757363" y="6181725"/>
            <a:ext cx="4238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1994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26"/>
          <p:cNvSpPr>
            <a:spLocks noChangeArrowheads="1"/>
          </p:cNvSpPr>
          <p:nvPr/>
        </p:nvSpPr>
        <p:spPr bwMode="auto">
          <a:xfrm>
            <a:off x="2332038" y="6181725"/>
            <a:ext cx="4238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1996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6" name="Rectangle 27"/>
          <p:cNvSpPr>
            <a:spLocks noChangeArrowheads="1"/>
          </p:cNvSpPr>
          <p:nvPr/>
        </p:nvSpPr>
        <p:spPr bwMode="auto">
          <a:xfrm>
            <a:off x="2906713" y="6181725"/>
            <a:ext cx="4238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1998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7" name="Rectangle 28"/>
          <p:cNvSpPr>
            <a:spLocks noChangeArrowheads="1"/>
          </p:cNvSpPr>
          <p:nvPr/>
        </p:nvSpPr>
        <p:spPr bwMode="auto">
          <a:xfrm>
            <a:off x="3481388" y="6181725"/>
            <a:ext cx="425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8" name="Rectangle 29"/>
          <p:cNvSpPr>
            <a:spLocks noChangeArrowheads="1"/>
          </p:cNvSpPr>
          <p:nvPr/>
        </p:nvSpPr>
        <p:spPr bwMode="auto">
          <a:xfrm>
            <a:off x="4056063" y="6181725"/>
            <a:ext cx="425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0" name="Rectangle 30"/>
          <p:cNvSpPr>
            <a:spLocks noChangeArrowheads="1"/>
          </p:cNvSpPr>
          <p:nvPr/>
        </p:nvSpPr>
        <p:spPr bwMode="auto">
          <a:xfrm>
            <a:off x="4630738" y="6181725"/>
            <a:ext cx="425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31"/>
          <p:cNvSpPr>
            <a:spLocks noChangeArrowheads="1"/>
          </p:cNvSpPr>
          <p:nvPr/>
        </p:nvSpPr>
        <p:spPr bwMode="auto">
          <a:xfrm>
            <a:off x="5205413" y="6181725"/>
            <a:ext cx="425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Rectangle 32"/>
          <p:cNvSpPr>
            <a:spLocks noChangeArrowheads="1"/>
          </p:cNvSpPr>
          <p:nvPr/>
        </p:nvSpPr>
        <p:spPr bwMode="auto">
          <a:xfrm>
            <a:off x="5780088" y="6181725"/>
            <a:ext cx="425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3" name="Rectangle 33"/>
          <p:cNvSpPr>
            <a:spLocks noChangeArrowheads="1"/>
          </p:cNvSpPr>
          <p:nvPr/>
        </p:nvSpPr>
        <p:spPr bwMode="auto">
          <a:xfrm>
            <a:off x="6354763" y="6181725"/>
            <a:ext cx="425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4" name="Rectangle 34"/>
          <p:cNvSpPr>
            <a:spLocks noChangeArrowheads="1"/>
          </p:cNvSpPr>
          <p:nvPr/>
        </p:nvSpPr>
        <p:spPr bwMode="auto">
          <a:xfrm>
            <a:off x="6929438" y="6181725"/>
            <a:ext cx="425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5" name="Rectangle 35"/>
          <p:cNvSpPr>
            <a:spLocks noChangeArrowheads="1"/>
          </p:cNvSpPr>
          <p:nvPr/>
        </p:nvSpPr>
        <p:spPr bwMode="auto">
          <a:xfrm>
            <a:off x="7504113" y="6181725"/>
            <a:ext cx="425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6" name="Rectangle 36"/>
          <p:cNvSpPr>
            <a:spLocks noChangeArrowheads="1"/>
          </p:cNvSpPr>
          <p:nvPr/>
        </p:nvSpPr>
        <p:spPr bwMode="auto">
          <a:xfrm>
            <a:off x="8080375" y="6181725"/>
            <a:ext cx="4238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23"/>
          <p:cNvSpPr>
            <a:spLocks noChangeArrowheads="1"/>
          </p:cNvSpPr>
          <p:nvPr/>
        </p:nvSpPr>
        <p:spPr bwMode="auto">
          <a:xfrm>
            <a:off x="6305619" y="5624180"/>
            <a:ext cx="1231106"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b="1" dirty="0" smtClean="0">
                <a:solidFill>
                  <a:srgbClr val="505050"/>
                </a:solidFill>
                <a:cs typeface="Arial" pitchFamily="34" charset="0"/>
              </a:rPr>
              <a:t>Manufacturing</a:t>
            </a:r>
            <a:endParaRPr lang="en-US" sz="1400" dirty="0" smtClean="0">
              <a:solidFill>
                <a:srgbClr val="505050"/>
              </a:solidFill>
              <a:cs typeface="Arial" pitchFamily="34" charset="0"/>
            </a:endParaRPr>
          </a:p>
        </p:txBody>
      </p:sp>
      <p:sp>
        <p:nvSpPr>
          <p:cNvPr id="109" name="Rectangle 23"/>
          <p:cNvSpPr>
            <a:spLocks noChangeArrowheads="1"/>
          </p:cNvSpPr>
          <p:nvPr/>
        </p:nvSpPr>
        <p:spPr bwMode="auto">
          <a:xfrm>
            <a:off x="6308201" y="2371045"/>
            <a:ext cx="1532472" cy="307777"/>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p>
            <a:pPr algn="ctr" fontAlgn="base">
              <a:lnSpc>
                <a:spcPts val="1200"/>
              </a:lnSpc>
              <a:spcBef>
                <a:spcPct val="0"/>
              </a:spcBef>
              <a:spcAft>
                <a:spcPct val="0"/>
              </a:spcAft>
            </a:pPr>
            <a:r>
              <a:rPr lang="en-US" sz="1400" b="1" dirty="0" smtClean="0">
                <a:solidFill>
                  <a:srgbClr val="295B8E"/>
                </a:solidFill>
                <a:cs typeface="Arial" pitchFamily="34" charset="0"/>
              </a:rPr>
              <a:t>  Health Services  </a:t>
            </a:r>
            <a:br>
              <a:rPr lang="en-US" sz="1400" b="1" dirty="0" smtClean="0">
                <a:solidFill>
                  <a:srgbClr val="295B8E"/>
                </a:solidFill>
                <a:cs typeface="Arial" pitchFamily="34" charset="0"/>
              </a:rPr>
            </a:br>
            <a:r>
              <a:rPr lang="en-US" sz="1400" b="1" dirty="0" smtClean="0">
                <a:solidFill>
                  <a:srgbClr val="295B8E"/>
                </a:solidFill>
                <a:cs typeface="Arial" pitchFamily="34" charset="0"/>
              </a:rPr>
              <a:t>&amp; Education</a:t>
            </a:r>
            <a:endParaRPr lang="en-US" sz="1400" dirty="0" smtClean="0">
              <a:solidFill>
                <a:srgbClr val="295B8E"/>
              </a:solidFill>
              <a:cs typeface="Arial" pitchFamily="34" charset="0"/>
            </a:endParaRPr>
          </a:p>
        </p:txBody>
      </p:sp>
      <p:sp>
        <p:nvSpPr>
          <p:cNvPr id="110" name="Rectangle 23"/>
          <p:cNvSpPr>
            <a:spLocks noChangeArrowheads="1"/>
          </p:cNvSpPr>
          <p:nvPr/>
        </p:nvSpPr>
        <p:spPr bwMode="auto">
          <a:xfrm>
            <a:off x="6070508" y="3825970"/>
            <a:ext cx="1582164" cy="307777"/>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p>
            <a:pPr algn="ctr" fontAlgn="base">
              <a:lnSpc>
                <a:spcPts val="1200"/>
              </a:lnSpc>
              <a:spcBef>
                <a:spcPct val="0"/>
              </a:spcBef>
              <a:spcAft>
                <a:spcPct val="0"/>
              </a:spcAft>
            </a:pPr>
            <a:r>
              <a:rPr lang="en-US" sz="1400" b="1" dirty="0" smtClean="0">
                <a:solidFill>
                  <a:srgbClr val="5B8E29"/>
                </a:solidFill>
                <a:cs typeface="Arial" pitchFamily="34" charset="0"/>
              </a:rPr>
              <a:t>Professional &amp;</a:t>
            </a:r>
            <a:br>
              <a:rPr lang="en-US" sz="1400" b="1" dirty="0" smtClean="0">
                <a:solidFill>
                  <a:srgbClr val="5B8E29"/>
                </a:solidFill>
                <a:cs typeface="Arial" pitchFamily="34" charset="0"/>
              </a:rPr>
            </a:br>
            <a:r>
              <a:rPr lang="en-US" sz="1400" b="1" dirty="0" smtClean="0">
                <a:solidFill>
                  <a:srgbClr val="5B8E29"/>
                </a:solidFill>
                <a:cs typeface="Arial" pitchFamily="34" charset="0"/>
              </a:rPr>
              <a:t>Business Services</a:t>
            </a:r>
            <a:endParaRPr lang="en-US" sz="1400" dirty="0" smtClean="0">
              <a:solidFill>
                <a:srgbClr val="5B8E29"/>
              </a:solidFill>
              <a:cs typeface="Arial" pitchFamily="34" charset="0"/>
            </a:endParaRPr>
          </a:p>
        </p:txBody>
      </p:sp>
      <p:sp>
        <p:nvSpPr>
          <p:cNvPr id="114" name="Rectangle 205"/>
          <p:cNvSpPr>
            <a:spLocks noChangeArrowheads="1"/>
          </p:cNvSpPr>
          <p:nvPr/>
        </p:nvSpPr>
        <p:spPr bwMode="auto">
          <a:xfrm>
            <a:off x="8127149" y="1762171"/>
            <a:ext cx="34945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457200" fontAlgn="base">
              <a:spcBef>
                <a:spcPct val="0"/>
              </a:spcBef>
              <a:spcAft>
                <a:spcPct val="0"/>
              </a:spcAft>
            </a:pPr>
            <a:r>
              <a:rPr lang="en-US" sz="1200" b="1" dirty="0" smtClean="0">
                <a:solidFill>
                  <a:srgbClr val="295B8E"/>
                </a:solidFill>
                <a:cs typeface="Arial" pitchFamily="34" charset="0"/>
              </a:rPr>
              <a:t>17% </a:t>
            </a:r>
            <a:endParaRPr lang="en-US" sz="1200" dirty="0">
              <a:solidFill>
                <a:srgbClr val="295B8E"/>
              </a:solidFill>
              <a:cs typeface="Arial" pitchFamily="34" charset="0"/>
            </a:endParaRPr>
          </a:p>
        </p:txBody>
      </p:sp>
      <p:sp>
        <p:nvSpPr>
          <p:cNvPr id="115" name="Rectangle 205"/>
          <p:cNvSpPr>
            <a:spLocks noChangeArrowheads="1"/>
          </p:cNvSpPr>
          <p:nvPr/>
        </p:nvSpPr>
        <p:spPr bwMode="auto">
          <a:xfrm>
            <a:off x="8127149" y="3676315"/>
            <a:ext cx="34945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457200" fontAlgn="base">
              <a:spcBef>
                <a:spcPct val="0"/>
              </a:spcBef>
              <a:spcAft>
                <a:spcPct val="0"/>
              </a:spcAft>
            </a:pPr>
            <a:r>
              <a:rPr lang="en-US" sz="1200" b="1" dirty="0" smtClean="0">
                <a:solidFill>
                  <a:srgbClr val="5B8E29"/>
                </a:solidFill>
                <a:cs typeface="Arial" pitchFamily="34" charset="0"/>
              </a:rPr>
              <a:t>13% </a:t>
            </a:r>
            <a:endParaRPr lang="en-US" sz="1200" dirty="0">
              <a:solidFill>
                <a:srgbClr val="5B8E29"/>
              </a:solidFill>
              <a:cs typeface="Arial" pitchFamily="34" charset="0"/>
            </a:endParaRPr>
          </a:p>
        </p:txBody>
      </p:sp>
      <p:sp>
        <p:nvSpPr>
          <p:cNvPr id="116" name="Rectangle 205"/>
          <p:cNvSpPr>
            <a:spLocks noChangeArrowheads="1"/>
          </p:cNvSpPr>
          <p:nvPr/>
        </p:nvSpPr>
        <p:spPr bwMode="auto">
          <a:xfrm>
            <a:off x="8158769" y="5574711"/>
            <a:ext cx="26449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457200" fontAlgn="base">
              <a:spcBef>
                <a:spcPct val="0"/>
              </a:spcBef>
              <a:spcAft>
                <a:spcPct val="0"/>
              </a:spcAft>
            </a:pPr>
            <a:r>
              <a:rPr lang="en-US" sz="1200" b="1" dirty="0" smtClean="0">
                <a:solidFill>
                  <a:srgbClr val="404040"/>
                </a:solidFill>
                <a:cs typeface="Arial" pitchFamily="34" charset="0"/>
              </a:rPr>
              <a:t>9% </a:t>
            </a:r>
            <a:endParaRPr lang="en-US" sz="1200" dirty="0">
              <a:solidFill>
                <a:srgbClr val="404040"/>
              </a:solidFill>
              <a:cs typeface="Arial" pitchFamily="34" charset="0"/>
            </a:endParaRPr>
          </a:p>
        </p:txBody>
      </p:sp>
      <p:sp>
        <p:nvSpPr>
          <p:cNvPr id="120" name="Rectangle 205"/>
          <p:cNvSpPr>
            <a:spLocks noChangeArrowheads="1"/>
          </p:cNvSpPr>
          <p:nvPr/>
        </p:nvSpPr>
        <p:spPr bwMode="auto">
          <a:xfrm>
            <a:off x="848755" y="3811692"/>
            <a:ext cx="34945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457200" fontAlgn="base">
              <a:spcBef>
                <a:spcPct val="0"/>
              </a:spcBef>
              <a:spcAft>
                <a:spcPct val="0"/>
              </a:spcAft>
            </a:pPr>
            <a:r>
              <a:rPr lang="en-US" sz="1200" b="1" dirty="0" smtClean="0">
                <a:solidFill>
                  <a:srgbClr val="295B8E"/>
                </a:solidFill>
                <a:cs typeface="Arial" pitchFamily="34" charset="0"/>
              </a:rPr>
              <a:t>13% </a:t>
            </a:r>
            <a:endParaRPr lang="en-US" sz="1200" dirty="0">
              <a:solidFill>
                <a:srgbClr val="295B8E"/>
              </a:solidFill>
              <a:cs typeface="Arial" pitchFamily="34" charset="0"/>
            </a:endParaRPr>
          </a:p>
        </p:txBody>
      </p:sp>
      <p:sp>
        <p:nvSpPr>
          <p:cNvPr id="121" name="Rectangle 205"/>
          <p:cNvSpPr>
            <a:spLocks noChangeArrowheads="1"/>
          </p:cNvSpPr>
          <p:nvPr/>
        </p:nvSpPr>
        <p:spPr bwMode="auto">
          <a:xfrm>
            <a:off x="848755" y="5456596"/>
            <a:ext cx="26449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457200" fontAlgn="base">
              <a:spcBef>
                <a:spcPct val="0"/>
              </a:spcBef>
              <a:spcAft>
                <a:spcPct val="0"/>
              </a:spcAft>
            </a:pPr>
            <a:r>
              <a:rPr lang="en-US" sz="1200" b="1" dirty="0">
                <a:solidFill>
                  <a:srgbClr val="5B8E29"/>
                </a:solidFill>
                <a:cs typeface="Arial" pitchFamily="34" charset="0"/>
              </a:rPr>
              <a:t>9</a:t>
            </a:r>
            <a:r>
              <a:rPr lang="en-US" sz="1200" b="1" dirty="0" smtClean="0">
                <a:solidFill>
                  <a:srgbClr val="5B8E29"/>
                </a:solidFill>
                <a:cs typeface="Arial" pitchFamily="34" charset="0"/>
              </a:rPr>
              <a:t>% </a:t>
            </a:r>
            <a:endParaRPr lang="en-US" sz="1200" dirty="0">
              <a:solidFill>
                <a:srgbClr val="5B8E29"/>
              </a:solidFill>
              <a:cs typeface="Arial" pitchFamily="34" charset="0"/>
            </a:endParaRPr>
          </a:p>
        </p:txBody>
      </p:sp>
      <p:sp>
        <p:nvSpPr>
          <p:cNvPr id="122" name="Rectangle 205"/>
          <p:cNvSpPr>
            <a:spLocks noChangeArrowheads="1"/>
          </p:cNvSpPr>
          <p:nvPr/>
        </p:nvSpPr>
        <p:spPr bwMode="auto">
          <a:xfrm>
            <a:off x="880375" y="1909232"/>
            <a:ext cx="34945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457200" fontAlgn="base">
              <a:spcBef>
                <a:spcPct val="0"/>
              </a:spcBef>
              <a:spcAft>
                <a:spcPct val="0"/>
              </a:spcAft>
            </a:pPr>
            <a:r>
              <a:rPr lang="en-US" sz="1200" b="1" dirty="0" smtClean="0">
                <a:solidFill>
                  <a:srgbClr val="404040"/>
                </a:solidFill>
                <a:cs typeface="Arial" pitchFamily="34" charset="0"/>
              </a:rPr>
              <a:t>17% </a:t>
            </a:r>
            <a:endParaRPr lang="en-US" sz="1200" dirty="0">
              <a:solidFill>
                <a:srgbClr val="404040"/>
              </a:solidFill>
              <a:cs typeface="Arial" pitchFamily="34" charset="0"/>
            </a:endParaRPr>
          </a:p>
        </p:txBody>
      </p:sp>
      <p:sp>
        <p:nvSpPr>
          <p:cNvPr id="39" name="Freeform 14"/>
          <p:cNvSpPr>
            <a:spLocks/>
          </p:cNvSpPr>
          <p:nvPr/>
        </p:nvSpPr>
        <p:spPr bwMode="auto">
          <a:xfrm>
            <a:off x="757238" y="1997075"/>
            <a:ext cx="7497763" cy="1836737"/>
          </a:xfrm>
          <a:custGeom>
            <a:avLst/>
            <a:gdLst>
              <a:gd name="T0" fmla="*/ 929 w 23872"/>
              <a:gd name="T1" fmla="*/ 4456 h 5576"/>
              <a:gd name="T2" fmla="*/ 1850 w 23872"/>
              <a:gd name="T3" fmla="*/ 3739 h 5576"/>
              <a:gd name="T4" fmla="*/ 2780 w 23872"/>
              <a:gd name="T5" fmla="*/ 3180 h 5576"/>
              <a:gd name="T6" fmla="*/ 3688 w 23872"/>
              <a:gd name="T7" fmla="*/ 3078 h 5576"/>
              <a:gd name="T8" fmla="*/ 5525 w 23872"/>
              <a:gd name="T9" fmla="*/ 2556 h 5576"/>
              <a:gd name="T10" fmla="*/ 6446 w 23872"/>
              <a:gd name="T11" fmla="*/ 2587 h 5576"/>
              <a:gd name="T12" fmla="*/ 7371 w 23872"/>
              <a:gd name="T13" fmla="*/ 2857 h 5576"/>
              <a:gd name="T14" fmla="*/ 9202 w 23872"/>
              <a:gd name="T15" fmla="*/ 3261 h 5576"/>
              <a:gd name="T16" fmla="*/ 10120 w 23872"/>
              <a:gd name="T17" fmla="*/ 3715 h 5576"/>
              <a:gd name="T18" fmla="*/ 11006 w 23872"/>
              <a:gd name="T19" fmla="*/ 3303 h 5576"/>
              <a:gd name="T20" fmla="*/ 12841 w 23872"/>
              <a:gd name="T21" fmla="*/ 2561 h 5576"/>
              <a:gd name="T22" fmla="*/ 13759 w 23872"/>
              <a:gd name="T23" fmla="*/ 2424 h 5576"/>
              <a:gd name="T24" fmla="*/ 15595 w 23872"/>
              <a:gd name="T25" fmla="*/ 2323 h 5576"/>
              <a:gd name="T26" fmla="*/ 16500 w 23872"/>
              <a:gd name="T27" fmla="*/ 1998 h 5576"/>
              <a:gd name="T28" fmla="*/ 17398 w 23872"/>
              <a:gd name="T29" fmla="*/ 991 h 5576"/>
              <a:gd name="T30" fmla="*/ 18325 w 23872"/>
              <a:gd name="T31" fmla="*/ 559 h 5576"/>
              <a:gd name="T32" fmla="*/ 19261 w 23872"/>
              <a:gd name="T33" fmla="*/ 668 h 5576"/>
              <a:gd name="T34" fmla="*/ 20170 w 23872"/>
              <a:gd name="T35" fmla="*/ 612 h 5576"/>
              <a:gd name="T36" fmla="*/ 21076 w 23872"/>
              <a:gd name="T37" fmla="*/ 290 h 5576"/>
              <a:gd name="T38" fmla="*/ 21997 w 23872"/>
              <a:gd name="T39" fmla="*/ 208 h 5576"/>
              <a:gd name="T40" fmla="*/ 22907 w 23872"/>
              <a:gd name="T41" fmla="*/ 241 h 5576"/>
              <a:gd name="T42" fmla="*/ 23867 w 23872"/>
              <a:gd name="T43" fmla="*/ 30 h 5576"/>
              <a:gd name="T44" fmla="*/ 22925 w 23872"/>
              <a:gd name="T45" fmla="*/ 310 h 5576"/>
              <a:gd name="T46" fmla="*/ 22004 w 23872"/>
              <a:gd name="T47" fmla="*/ 279 h 5576"/>
              <a:gd name="T48" fmla="*/ 21100 w 23872"/>
              <a:gd name="T49" fmla="*/ 357 h 5576"/>
              <a:gd name="T50" fmla="*/ 20175 w 23872"/>
              <a:gd name="T51" fmla="*/ 683 h 5576"/>
              <a:gd name="T52" fmla="*/ 19252 w 23872"/>
              <a:gd name="T53" fmla="*/ 739 h 5576"/>
              <a:gd name="T54" fmla="*/ 18356 w 23872"/>
              <a:gd name="T55" fmla="*/ 624 h 5576"/>
              <a:gd name="T56" fmla="*/ 17451 w 23872"/>
              <a:gd name="T57" fmla="*/ 1040 h 5576"/>
              <a:gd name="T58" fmla="*/ 16525 w 23872"/>
              <a:gd name="T59" fmla="*/ 2065 h 5576"/>
              <a:gd name="T60" fmla="*/ 15598 w 23872"/>
              <a:gd name="T61" fmla="*/ 2395 h 5576"/>
              <a:gd name="T62" fmla="*/ 13770 w 23872"/>
              <a:gd name="T63" fmla="*/ 2495 h 5576"/>
              <a:gd name="T64" fmla="*/ 12864 w 23872"/>
              <a:gd name="T65" fmla="*/ 2630 h 5576"/>
              <a:gd name="T66" fmla="*/ 11035 w 23872"/>
              <a:gd name="T67" fmla="*/ 3368 h 5576"/>
              <a:gd name="T68" fmla="*/ 10088 w 23872"/>
              <a:gd name="T69" fmla="*/ 3780 h 5576"/>
              <a:gd name="T70" fmla="*/ 9183 w 23872"/>
              <a:gd name="T71" fmla="*/ 3330 h 5576"/>
              <a:gd name="T72" fmla="*/ 7350 w 23872"/>
              <a:gd name="T73" fmla="*/ 2926 h 5576"/>
              <a:gd name="T74" fmla="*/ 6443 w 23872"/>
              <a:gd name="T75" fmla="*/ 2659 h 5576"/>
              <a:gd name="T76" fmla="*/ 5540 w 23872"/>
              <a:gd name="T77" fmla="*/ 2627 h 5576"/>
              <a:gd name="T78" fmla="*/ 3712 w 23872"/>
              <a:gd name="T79" fmla="*/ 3145 h 5576"/>
              <a:gd name="T80" fmla="*/ 2789 w 23872"/>
              <a:gd name="T81" fmla="*/ 3251 h 5576"/>
              <a:gd name="T82" fmla="*/ 1895 w 23872"/>
              <a:gd name="T83" fmla="*/ 3796 h 5576"/>
              <a:gd name="T84" fmla="*/ 984 w 23872"/>
              <a:gd name="T85" fmla="*/ 4503 h 5576"/>
              <a:gd name="T86" fmla="*/ 17 w 23872"/>
              <a:gd name="T87" fmla="*/ 5563 h 5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72" h="5576">
                <a:moveTo>
                  <a:pt x="13" y="5512"/>
                </a:moveTo>
                <a:lnTo>
                  <a:pt x="929" y="4456"/>
                </a:lnTo>
                <a:cubicBezTo>
                  <a:pt x="931" y="4454"/>
                  <a:pt x="933" y="4452"/>
                  <a:pt x="934" y="4451"/>
                </a:cubicBezTo>
                <a:lnTo>
                  <a:pt x="1850" y="3739"/>
                </a:lnTo>
                <a:lnTo>
                  <a:pt x="2766" y="3185"/>
                </a:lnTo>
                <a:cubicBezTo>
                  <a:pt x="2770" y="3182"/>
                  <a:pt x="2775" y="3180"/>
                  <a:pt x="2780" y="3180"/>
                </a:cubicBezTo>
                <a:lnTo>
                  <a:pt x="3696" y="3076"/>
                </a:lnTo>
                <a:lnTo>
                  <a:pt x="3688" y="3078"/>
                </a:lnTo>
                <a:lnTo>
                  <a:pt x="4604" y="2754"/>
                </a:lnTo>
                <a:lnTo>
                  <a:pt x="5525" y="2556"/>
                </a:lnTo>
                <a:cubicBezTo>
                  <a:pt x="5528" y="2556"/>
                  <a:pt x="5531" y="2555"/>
                  <a:pt x="5534" y="2555"/>
                </a:cubicBezTo>
                <a:lnTo>
                  <a:pt x="6446" y="2587"/>
                </a:lnTo>
                <a:cubicBezTo>
                  <a:pt x="6449" y="2588"/>
                  <a:pt x="6452" y="2588"/>
                  <a:pt x="6455" y="2589"/>
                </a:cubicBezTo>
                <a:lnTo>
                  <a:pt x="7371" y="2857"/>
                </a:lnTo>
                <a:lnTo>
                  <a:pt x="8283" y="3012"/>
                </a:lnTo>
                <a:lnTo>
                  <a:pt x="9202" y="3261"/>
                </a:lnTo>
                <a:cubicBezTo>
                  <a:pt x="9204" y="3261"/>
                  <a:pt x="9206" y="3262"/>
                  <a:pt x="9208" y="3263"/>
                </a:cubicBezTo>
                <a:lnTo>
                  <a:pt x="10120" y="3715"/>
                </a:lnTo>
                <a:lnTo>
                  <a:pt x="10090" y="3715"/>
                </a:lnTo>
                <a:lnTo>
                  <a:pt x="11006" y="3303"/>
                </a:lnTo>
                <a:lnTo>
                  <a:pt x="11921" y="2871"/>
                </a:lnTo>
                <a:lnTo>
                  <a:pt x="12841" y="2561"/>
                </a:lnTo>
                <a:cubicBezTo>
                  <a:pt x="12843" y="2561"/>
                  <a:pt x="12845" y="2560"/>
                  <a:pt x="12847" y="2560"/>
                </a:cubicBezTo>
                <a:lnTo>
                  <a:pt x="13759" y="2424"/>
                </a:lnTo>
                <a:lnTo>
                  <a:pt x="14678" y="2356"/>
                </a:lnTo>
                <a:lnTo>
                  <a:pt x="15595" y="2323"/>
                </a:lnTo>
                <a:lnTo>
                  <a:pt x="15584" y="2326"/>
                </a:lnTo>
                <a:lnTo>
                  <a:pt x="16500" y="1998"/>
                </a:lnTo>
                <a:lnTo>
                  <a:pt x="16486" y="2007"/>
                </a:lnTo>
                <a:lnTo>
                  <a:pt x="17398" y="991"/>
                </a:lnTo>
                <a:cubicBezTo>
                  <a:pt x="17401" y="988"/>
                  <a:pt x="17405" y="985"/>
                  <a:pt x="17409" y="983"/>
                </a:cubicBezTo>
                <a:lnTo>
                  <a:pt x="18325" y="559"/>
                </a:lnTo>
                <a:cubicBezTo>
                  <a:pt x="18331" y="556"/>
                  <a:pt x="18338" y="555"/>
                  <a:pt x="18345" y="556"/>
                </a:cubicBezTo>
                <a:lnTo>
                  <a:pt x="19261" y="668"/>
                </a:lnTo>
                <a:lnTo>
                  <a:pt x="19254" y="668"/>
                </a:lnTo>
                <a:lnTo>
                  <a:pt x="20170" y="612"/>
                </a:lnTo>
                <a:lnTo>
                  <a:pt x="20160" y="614"/>
                </a:lnTo>
                <a:lnTo>
                  <a:pt x="21076" y="290"/>
                </a:lnTo>
                <a:cubicBezTo>
                  <a:pt x="21079" y="289"/>
                  <a:pt x="21082" y="288"/>
                  <a:pt x="21085" y="288"/>
                </a:cubicBezTo>
                <a:lnTo>
                  <a:pt x="21997" y="208"/>
                </a:lnTo>
                <a:lnTo>
                  <a:pt x="22918" y="239"/>
                </a:lnTo>
                <a:lnTo>
                  <a:pt x="22907" y="241"/>
                </a:lnTo>
                <a:lnTo>
                  <a:pt x="23823" y="5"/>
                </a:lnTo>
                <a:cubicBezTo>
                  <a:pt x="23843" y="0"/>
                  <a:pt x="23862" y="11"/>
                  <a:pt x="23867" y="30"/>
                </a:cubicBezTo>
                <a:cubicBezTo>
                  <a:pt x="23872" y="50"/>
                  <a:pt x="23861" y="69"/>
                  <a:pt x="23841" y="74"/>
                </a:cubicBezTo>
                <a:lnTo>
                  <a:pt x="22925" y="310"/>
                </a:lnTo>
                <a:cubicBezTo>
                  <a:pt x="22922" y="311"/>
                  <a:pt x="22919" y="312"/>
                  <a:pt x="22915" y="311"/>
                </a:cubicBezTo>
                <a:lnTo>
                  <a:pt x="22004" y="279"/>
                </a:lnTo>
                <a:lnTo>
                  <a:pt x="21092" y="359"/>
                </a:lnTo>
                <a:lnTo>
                  <a:pt x="21100" y="357"/>
                </a:lnTo>
                <a:lnTo>
                  <a:pt x="20184" y="681"/>
                </a:lnTo>
                <a:cubicBezTo>
                  <a:pt x="20181" y="683"/>
                  <a:pt x="20178" y="683"/>
                  <a:pt x="20175" y="683"/>
                </a:cubicBezTo>
                <a:lnTo>
                  <a:pt x="19259" y="739"/>
                </a:lnTo>
                <a:cubicBezTo>
                  <a:pt x="19256" y="740"/>
                  <a:pt x="19254" y="739"/>
                  <a:pt x="19252" y="739"/>
                </a:cubicBezTo>
                <a:lnTo>
                  <a:pt x="18336" y="627"/>
                </a:lnTo>
                <a:lnTo>
                  <a:pt x="18356" y="624"/>
                </a:lnTo>
                <a:lnTo>
                  <a:pt x="17440" y="1048"/>
                </a:lnTo>
                <a:lnTo>
                  <a:pt x="17451" y="1040"/>
                </a:lnTo>
                <a:lnTo>
                  <a:pt x="16539" y="2056"/>
                </a:lnTo>
                <a:cubicBezTo>
                  <a:pt x="16535" y="2060"/>
                  <a:pt x="16530" y="2063"/>
                  <a:pt x="16525" y="2065"/>
                </a:cubicBezTo>
                <a:lnTo>
                  <a:pt x="15609" y="2393"/>
                </a:lnTo>
                <a:cubicBezTo>
                  <a:pt x="15605" y="2395"/>
                  <a:pt x="15601" y="2395"/>
                  <a:pt x="15598" y="2395"/>
                </a:cubicBezTo>
                <a:lnTo>
                  <a:pt x="14683" y="2427"/>
                </a:lnTo>
                <a:lnTo>
                  <a:pt x="13770" y="2495"/>
                </a:lnTo>
                <a:lnTo>
                  <a:pt x="12858" y="2631"/>
                </a:lnTo>
                <a:lnTo>
                  <a:pt x="12864" y="2630"/>
                </a:lnTo>
                <a:lnTo>
                  <a:pt x="11952" y="2936"/>
                </a:lnTo>
                <a:lnTo>
                  <a:pt x="11035" y="3368"/>
                </a:lnTo>
                <a:lnTo>
                  <a:pt x="10119" y="3780"/>
                </a:lnTo>
                <a:cubicBezTo>
                  <a:pt x="10109" y="3785"/>
                  <a:pt x="10098" y="3785"/>
                  <a:pt x="10088" y="3780"/>
                </a:cubicBezTo>
                <a:lnTo>
                  <a:pt x="9176" y="3328"/>
                </a:lnTo>
                <a:lnTo>
                  <a:pt x="9183" y="3330"/>
                </a:lnTo>
                <a:lnTo>
                  <a:pt x="8270" y="3083"/>
                </a:lnTo>
                <a:lnTo>
                  <a:pt x="7350" y="2926"/>
                </a:lnTo>
                <a:lnTo>
                  <a:pt x="6434" y="2658"/>
                </a:lnTo>
                <a:lnTo>
                  <a:pt x="6443" y="2659"/>
                </a:lnTo>
                <a:lnTo>
                  <a:pt x="5531" y="2627"/>
                </a:lnTo>
                <a:lnTo>
                  <a:pt x="5540" y="2627"/>
                </a:lnTo>
                <a:lnTo>
                  <a:pt x="4628" y="2821"/>
                </a:lnTo>
                <a:lnTo>
                  <a:pt x="3712" y="3145"/>
                </a:lnTo>
                <a:cubicBezTo>
                  <a:pt x="3710" y="3146"/>
                  <a:pt x="3707" y="3147"/>
                  <a:pt x="3705" y="3147"/>
                </a:cubicBezTo>
                <a:lnTo>
                  <a:pt x="2789" y="3251"/>
                </a:lnTo>
                <a:lnTo>
                  <a:pt x="2803" y="3246"/>
                </a:lnTo>
                <a:lnTo>
                  <a:pt x="1895" y="3796"/>
                </a:lnTo>
                <a:lnTo>
                  <a:pt x="979" y="4508"/>
                </a:lnTo>
                <a:lnTo>
                  <a:pt x="984" y="4503"/>
                </a:lnTo>
                <a:lnTo>
                  <a:pt x="68" y="5559"/>
                </a:lnTo>
                <a:cubicBezTo>
                  <a:pt x="55" y="5574"/>
                  <a:pt x="32" y="5576"/>
                  <a:pt x="17" y="5563"/>
                </a:cubicBezTo>
                <a:cubicBezTo>
                  <a:pt x="2" y="5550"/>
                  <a:pt x="0" y="5527"/>
                  <a:pt x="13" y="5512"/>
                </a:cubicBezTo>
                <a:close/>
              </a:path>
            </a:pathLst>
          </a:custGeom>
          <a:solidFill>
            <a:srgbClr val="295B8E"/>
          </a:solidFill>
          <a:ln w="25400" cap="flat">
            <a:solidFill>
              <a:srgbClr val="295B8E"/>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p:cNvSpPr>
          <p:nvPr/>
        </p:nvSpPr>
        <p:spPr bwMode="auto">
          <a:xfrm>
            <a:off x="757238" y="2027238"/>
            <a:ext cx="7497763" cy="3514725"/>
          </a:xfrm>
          <a:custGeom>
            <a:avLst/>
            <a:gdLst>
              <a:gd name="T0" fmla="*/ 981 w 23871"/>
              <a:gd name="T1" fmla="*/ 854 h 10677"/>
              <a:gd name="T2" fmla="*/ 1880 w 23871"/>
              <a:gd name="T3" fmla="*/ 1049 h 10677"/>
              <a:gd name="T4" fmla="*/ 2804 w 23871"/>
              <a:gd name="T5" fmla="*/ 1638 h 10677"/>
              <a:gd name="T6" fmla="*/ 3711 w 23871"/>
              <a:gd name="T7" fmla="*/ 1918 h 10677"/>
              <a:gd name="T8" fmla="*/ 4604 w 23871"/>
              <a:gd name="T9" fmla="*/ 1591 h 10677"/>
              <a:gd name="T10" fmla="*/ 5534 w 23871"/>
              <a:gd name="T11" fmla="*/ 1629 h 10677"/>
              <a:gd name="T12" fmla="*/ 6455 w 23871"/>
              <a:gd name="T13" fmla="*/ 1898 h 10677"/>
              <a:gd name="T14" fmla="*/ 7378 w 23871"/>
              <a:gd name="T15" fmla="*/ 2089 h 10677"/>
              <a:gd name="T16" fmla="*/ 8286 w 23871"/>
              <a:gd name="T17" fmla="*/ 2606 h 10677"/>
              <a:gd name="T18" fmla="*/ 9220 w 23871"/>
              <a:gd name="T19" fmla="*/ 2857 h 10677"/>
              <a:gd name="T20" fmla="*/ 10135 w 23871"/>
              <a:gd name="T21" fmla="*/ 3905 h 10677"/>
              <a:gd name="T22" fmla="*/ 11046 w 23871"/>
              <a:gd name="T23" fmla="*/ 5311 h 10677"/>
              <a:gd name="T24" fmla="*/ 11956 w 23871"/>
              <a:gd name="T25" fmla="*/ 6210 h 10677"/>
              <a:gd name="T26" fmla="*/ 13783 w 23871"/>
              <a:gd name="T27" fmla="*/ 7341 h 10677"/>
              <a:gd name="T28" fmla="*/ 14694 w 23871"/>
              <a:gd name="T29" fmla="*/ 7699 h 10677"/>
              <a:gd name="T30" fmla="*/ 15615 w 23871"/>
              <a:gd name="T31" fmla="*/ 8233 h 10677"/>
              <a:gd name="T32" fmla="*/ 16535 w 23871"/>
              <a:gd name="T33" fmla="*/ 8960 h 10677"/>
              <a:gd name="T34" fmla="*/ 17454 w 23871"/>
              <a:gd name="T35" fmla="*/ 10332 h 10677"/>
              <a:gd name="T36" fmla="*/ 18351 w 23871"/>
              <a:gd name="T37" fmla="*/ 10606 h 10677"/>
              <a:gd name="T38" fmla="*/ 19247 w 23871"/>
              <a:gd name="T39" fmla="*/ 10366 h 10677"/>
              <a:gd name="T40" fmla="*/ 20172 w 23871"/>
              <a:gd name="T41" fmla="*/ 10364 h 10677"/>
              <a:gd name="T42" fmla="*/ 21084 w 23871"/>
              <a:gd name="T43" fmla="*/ 10417 h 10677"/>
              <a:gd name="T44" fmla="*/ 22005 w 23871"/>
              <a:gd name="T45" fmla="*/ 10297 h 10677"/>
              <a:gd name="T46" fmla="*/ 23838 w 23871"/>
              <a:gd name="T47" fmla="*/ 10553 h 10677"/>
              <a:gd name="T48" fmla="*/ 23827 w 23871"/>
              <a:gd name="T49" fmla="*/ 10624 h 10677"/>
              <a:gd name="T50" fmla="*/ 21996 w 23871"/>
              <a:gd name="T51" fmla="*/ 10368 h 10677"/>
              <a:gd name="T52" fmla="*/ 21093 w 23871"/>
              <a:gd name="T53" fmla="*/ 10488 h 10677"/>
              <a:gd name="T54" fmla="*/ 20172 w 23871"/>
              <a:gd name="T55" fmla="*/ 10436 h 10677"/>
              <a:gd name="T56" fmla="*/ 19266 w 23871"/>
              <a:gd name="T57" fmla="*/ 10435 h 10677"/>
              <a:gd name="T58" fmla="*/ 18330 w 23871"/>
              <a:gd name="T59" fmla="*/ 10675 h 10677"/>
              <a:gd name="T60" fmla="*/ 17395 w 23871"/>
              <a:gd name="T61" fmla="*/ 10372 h 10677"/>
              <a:gd name="T62" fmla="*/ 16490 w 23871"/>
              <a:gd name="T63" fmla="*/ 9017 h 10677"/>
              <a:gd name="T64" fmla="*/ 15578 w 23871"/>
              <a:gd name="T65" fmla="*/ 8296 h 10677"/>
              <a:gd name="T66" fmla="*/ 14667 w 23871"/>
              <a:gd name="T67" fmla="*/ 7766 h 10677"/>
              <a:gd name="T68" fmla="*/ 13746 w 23871"/>
              <a:gd name="T69" fmla="*/ 7404 h 10677"/>
              <a:gd name="T70" fmla="*/ 11917 w 23871"/>
              <a:gd name="T71" fmla="*/ 6271 h 10677"/>
              <a:gd name="T72" fmla="*/ 10995 w 23871"/>
              <a:gd name="T73" fmla="*/ 5362 h 10677"/>
              <a:gd name="T74" fmla="*/ 10074 w 23871"/>
              <a:gd name="T75" fmla="*/ 3944 h 10677"/>
              <a:gd name="T76" fmla="*/ 9165 w 23871"/>
              <a:gd name="T77" fmla="*/ 2904 h 10677"/>
              <a:gd name="T78" fmla="*/ 8267 w 23871"/>
              <a:gd name="T79" fmla="*/ 2675 h 10677"/>
              <a:gd name="T80" fmla="*/ 7343 w 23871"/>
              <a:gd name="T81" fmla="*/ 2152 h 10677"/>
              <a:gd name="T82" fmla="*/ 6434 w 23871"/>
              <a:gd name="T83" fmla="*/ 1967 h 10677"/>
              <a:gd name="T84" fmla="*/ 5531 w 23871"/>
              <a:gd name="T85" fmla="*/ 1700 h 10677"/>
              <a:gd name="T86" fmla="*/ 4629 w 23871"/>
              <a:gd name="T87" fmla="*/ 1658 h 10677"/>
              <a:gd name="T88" fmla="*/ 3690 w 23871"/>
              <a:gd name="T89" fmla="*/ 1987 h 10677"/>
              <a:gd name="T90" fmla="*/ 2765 w 23871"/>
              <a:gd name="T91" fmla="*/ 1699 h 10677"/>
              <a:gd name="T92" fmla="*/ 1865 w 23871"/>
              <a:gd name="T93" fmla="*/ 1120 h 10677"/>
              <a:gd name="T94" fmla="*/ 932 w 23871"/>
              <a:gd name="T95" fmla="*/ 907 h 10677"/>
              <a:gd name="T96" fmla="*/ 14 w 23871"/>
              <a:gd name="T97" fmla="*/ 16 h 10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71" h="10677">
                <a:moveTo>
                  <a:pt x="65" y="14"/>
                </a:moveTo>
                <a:lnTo>
                  <a:pt x="981" y="854"/>
                </a:lnTo>
                <a:lnTo>
                  <a:pt x="964" y="845"/>
                </a:lnTo>
                <a:lnTo>
                  <a:pt x="1880" y="1049"/>
                </a:lnTo>
                <a:cubicBezTo>
                  <a:pt x="1884" y="1050"/>
                  <a:pt x="1888" y="1052"/>
                  <a:pt x="1892" y="1054"/>
                </a:cubicBezTo>
                <a:lnTo>
                  <a:pt x="2804" y="1638"/>
                </a:lnTo>
                <a:lnTo>
                  <a:pt x="2795" y="1634"/>
                </a:lnTo>
                <a:lnTo>
                  <a:pt x="3711" y="1918"/>
                </a:lnTo>
                <a:lnTo>
                  <a:pt x="3688" y="1919"/>
                </a:lnTo>
                <a:lnTo>
                  <a:pt x="4604" y="1591"/>
                </a:lnTo>
                <a:cubicBezTo>
                  <a:pt x="4609" y="1589"/>
                  <a:pt x="4613" y="1588"/>
                  <a:pt x="4618" y="1589"/>
                </a:cubicBezTo>
                <a:lnTo>
                  <a:pt x="5534" y="1629"/>
                </a:lnTo>
                <a:cubicBezTo>
                  <a:pt x="5537" y="1629"/>
                  <a:pt x="5540" y="1629"/>
                  <a:pt x="5543" y="1630"/>
                </a:cubicBezTo>
                <a:lnTo>
                  <a:pt x="6455" y="1898"/>
                </a:lnTo>
                <a:lnTo>
                  <a:pt x="7368" y="2085"/>
                </a:lnTo>
                <a:cubicBezTo>
                  <a:pt x="7371" y="2086"/>
                  <a:pt x="7375" y="2087"/>
                  <a:pt x="7378" y="2089"/>
                </a:cubicBezTo>
                <a:lnTo>
                  <a:pt x="8294" y="2609"/>
                </a:lnTo>
                <a:lnTo>
                  <a:pt x="8286" y="2606"/>
                </a:lnTo>
                <a:lnTo>
                  <a:pt x="9202" y="2846"/>
                </a:lnTo>
                <a:cubicBezTo>
                  <a:pt x="9209" y="2847"/>
                  <a:pt x="9215" y="2851"/>
                  <a:pt x="9220" y="2857"/>
                </a:cubicBezTo>
                <a:lnTo>
                  <a:pt x="10132" y="3901"/>
                </a:lnTo>
                <a:cubicBezTo>
                  <a:pt x="10133" y="3902"/>
                  <a:pt x="10134" y="3903"/>
                  <a:pt x="10135" y="3905"/>
                </a:cubicBezTo>
                <a:lnTo>
                  <a:pt x="11051" y="5317"/>
                </a:lnTo>
                <a:lnTo>
                  <a:pt x="11046" y="5311"/>
                </a:lnTo>
                <a:lnTo>
                  <a:pt x="11962" y="6215"/>
                </a:lnTo>
                <a:lnTo>
                  <a:pt x="11956" y="6210"/>
                </a:lnTo>
                <a:lnTo>
                  <a:pt x="12872" y="6806"/>
                </a:lnTo>
                <a:lnTo>
                  <a:pt x="13783" y="7341"/>
                </a:lnTo>
                <a:lnTo>
                  <a:pt x="13778" y="7339"/>
                </a:lnTo>
                <a:lnTo>
                  <a:pt x="14694" y="7699"/>
                </a:lnTo>
                <a:cubicBezTo>
                  <a:pt x="14695" y="7700"/>
                  <a:pt x="14697" y="7700"/>
                  <a:pt x="14699" y="7701"/>
                </a:cubicBezTo>
                <a:lnTo>
                  <a:pt x="15615" y="8233"/>
                </a:lnTo>
                <a:cubicBezTo>
                  <a:pt x="15616" y="8234"/>
                  <a:pt x="15617" y="8235"/>
                  <a:pt x="15619" y="8236"/>
                </a:cubicBezTo>
                <a:lnTo>
                  <a:pt x="16535" y="8960"/>
                </a:lnTo>
                <a:cubicBezTo>
                  <a:pt x="16538" y="8963"/>
                  <a:pt x="16540" y="8965"/>
                  <a:pt x="16542" y="8968"/>
                </a:cubicBezTo>
                <a:lnTo>
                  <a:pt x="17454" y="10332"/>
                </a:lnTo>
                <a:lnTo>
                  <a:pt x="17435" y="10318"/>
                </a:lnTo>
                <a:lnTo>
                  <a:pt x="18351" y="10606"/>
                </a:lnTo>
                <a:lnTo>
                  <a:pt x="18331" y="10606"/>
                </a:lnTo>
                <a:lnTo>
                  <a:pt x="19247" y="10366"/>
                </a:lnTo>
                <a:cubicBezTo>
                  <a:pt x="19250" y="10365"/>
                  <a:pt x="19253" y="10364"/>
                  <a:pt x="19256" y="10364"/>
                </a:cubicBezTo>
                <a:lnTo>
                  <a:pt x="20172" y="10364"/>
                </a:lnTo>
                <a:lnTo>
                  <a:pt x="21091" y="10417"/>
                </a:lnTo>
                <a:lnTo>
                  <a:pt x="21084" y="10417"/>
                </a:lnTo>
                <a:lnTo>
                  <a:pt x="21996" y="10297"/>
                </a:lnTo>
                <a:cubicBezTo>
                  <a:pt x="21999" y="10296"/>
                  <a:pt x="22002" y="10296"/>
                  <a:pt x="22005" y="10297"/>
                </a:cubicBezTo>
                <a:lnTo>
                  <a:pt x="22921" y="10417"/>
                </a:lnTo>
                <a:lnTo>
                  <a:pt x="23838" y="10553"/>
                </a:lnTo>
                <a:cubicBezTo>
                  <a:pt x="23857" y="10556"/>
                  <a:pt x="23871" y="10574"/>
                  <a:pt x="23868" y="10594"/>
                </a:cubicBezTo>
                <a:cubicBezTo>
                  <a:pt x="23865" y="10613"/>
                  <a:pt x="23847" y="10627"/>
                  <a:pt x="23827" y="10624"/>
                </a:cubicBezTo>
                <a:lnTo>
                  <a:pt x="22912" y="10488"/>
                </a:lnTo>
                <a:lnTo>
                  <a:pt x="21996" y="10368"/>
                </a:lnTo>
                <a:lnTo>
                  <a:pt x="22005" y="10368"/>
                </a:lnTo>
                <a:lnTo>
                  <a:pt x="21093" y="10488"/>
                </a:lnTo>
                <a:cubicBezTo>
                  <a:pt x="21091" y="10488"/>
                  <a:pt x="21089" y="10489"/>
                  <a:pt x="21086" y="10488"/>
                </a:cubicBezTo>
                <a:lnTo>
                  <a:pt x="20172" y="10436"/>
                </a:lnTo>
                <a:lnTo>
                  <a:pt x="19256" y="10436"/>
                </a:lnTo>
                <a:lnTo>
                  <a:pt x="19266" y="10435"/>
                </a:lnTo>
                <a:lnTo>
                  <a:pt x="18350" y="10675"/>
                </a:lnTo>
                <a:cubicBezTo>
                  <a:pt x="18343" y="10677"/>
                  <a:pt x="18336" y="10677"/>
                  <a:pt x="18330" y="10675"/>
                </a:cubicBezTo>
                <a:lnTo>
                  <a:pt x="17414" y="10387"/>
                </a:lnTo>
                <a:cubicBezTo>
                  <a:pt x="17406" y="10384"/>
                  <a:pt x="17399" y="10379"/>
                  <a:pt x="17395" y="10372"/>
                </a:cubicBezTo>
                <a:lnTo>
                  <a:pt x="16483" y="9008"/>
                </a:lnTo>
                <a:lnTo>
                  <a:pt x="16490" y="9017"/>
                </a:lnTo>
                <a:lnTo>
                  <a:pt x="15574" y="8293"/>
                </a:lnTo>
                <a:lnTo>
                  <a:pt x="15578" y="8296"/>
                </a:lnTo>
                <a:lnTo>
                  <a:pt x="14662" y="7764"/>
                </a:lnTo>
                <a:lnTo>
                  <a:pt x="14667" y="7766"/>
                </a:lnTo>
                <a:lnTo>
                  <a:pt x="13751" y="7406"/>
                </a:lnTo>
                <a:cubicBezTo>
                  <a:pt x="13750" y="7405"/>
                  <a:pt x="13748" y="7404"/>
                  <a:pt x="13746" y="7404"/>
                </a:cubicBezTo>
                <a:lnTo>
                  <a:pt x="12833" y="6867"/>
                </a:lnTo>
                <a:lnTo>
                  <a:pt x="11917" y="6271"/>
                </a:lnTo>
                <a:cubicBezTo>
                  <a:pt x="11915" y="6269"/>
                  <a:pt x="11913" y="6268"/>
                  <a:pt x="11911" y="6266"/>
                </a:cubicBezTo>
                <a:lnTo>
                  <a:pt x="10995" y="5362"/>
                </a:lnTo>
                <a:cubicBezTo>
                  <a:pt x="10993" y="5360"/>
                  <a:pt x="10992" y="5358"/>
                  <a:pt x="10990" y="5356"/>
                </a:cubicBezTo>
                <a:lnTo>
                  <a:pt x="10074" y="3944"/>
                </a:lnTo>
                <a:lnTo>
                  <a:pt x="10077" y="3948"/>
                </a:lnTo>
                <a:lnTo>
                  <a:pt x="9165" y="2904"/>
                </a:lnTo>
                <a:lnTo>
                  <a:pt x="9183" y="2915"/>
                </a:lnTo>
                <a:lnTo>
                  <a:pt x="8267" y="2675"/>
                </a:lnTo>
                <a:cubicBezTo>
                  <a:pt x="8264" y="2675"/>
                  <a:pt x="8261" y="2673"/>
                  <a:pt x="8259" y="2672"/>
                </a:cubicBezTo>
                <a:lnTo>
                  <a:pt x="7343" y="2152"/>
                </a:lnTo>
                <a:lnTo>
                  <a:pt x="7353" y="2156"/>
                </a:lnTo>
                <a:lnTo>
                  <a:pt x="6434" y="1967"/>
                </a:lnTo>
                <a:lnTo>
                  <a:pt x="5522" y="1699"/>
                </a:lnTo>
                <a:lnTo>
                  <a:pt x="5531" y="1700"/>
                </a:lnTo>
                <a:lnTo>
                  <a:pt x="4615" y="1660"/>
                </a:lnTo>
                <a:lnTo>
                  <a:pt x="4629" y="1658"/>
                </a:lnTo>
                <a:lnTo>
                  <a:pt x="3713" y="1986"/>
                </a:lnTo>
                <a:cubicBezTo>
                  <a:pt x="3705" y="1989"/>
                  <a:pt x="3697" y="1989"/>
                  <a:pt x="3690" y="1987"/>
                </a:cubicBezTo>
                <a:lnTo>
                  <a:pt x="2774" y="1703"/>
                </a:lnTo>
                <a:cubicBezTo>
                  <a:pt x="2771" y="1702"/>
                  <a:pt x="2768" y="1701"/>
                  <a:pt x="2765" y="1699"/>
                </a:cubicBezTo>
                <a:lnTo>
                  <a:pt x="1853" y="1115"/>
                </a:lnTo>
                <a:lnTo>
                  <a:pt x="1865" y="1120"/>
                </a:lnTo>
                <a:lnTo>
                  <a:pt x="949" y="916"/>
                </a:lnTo>
                <a:cubicBezTo>
                  <a:pt x="942" y="914"/>
                  <a:pt x="937" y="911"/>
                  <a:pt x="932" y="907"/>
                </a:cubicBezTo>
                <a:lnTo>
                  <a:pt x="16" y="67"/>
                </a:lnTo>
                <a:cubicBezTo>
                  <a:pt x="1" y="54"/>
                  <a:pt x="0" y="31"/>
                  <a:pt x="14" y="16"/>
                </a:cubicBezTo>
                <a:cubicBezTo>
                  <a:pt x="27" y="1"/>
                  <a:pt x="50" y="0"/>
                  <a:pt x="65" y="14"/>
                </a:cubicBezTo>
                <a:close/>
              </a:path>
            </a:pathLst>
          </a:custGeom>
          <a:solidFill>
            <a:srgbClr val="404040"/>
          </a:solidFill>
          <a:ln w="25400" cap="flat">
            <a:solidFill>
              <a:srgbClr val="40404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p:cNvSpPr>
          <p:nvPr/>
        </p:nvSpPr>
        <p:spPr bwMode="auto">
          <a:xfrm>
            <a:off x="758825" y="3627438"/>
            <a:ext cx="7496175" cy="2078037"/>
          </a:xfrm>
          <a:custGeom>
            <a:avLst/>
            <a:gdLst>
              <a:gd name="T0" fmla="*/ 950 w 23869"/>
              <a:gd name="T1" fmla="*/ 6160 h 6313"/>
              <a:gd name="T2" fmla="*/ 1858 w 23869"/>
              <a:gd name="T3" fmla="*/ 5857 h 6313"/>
              <a:gd name="T4" fmla="*/ 2769 w 23869"/>
              <a:gd name="T5" fmla="*/ 5682 h 6313"/>
              <a:gd name="T6" fmla="*/ 3705 w 23869"/>
              <a:gd name="T7" fmla="*/ 5336 h 6313"/>
              <a:gd name="T8" fmla="*/ 4607 w 23869"/>
              <a:gd name="T9" fmla="*/ 5536 h 6313"/>
              <a:gd name="T10" fmla="*/ 5507 w 23869"/>
              <a:gd name="T11" fmla="*/ 5388 h 6313"/>
              <a:gd name="T12" fmla="*/ 7338 w 23869"/>
              <a:gd name="T13" fmla="*/ 4041 h 6313"/>
              <a:gd name="T14" fmla="*/ 8249 w 23869"/>
              <a:gd name="T15" fmla="*/ 3205 h 6313"/>
              <a:gd name="T16" fmla="*/ 9187 w 23869"/>
              <a:gd name="T17" fmla="*/ 3128 h 6313"/>
              <a:gd name="T18" fmla="*/ 10090 w 23869"/>
              <a:gd name="T19" fmla="*/ 3021 h 6313"/>
              <a:gd name="T20" fmla="*/ 11922 w 23869"/>
              <a:gd name="T21" fmla="*/ 2425 h 6313"/>
              <a:gd name="T22" fmla="*/ 13746 w 23869"/>
              <a:gd name="T23" fmla="*/ 1655 h 6313"/>
              <a:gd name="T24" fmla="*/ 15581 w 23869"/>
              <a:gd name="T25" fmla="*/ 834 h 6313"/>
              <a:gd name="T26" fmla="*/ 16509 w 23869"/>
              <a:gd name="T27" fmla="*/ 331 h 6313"/>
              <a:gd name="T28" fmla="*/ 17414 w 23869"/>
              <a:gd name="T29" fmla="*/ 316 h 6313"/>
              <a:gd name="T30" fmla="*/ 18335 w 23869"/>
              <a:gd name="T31" fmla="*/ 120 h 6313"/>
              <a:gd name="T32" fmla="*/ 20167 w 23869"/>
              <a:gd name="T33" fmla="*/ 0 h 6313"/>
              <a:gd name="T34" fmla="*/ 21103 w 23869"/>
              <a:gd name="T35" fmla="*/ 32 h 6313"/>
              <a:gd name="T36" fmla="*/ 22002 w 23869"/>
              <a:gd name="T37" fmla="*/ 548 h 6313"/>
              <a:gd name="T38" fmla="*/ 23837 w 23869"/>
              <a:gd name="T39" fmla="*/ 868 h 6313"/>
              <a:gd name="T40" fmla="*/ 23822 w 23869"/>
              <a:gd name="T41" fmla="*/ 939 h 6313"/>
              <a:gd name="T42" fmla="*/ 21992 w 23869"/>
              <a:gd name="T43" fmla="*/ 619 h 6313"/>
              <a:gd name="T44" fmla="*/ 21068 w 23869"/>
              <a:gd name="T45" fmla="*/ 95 h 6313"/>
              <a:gd name="T46" fmla="*/ 20172 w 23869"/>
              <a:gd name="T47" fmla="*/ 71 h 6313"/>
              <a:gd name="T48" fmla="*/ 18340 w 23869"/>
              <a:gd name="T49" fmla="*/ 191 h 6313"/>
              <a:gd name="T50" fmla="*/ 17429 w 23869"/>
              <a:gd name="T51" fmla="*/ 387 h 6313"/>
              <a:gd name="T52" fmla="*/ 16510 w 23869"/>
              <a:gd name="T53" fmla="*/ 403 h 6313"/>
              <a:gd name="T54" fmla="*/ 15606 w 23869"/>
              <a:gd name="T55" fmla="*/ 901 h 6313"/>
              <a:gd name="T56" fmla="*/ 13777 w 23869"/>
              <a:gd name="T57" fmla="*/ 1720 h 6313"/>
              <a:gd name="T58" fmla="*/ 11945 w 23869"/>
              <a:gd name="T59" fmla="*/ 2494 h 6313"/>
              <a:gd name="T60" fmla="*/ 10113 w 23869"/>
              <a:gd name="T61" fmla="*/ 3090 h 6313"/>
              <a:gd name="T62" fmla="*/ 9192 w 23869"/>
              <a:gd name="T63" fmla="*/ 3199 h 6313"/>
              <a:gd name="T64" fmla="*/ 8298 w 23869"/>
              <a:gd name="T65" fmla="*/ 3258 h 6313"/>
              <a:gd name="T66" fmla="*/ 7377 w 23869"/>
              <a:gd name="T67" fmla="*/ 4102 h 6313"/>
              <a:gd name="T68" fmla="*/ 5552 w 23869"/>
              <a:gd name="T69" fmla="*/ 5443 h 6313"/>
              <a:gd name="T70" fmla="*/ 4620 w 23869"/>
              <a:gd name="T71" fmla="*/ 5607 h 6313"/>
              <a:gd name="T72" fmla="*/ 3690 w 23869"/>
              <a:gd name="T73" fmla="*/ 5407 h 6313"/>
              <a:gd name="T74" fmla="*/ 2794 w 23869"/>
              <a:gd name="T75" fmla="*/ 5749 h 6313"/>
              <a:gd name="T76" fmla="*/ 1881 w 23869"/>
              <a:gd name="T77" fmla="*/ 5926 h 6313"/>
              <a:gd name="T78" fmla="*/ 957 w 23869"/>
              <a:gd name="T79" fmla="*/ 6231 h 6313"/>
              <a:gd name="T80" fmla="*/ 2 w 23869"/>
              <a:gd name="T81" fmla="*/ 6279 h 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69" h="6313">
                <a:moveTo>
                  <a:pt x="34" y="6240"/>
                </a:moveTo>
                <a:lnTo>
                  <a:pt x="950" y="6160"/>
                </a:lnTo>
                <a:lnTo>
                  <a:pt x="942" y="6161"/>
                </a:lnTo>
                <a:lnTo>
                  <a:pt x="1858" y="5857"/>
                </a:lnTo>
                <a:lnTo>
                  <a:pt x="2775" y="5680"/>
                </a:lnTo>
                <a:lnTo>
                  <a:pt x="2769" y="5682"/>
                </a:lnTo>
                <a:lnTo>
                  <a:pt x="3685" y="5338"/>
                </a:lnTo>
                <a:cubicBezTo>
                  <a:pt x="3691" y="5335"/>
                  <a:pt x="3698" y="5335"/>
                  <a:pt x="3705" y="5336"/>
                </a:cubicBezTo>
                <a:lnTo>
                  <a:pt x="4621" y="5536"/>
                </a:lnTo>
                <a:lnTo>
                  <a:pt x="4607" y="5536"/>
                </a:lnTo>
                <a:lnTo>
                  <a:pt x="5523" y="5380"/>
                </a:lnTo>
                <a:lnTo>
                  <a:pt x="5507" y="5388"/>
                </a:lnTo>
                <a:lnTo>
                  <a:pt x="6419" y="4644"/>
                </a:lnTo>
                <a:lnTo>
                  <a:pt x="7338" y="4041"/>
                </a:lnTo>
                <a:lnTo>
                  <a:pt x="7333" y="4045"/>
                </a:lnTo>
                <a:lnTo>
                  <a:pt x="8249" y="3205"/>
                </a:lnTo>
                <a:cubicBezTo>
                  <a:pt x="8255" y="3199"/>
                  <a:pt x="8263" y="3196"/>
                  <a:pt x="8271" y="3196"/>
                </a:cubicBezTo>
                <a:lnTo>
                  <a:pt x="9187" y="3128"/>
                </a:lnTo>
                <a:lnTo>
                  <a:pt x="10097" y="3020"/>
                </a:lnTo>
                <a:lnTo>
                  <a:pt x="10090" y="3021"/>
                </a:lnTo>
                <a:lnTo>
                  <a:pt x="11006" y="2721"/>
                </a:lnTo>
                <a:lnTo>
                  <a:pt x="11922" y="2425"/>
                </a:lnTo>
                <a:lnTo>
                  <a:pt x="12837" y="2086"/>
                </a:lnTo>
                <a:lnTo>
                  <a:pt x="13746" y="1655"/>
                </a:lnTo>
                <a:lnTo>
                  <a:pt x="14661" y="1183"/>
                </a:lnTo>
                <a:lnTo>
                  <a:pt x="15581" y="834"/>
                </a:lnTo>
                <a:lnTo>
                  <a:pt x="16492" y="336"/>
                </a:lnTo>
                <a:cubicBezTo>
                  <a:pt x="16497" y="333"/>
                  <a:pt x="16503" y="332"/>
                  <a:pt x="16509" y="331"/>
                </a:cubicBezTo>
                <a:lnTo>
                  <a:pt x="17421" y="315"/>
                </a:lnTo>
                <a:lnTo>
                  <a:pt x="17414" y="316"/>
                </a:lnTo>
                <a:lnTo>
                  <a:pt x="18330" y="120"/>
                </a:lnTo>
                <a:cubicBezTo>
                  <a:pt x="18332" y="120"/>
                  <a:pt x="18333" y="120"/>
                  <a:pt x="18335" y="120"/>
                </a:cubicBezTo>
                <a:lnTo>
                  <a:pt x="19251" y="60"/>
                </a:lnTo>
                <a:lnTo>
                  <a:pt x="20167" y="0"/>
                </a:lnTo>
                <a:lnTo>
                  <a:pt x="21087" y="27"/>
                </a:lnTo>
                <a:cubicBezTo>
                  <a:pt x="21092" y="28"/>
                  <a:pt x="21098" y="29"/>
                  <a:pt x="21103" y="32"/>
                </a:cubicBezTo>
                <a:lnTo>
                  <a:pt x="22015" y="552"/>
                </a:lnTo>
                <a:lnTo>
                  <a:pt x="22002" y="548"/>
                </a:lnTo>
                <a:lnTo>
                  <a:pt x="22918" y="676"/>
                </a:lnTo>
                <a:lnTo>
                  <a:pt x="23837" y="868"/>
                </a:lnTo>
                <a:cubicBezTo>
                  <a:pt x="23856" y="872"/>
                  <a:pt x="23869" y="891"/>
                  <a:pt x="23865" y="911"/>
                </a:cubicBezTo>
                <a:cubicBezTo>
                  <a:pt x="23861" y="930"/>
                  <a:pt x="23842" y="943"/>
                  <a:pt x="23822" y="939"/>
                </a:cubicBezTo>
                <a:lnTo>
                  <a:pt x="22908" y="747"/>
                </a:lnTo>
                <a:lnTo>
                  <a:pt x="21992" y="619"/>
                </a:lnTo>
                <a:cubicBezTo>
                  <a:pt x="21988" y="618"/>
                  <a:pt x="21984" y="617"/>
                  <a:pt x="21980" y="615"/>
                </a:cubicBezTo>
                <a:lnTo>
                  <a:pt x="21068" y="95"/>
                </a:lnTo>
                <a:lnTo>
                  <a:pt x="21084" y="99"/>
                </a:lnTo>
                <a:lnTo>
                  <a:pt x="20172" y="71"/>
                </a:lnTo>
                <a:lnTo>
                  <a:pt x="19256" y="131"/>
                </a:lnTo>
                <a:lnTo>
                  <a:pt x="18340" y="191"/>
                </a:lnTo>
                <a:lnTo>
                  <a:pt x="18345" y="191"/>
                </a:lnTo>
                <a:lnTo>
                  <a:pt x="17429" y="387"/>
                </a:lnTo>
                <a:cubicBezTo>
                  <a:pt x="17427" y="387"/>
                  <a:pt x="17424" y="387"/>
                  <a:pt x="17422" y="387"/>
                </a:cubicBezTo>
                <a:lnTo>
                  <a:pt x="16510" y="403"/>
                </a:lnTo>
                <a:lnTo>
                  <a:pt x="16527" y="399"/>
                </a:lnTo>
                <a:lnTo>
                  <a:pt x="15606" y="901"/>
                </a:lnTo>
                <a:lnTo>
                  <a:pt x="14694" y="1247"/>
                </a:lnTo>
                <a:lnTo>
                  <a:pt x="13777" y="1720"/>
                </a:lnTo>
                <a:lnTo>
                  <a:pt x="12862" y="2153"/>
                </a:lnTo>
                <a:lnTo>
                  <a:pt x="11945" y="2494"/>
                </a:lnTo>
                <a:lnTo>
                  <a:pt x="11029" y="2790"/>
                </a:lnTo>
                <a:lnTo>
                  <a:pt x="10113" y="3090"/>
                </a:lnTo>
                <a:cubicBezTo>
                  <a:pt x="10110" y="3090"/>
                  <a:pt x="10108" y="3091"/>
                  <a:pt x="10106" y="3091"/>
                </a:cubicBezTo>
                <a:lnTo>
                  <a:pt x="9192" y="3199"/>
                </a:lnTo>
                <a:lnTo>
                  <a:pt x="8276" y="3267"/>
                </a:lnTo>
                <a:lnTo>
                  <a:pt x="8298" y="3258"/>
                </a:lnTo>
                <a:lnTo>
                  <a:pt x="7382" y="4098"/>
                </a:lnTo>
                <a:cubicBezTo>
                  <a:pt x="7380" y="4099"/>
                  <a:pt x="7379" y="4101"/>
                  <a:pt x="7377" y="4102"/>
                </a:cubicBezTo>
                <a:lnTo>
                  <a:pt x="6464" y="4699"/>
                </a:lnTo>
                <a:lnTo>
                  <a:pt x="5552" y="5443"/>
                </a:lnTo>
                <a:cubicBezTo>
                  <a:pt x="5547" y="5447"/>
                  <a:pt x="5542" y="5450"/>
                  <a:pt x="5536" y="5451"/>
                </a:cubicBezTo>
                <a:lnTo>
                  <a:pt x="4620" y="5607"/>
                </a:lnTo>
                <a:cubicBezTo>
                  <a:pt x="4615" y="5608"/>
                  <a:pt x="4610" y="5608"/>
                  <a:pt x="4606" y="5607"/>
                </a:cubicBezTo>
                <a:lnTo>
                  <a:pt x="3690" y="5407"/>
                </a:lnTo>
                <a:lnTo>
                  <a:pt x="3710" y="5405"/>
                </a:lnTo>
                <a:lnTo>
                  <a:pt x="2794" y="5749"/>
                </a:lnTo>
                <a:cubicBezTo>
                  <a:pt x="2792" y="5750"/>
                  <a:pt x="2790" y="5750"/>
                  <a:pt x="2788" y="5751"/>
                </a:cubicBezTo>
                <a:lnTo>
                  <a:pt x="1881" y="5926"/>
                </a:lnTo>
                <a:lnTo>
                  <a:pt x="965" y="6230"/>
                </a:lnTo>
                <a:cubicBezTo>
                  <a:pt x="962" y="6231"/>
                  <a:pt x="959" y="6231"/>
                  <a:pt x="957" y="6231"/>
                </a:cubicBezTo>
                <a:lnTo>
                  <a:pt x="41" y="6311"/>
                </a:lnTo>
                <a:cubicBezTo>
                  <a:pt x="21" y="6313"/>
                  <a:pt x="3" y="6298"/>
                  <a:pt x="2" y="6279"/>
                </a:cubicBezTo>
                <a:cubicBezTo>
                  <a:pt x="0" y="6259"/>
                  <a:pt x="15" y="6241"/>
                  <a:pt x="34" y="6240"/>
                </a:cubicBezTo>
                <a:close/>
              </a:path>
            </a:pathLst>
          </a:custGeom>
          <a:solidFill>
            <a:srgbClr val="5B8E29"/>
          </a:solidFill>
          <a:ln w="25400" cap="flat">
            <a:solidFill>
              <a:srgbClr val="5B8E2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1" name="Oval 110"/>
          <p:cNvSpPr/>
          <p:nvPr/>
        </p:nvSpPr>
        <p:spPr>
          <a:xfrm>
            <a:off x="8186659" y="3874617"/>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2" name="Oval 111"/>
          <p:cNvSpPr/>
          <p:nvPr/>
        </p:nvSpPr>
        <p:spPr>
          <a:xfrm>
            <a:off x="8186659" y="1958412"/>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3" name="Oval 112"/>
          <p:cNvSpPr/>
          <p:nvPr/>
        </p:nvSpPr>
        <p:spPr>
          <a:xfrm>
            <a:off x="8186659" y="5462141"/>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7" name="Oval 116"/>
          <p:cNvSpPr/>
          <p:nvPr/>
        </p:nvSpPr>
        <p:spPr>
          <a:xfrm>
            <a:off x="717765" y="5643468"/>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8" name="Oval 117"/>
          <p:cNvSpPr/>
          <p:nvPr/>
        </p:nvSpPr>
        <p:spPr>
          <a:xfrm>
            <a:off x="717765" y="3771713"/>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9" name="Oval 118"/>
          <p:cNvSpPr/>
          <p:nvPr/>
        </p:nvSpPr>
        <p:spPr>
          <a:xfrm>
            <a:off x="717765" y="1990972"/>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29090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1" presetClass="entr" presetSubtype="0" fill="hold" grpId="0" nodeType="withEffect">
                                  <p:stCondLst>
                                    <p:cond delay="400"/>
                                  </p:stCondLst>
                                  <p:childTnLst>
                                    <p:set>
                                      <p:cBhvr>
                                        <p:cTn id="9" dur="1" fill="hold">
                                          <p:stCondLst>
                                            <p:cond delay="0"/>
                                          </p:stCondLst>
                                        </p:cTn>
                                        <p:tgtEl>
                                          <p:spTgt spid="10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1" presetClass="entr" presetSubtype="0" fill="hold" grpId="0" nodeType="withEffect">
                                  <p:stCondLst>
                                    <p:cond delay="40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grpId="0" nodeType="withEffect">
                                  <p:stCondLst>
                                    <p:cond delay="400"/>
                                  </p:stCondLst>
                                  <p:childTnLst>
                                    <p:set>
                                      <p:cBhvr>
                                        <p:cTn id="34" dur="1" fill="hold">
                                          <p:stCondLst>
                                            <p:cond delay="0"/>
                                          </p:stCondLst>
                                        </p:cTn>
                                        <p:tgtEl>
                                          <p:spTgt spid="109"/>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4" grpId="0"/>
      <p:bldP spid="115" grpId="0"/>
      <p:bldP spid="116" grpId="0"/>
      <p:bldP spid="120" grpId="0"/>
      <p:bldP spid="121" grpId="0"/>
      <p:bldP spid="39" grpId="0" animBg="1"/>
      <p:bldP spid="40" grpId="0" animBg="1"/>
      <p:bldP spid="41" grpId="0" animBg="1"/>
      <p:bldP spid="111" grpId="0" animBg="1"/>
      <p:bldP spid="112" grpId="0" animBg="1"/>
      <p:bldP spid="113" grpId="0" animBg="1"/>
      <p:bldP spid="117" grpId="0" animBg="1"/>
      <p:bldP spid="1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rotWithShape="1">
          <a:blip r:embed="rId4" cstate="print">
            <a:extLst>
              <a:ext uri="{28A0092B-C50C-407E-A947-70E740481C1C}">
                <a14:useLocalDpi xmlns:a14="http://schemas.microsoft.com/office/drawing/2010/main" val="0"/>
              </a:ext>
            </a:extLst>
          </a:blip>
          <a:srcRect l="8783" t="17340" r="9819" b="10659"/>
          <a:stretch/>
        </p:blipFill>
        <p:spPr>
          <a:xfrm>
            <a:off x="370388" y="1193711"/>
            <a:ext cx="8299040" cy="5672761"/>
          </a:xfrm>
          <a:prstGeom prst="rect">
            <a:avLst/>
          </a:prstGeom>
        </p:spPr>
      </p:pic>
      <p:sp>
        <p:nvSpPr>
          <p:cNvPr id="67" name="Rectangle 27"/>
          <p:cNvSpPr>
            <a:spLocks noChangeArrowheads="1"/>
          </p:cNvSpPr>
          <p:nvPr/>
        </p:nvSpPr>
        <p:spPr bwMode="auto">
          <a:xfrm>
            <a:off x="1067712" y="5295184"/>
            <a:ext cx="1941705" cy="807913"/>
          </a:xfrm>
          <a:prstGeom prst="rect">
            <a:avLst/>
          </a:prstGeom>
          <a:solidFill>
            <a:schemeClr val="bg1"/>
          </a:solidFill>
          <a:ln>
            <a:noFill/>
          </a:ln>
          <a:extLst/>
        </p:spPr>
        <p:txBody>
          <a:bodyPr vert="horz" wrap="square" lIns="0" tIns="0" rIns="0" bIns="0" numCol="1" anchor="t" anchorCtr="0" compatLnSpc="1">
            <a:prstTxWarp prst="textNoShape">
              <a:avLst/>
            </a:prstTxWarp>
            <a:spAutoFit/>
          </a:bodyPr>
          <a:lstStyle/>
          <a:p>
            <a:pPr>
              <a:lnSpc>
                <a:spcPts val="2100"/>
              </a:lnSpc>
            </a:pPr>
            <a:r>
              <a:rPr lang="en-US" sz="1400" b="1" dirty="0" smtClean="0">
                <a:solidFill>
                  <a:srgbClr val="4F5052">
                    <a:lumMod val="50000"/>
                  </a:srgbClr>
                </a:solidFill>
              </a:rPr>
              <a:t>Decline more than U.S.</a:t>
            </a:r>
          </a:p>
          <a:p>
            <a:pPr>
              <a:lnSpc>
                <a:spcPts val="2100"/>
              </a:lnSpc>
            </a:pPr>
            <a:r>
              <a:rPr lang="en-US" sz="1400" b="1" dirty="0" smtClean="0">
                <a:solidFill>
                  <a:srgbClr val="4F5052">
                    <a:lumMod val="50000"/>
                  </a:srgbClr>
                </a:solidFill>
              </a:rPr>
              <a:t>Decline less than U.S.</a:t>
            </a:r>
          </a:p>
          <a:p>
            <a:pPr>
              <a:lnSpc>
                <a:spcPts val="2100"/>
              </a:lnSpc>
            </a:pPr>
            <a:r>
              <a:rPr lang="en-US" sz="1400" b="1" dirty="0" smtClean="0">
                <a:solidFill>
                  <a:srgbClr val="4F5052">
                    <a:lumMod val="50000"/>
                  </a:srgbClr>
                </a:solidFill>
              </a:rPr>
              <a:t>Increase</a:t>
            </a:r>
            <a:endParaRPr lang="en-US" sz="1400" dirty="0" smtClean="0">
              <a:solidFill>
                <a:srgbClr val="4F5052">
                  <a:lumMod val="50000"/>
                </a:srgbClr>
              </a:solidFill>
            </a:endParaRPr>
          </a:p>
        </p:txBody>
      </p:sp>
      <p:sp>
        <p:nvSpPr>
          <p:cNvPr id="68" name="Rectangle 67"/>
          <p:cNvSpPr/>
          <p:nvPr/>
        </p:nvSpPr>
        <p:spPr>
          <a:xfrm>
            <a:off x="655875" y="5314910"/>
            <a:ext cx="345440" cy="208280"/>
          </a:xfrm>
          <a:prstGeom prst="rect">
            <a:avLst/>
          </a:prstGeom>
          <a:solidFill>
            <a:srgbClr val="8E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655875" y="5573990"/>
            <a:ext cx="345440" cy="2082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655875" y="5842214"/>
            <a:ext cx="345440" cy="208280"/>
          </a:xfrm>
          <a:prstGeom prst="rect">
            <a:avLst/>
          </a:prstGeom>
          <a:solidFill>
            <a:srgbClr val="295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99" name="Text Box 2"/>
          <p:cNvSpPr txBox="1">
            <a:spLocks noChangeArrowheads="1"/>
          </p:cNvSpPr>
          <p:nvPr/>
        </p:nvSpPr>
        <p:spPr bwMode="auto">
          <a:xfrm>
            <a:off x="74613" y="-285750"/>
            <a:ext cx="8991600" cy="1461939"/>
          </a:xfrm>
          <a:prstGeom prst="rect">
            <a:avLst/>
          </a:prstGeom>
          <a:noFill/>
          <a:ln w="9525">
            <a:noFill/>
            <a:miter lim="800000"/>
            <a:headEnd/>
            <a:tailEnd/>
          </a:ln>
        </p:spPr>
        <p:txBody>
          <a:bodyPr>
            <a:spAutoFit/>
          </a:bodyPr>
          <a:lstStyle/>
          <a:p>
            <a:pPr algn="ctr" defTabSz="457200" fontAlgn="base">
              <a:spcBef>
                <a:spcPct val="50000"/>
              </a:spcBef>
              <a:spcAft>
                <a:spcPct val="0"/>
              </a:spcAft>
            </a:pPr>
            <a:endParaRPr lang="en-US" sz="1600" b="1" dirty="0" smtClean="0">
              <a:solidFill>
                <a:srgbClr val="000000"/>
              </a:solidFill>
              <a:cs typeface="Arial" charset="0"/>
            </a:endParaRPr>
          </a:p>
          <a:p>
            <a:pPr algn="ctr" defTabSz="457200" fontAlgn="base">
              <a:spcBef>
                <a:spcPct val="50000"/>
              </a:spcBef>
              <a:spcAft>
                <a:spcPct val="0"/>
              </a:spcAft>
            </a:pPr>
            <a:r>
              <a:rPr lang="en-US" sz="3200" b="1" dirty="0" smtClean="0">
                <a:solidFill>
                  <a:srgbClr val="000000"/>
                </a:solidFill>
                <a:cs typeface="Arial" charset="0"/>
              </a:rPr>
              <a:t>The Geography of the Housing Bust</a:t>
            </a:r>
            <a:endParaRPr lang="en-US" sz="3200" b="1" dirty="0">
              <a:solidFill>
                <a:srgbClr val="000000"/>
              </a:solidFill>
              <a:cs typeface="Arial" charset="0"/>
            </a:endParaRPr>
          </a:p>
          <a:p>
            <a:pPr algn="ctr" defTabSz="457200" fontAlgn="base">
              <a:spcBef>
                <a:spcPts val="600"/>
              </a:spcBef>
              <a:spcAft>
                <a:spcPct val="0"/>
              </a:spcAft>
            </a:pPr>
            <a:r>
              <a:rPr lang="en-US" sz="2000" b="1" dirty="0" smtClean="0">
                <a:solidFill>
                  <a:srgbClr val="808080"/>
                </a:solidFill>
              </a:rPr>
              <a:t>Change in Home Prices, March 2006 – April 2009</a:t>
            </a:r>
            <a:endParaRPr lang="en-US" sz="2000" b="1" dirty="0">
              <a:solidFill>
                <a:srgbClr val="808080"/>
              </a:solidFill>
              <a:cs typeface="Arial" charset="0"/>
            </a:endParaRPr>
          </a:p>
        </p:txBody>
      </p:sp>
      <p:graphicFrame>
        <p:nvGraphicFramePr>
          <p:cNvPr id="55" name="Object 4"/>
          <p:cNvGraphicFramePr>
            <a:graphicFrameLocks noChangeAspect="1"/>
          </p:cNvGraphicFramePr>
          <p:nvPr/>
        </p:nvGraphicFramePr>
        <p:xfrm>
          <a:off x="8699500" y="6473825"/>
          <a:ext cx="379413" cy="365125"/>
        </p:xfrm>
        <a:graphic>
          <a:graphicData uri="http://schemas.openxmlformats.org/presentationml/2006/ole">
            <mc:AlternateContent xmlns:mc="http://schemas.openxmlformats.org/markup-compatibility/2006">
              <mc:Choice xmlns:v="urn:schemas-microsoft-com:vml" Requires="v">
                <p:oleObj spid="_x0000_s1771565" name="Photo Editor Photo" r:id="rId5" imgW="2209524" imgH="2133898" progId="">
                  <p:embed/>
                </p:oleObj>
              </mc:Choice>
              <mc:Fallback>
                <p:oleObj name="Photo Editor Photo" r:id="rId5" imgW="2209524" imgH="213389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9500" y="647382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sp>
        <p:nvSpPr>
          <p:cNvPr id="65" name="Rectangle 12"/>
          <p:cNvSpPr>
            <a:spLocks noChangeArrowheads="1"/>
          </p:cNvSpPr>
          <p:nvPr/>
        </p:nvSpPr>
        <p:spPr bwMode="auto">
          <a:xfrm>
            <a:off x="-15338" y="6569254"/>
            <a:ext cx="7093471" cy="209550"/>
          </a:xfrm>
          <a:prstGeom prst="rect">
            <a:avLst/>
          </a:prstGeom>
          <a:noFill/>
          <a:ln w="9525">
            <a:noFill/>
            <a:miter lim="800000"/>
            <a:headEnd/>
            <a:tailEnd/>
          </a:ln>
        </p:spPr>
        <p:txBody>
          <a:bodyPr/>
          <a:lstStyle/>
          <a:p>
            <a:pPr marL="342900" indent="-342900" defTabSz="457200" eaLnBrk="0" fontAlgn="base" hangingPunct="0">
              <a:spcBef>
                <a:spcPct val="20000"/>
              </a:spcBef>
              <a:spcAft>
                <a:spcPct val="0"/>
              </a:spcAft>
            </a:pPr>
            <a:r>
              <a:rPr lang="en-US" sz="1050" dirty="0">
                <a:solidFill>
                  <a:prstClr val="white">
                    <a:lumMod val="50000"/>
                  </a:prstClr>
                </a:solidFill>
                <a:cs typeface="Arial" charset="0"/>
              </a:rPr>
              <a:t>Source: </a:t>
            </a:r>
            <a:r>
              <a:rPr lang="en-US" sz="1050" dirty="0" err="1" smtClean="0">
                <a:solidFill>
                  <a:prstClr val="white">
                    <a:lumMod val="50000"/>
                  </a:prstClr>
                </a:solidFill>
              </a:rPr>
              <a:t>CoreLogic</a:t>
            </a:r>
            <a:r>
              <a:rPr lang="en-US" sz="1050" dirty="0" smtClean="0">
                <a:solidFill>
                  <a:prstClr val="white">
                    <a:lumMod val="50000"/>
                  </a:prstClr>
                </a:solidFill>
              </a:rPr>
              <a:t> Home Price Index (including distressed sales).</a:t>
            </a:r>
            <a:endParaRPr lang="en-US" sz="1050" dirty="0">
              <a:solidFill>
                <a:prstClr val="white">
                  <a:lumMod val="50000"/>
                </a:prstClr>
              </a:solidFill>
              <a:cs typeface="Arial" charset="0"/>
            </a:endParaRPr>
          </a:p>
        </p:txBody>
      </p:sp>
      <p:sp>
        <p:nvSpPr>
          <p:cNvPr id="71" name="Rectangle 22"/>
          <p:cNvSpPr>
            <a:spLocks noChangeArrowheads="1"/>
          </p:cNvSpPr>
          <p:nvPr/>
        </p:nvSpPr>
        <p:spPr bwMode="auto">
          <a:xfrm>
            <a:off x="8745922" y="6545263"/>
            <a:ext cx="357188" cy="279400"/>
          </a:xfrm>
          <a:prstGeom prst="rect">
            <a:avLst/>
          </a:prstGeom>
          <a:noFill/>
          <a:ln w="9525">
            <a:noFill/>
            <a:miter lim="800000"/>
            <a:headEnd/>
            <a:tailEnd/>
          </a:ln>
        </p:spPr>
        <p:txBody>
          <a:bodyPr wrap="square" lIns="92064" tIns="46033" rIns="92064" bIns="46033">
            <a:spAutoFit/>
          </a:bodyPr>
          <a:lstStyle/>
          <a:p>
            <a:pPr algn="ctr" defTabSz="457200" eaLnBrk="0" hangingPunct="0"/>
            <a:fld id="{2273D20E-755C-42B7-87E0-748A99F9BE24}" type="slidenum">
              <a:rPr lang="en-US" sz="1200" b="1">
                <a:solidFill>
                  <a:srgbClr val="4D4D4D"/>
                </a:solidFill>
              </a:rPr>
              <a:pPr algn="ctr" defTabSz="457200" eaLnBrk="0" hangingPunct="0"/>
              <a:t>7</a:t>
            </a:fld>
            <a:endParaRPr lang="en-US" sz="1200" b="1" dirty="0">
              <a:solidFill>
                <a:srgbClr val="4D4D4D"/>
              </a:solidFill>
            </a:endParaRPr>
          </a:p>
        </p:txBody>
      </p:sp>
    </p:spTree>
    <p:extLst>
      <p:ext uri="{BB962C8B-B14F-4D97-AF65-F5344CB8AC3E}">
        <p14:creationId xmlns:p14="http://schemas.microsoft.com/office/powerpoint/2010/main" val="3238983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Connector 102"/>
          <p:cNvCxnSpPr/>
          <p:nvPr/>
        </p:nvCxnSpPr>
        <p:spPr>
          <a:xfrm rot="5400000">
            <a:off x="2588565" y="3744963"/>
            <a:ext cx="419709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10" name="Rectangle 12"/>
          <p:cNvSpPr>
            <a:spLocks noChangeArrowheads="1"/>
          </p:cNvSpPr>
          <p:nvPr/>
        </p:nvSpPr>
        <p:spPr bwMode="auto">
          <a:xfrm>
            <a:off x="4456599" y="5907828"/>
            <a:ext cx="473731" cy="182880"/>
          </a:xfrm>
          <a:prstGeom prst="rect">
            <a:avLst/>
          </a:prstGeom>
          <a:noFill/>
          <a:ln w="9525">
            <a:noFill/>
            <a:prstDash val="dash"/>
            <a:miter lim="800000"/>
            <a:headEnd/>
            <a:tailEnd/>
          </a:ln>
        </p:spPr>
        <p:txBody>
          <a:bodyPr lIns="0" tIns="0" rIns="0" bIns="0" anchor="ctr" anchorCtr="0"/>
          <a:lstStyle/>
          <a:p>
            <a:pPr algn="ctr" eaLnBrk="0" fontAlgn="base" hangingPunct="0">
              <a:spcBef>
                <a:spcPct val="20000"/>
              </a:spcBef>
              <a:spcAft>
                <a:spcPct val="0"/>
              </a:spcAft>
            </a:pPr>
            <a:r>
              <a:rPr lang="en-US" sz="1100" b="1" dirty="0" smtClean="0">
                <a:solidFill>
                  <a:srgbClr val="4D4D4D"/>
                </a:solidFill>
              </a:rPr>
              <a:t>Dec11</a:t>
            </a:r>
            <a:endParaRPr lang="en-US" sz="1100" b="1" dirty="0">
              <a:solidFill>
                <a:srgbClr val="4D4D4D"/>
              </a:solidFill>
              <a:cs typeface="Arial" charset="0"/>
            </a:endParaRPr>
          </a:p>
        </p:txBody>
      </p:sp>
      <p:sp>
        <p:nvSpPr>
          <p:cNvPr id="1627139" name="Rectangle 10"/>
          <p:cNvSpPr>
            <a:spLocks noChangeArrowheads="1"/>
          </p:cNvSpPr>
          <p:nvPr/>
        </p:nvSpPr>
        <p:spPr bwMode="auto">
          <a:xfrm>
            <a:off x="2008188" y="1571626"/>
            <a:ext cx="1049337" cy="4508500"/>
          </a:xfrm>
          <a:prstGeom prst="rect">
            <a:avLst/>
          </a:prstGeom>
          <a:solidFill>
            <a:srgbClr val="E1E1E1"/>
          </a:solidFill>
          <a:ln>
            <a:noFill/>
          </a:ln>
        </p:spPr>
        <p:txBody>
          <a:bodyPr vert="horz" wrap="square" lIns="91440" tIns="45720" rIns="91440" bIns="45720" numCol="1" anchor="t" anchorCtr="0" compatLnSpc="1">
            <a:prstTxWarp prst="textNoShape">
              <a:avLst/>
            </a:prstTxWarp>
          </a:bodyPr>
          <a:lstStyle/>
          <a:p>
            <a:endParaRPr lang="en-US"/>
          </a:p>
        </p:txBody>
      </p:sp>
      <p:sp>
        <p:nvSpPr>
          <p:cNvPr id="4099" name="Text Box 2"/>
          <p:cNvSpPr txBox="1">
            <a:spLocks noChangeArrowheads="1"/>
          </p:cNvSpPr>
          <p:nvPr/>
        </p:nvSpPr>
        <p:spPr bwMode="auto">
          <a:xfrm>
            <a:off x="74613" y="-285750"/>
            <a:ext cx="8991600" cy="1461939"/>
          </a:xfrm>
          <a:prstGeom prst="rect">
            <a:avLst/>
          </a:prstGeom>
          <a:noFill/>
          <a:ln w="9525">
            <a:noFill/>
            <a:miter lim="800000"/>
            <a:headEnd/>
            <a:tailEnd/>
          </a:ln>
        </p:spPr>
        <p:txBody>
          <a:bodyPr>
            <a:spAutoFit/>
          </a:bodyPr>
          <a:lstStyle/>
          <a:p>
            <a:pPr algn="ctr" defTabSz="457200" fontAlgn="base">
              <a:spcBef>
                <a:spcPct val="50000"/>
              </a:spcBef>
              <a:spcAft>
                <a:spcPct val="0"/>
              </a:spcAft>
            </a:pPr>
            <a:endParaRPr lang="en-US" sz="1600" b="1" dirty="0" smtClean="0">
              <a:solidFill>
                <a:srgbClr val="000000"/>
              </a:solidFill>
              <a:cs typeface="Arial" charset="0"/>
            </a:endParaRPr>
          </a:p>
          <a:p>
            <a:pPr algn="ctr" defTabSz="457200" fontAlgn="base">
              <a:spcBef>
                <a:spcPct val="50000"/>
              </a:spcBef>
              <a:spcAft>
                <a:spcPct val="0"/>
              </a:spcAft>
            </a:pPr>
            <a:r>
              <a:rPr lang="en-US" sz="3200" b="1" dirty="0" smtClean="0">
                <a:solidFill>
                  <a:srgbClr val="000000"/>
                </a:solidFill>
                <a:cs typeface="Arial" charset="0"/>
              </a:rPr>
              <a:t>Regional Home Price Trends</a:t>
            </a:r>
            <a:endParaRPr lang="en-US" sz="3200" b="1" dirty="0">
              <a:solidFill>
                <a:srgbClr val="000000"/>
              </a:solidFill>
              <a:cs typeface="Arial" charset="0"/>
            </a:endParaRPr>
          </a:p>
          <a:p>
            <a:pPr algn="ctr" defTabSz="457200" fontAlgn="base">
              <a:spcBef>
                <a:spcPts val="600"/>
              </a:spcBef>
              <a:spcAft>
                <a:spcPct val="0"/>
              </a:spcAft>
            </a:pPr>
            <a:r>
              <a:rPr lang="en-US" sz="2000" b="1" dirty="0" err="1" smtClean="0">
                <a:solidFill>
                  <a:srgbClr val="808080"/>
                </a:solidFill>
              </a:rPr>
              <a:t>CoreLogic</a:t>
            </a:r>
            <a:r>
              <a:rPr lang="en-US" sz="2000" b="1" dirty="0" smtClean="0">
                <a:solidFill>
                  <a:srgbClr val="808080"/>
                </a:solidFill>
              </a:rPr>
              <a:t> Single-Family Home Price Index, Seasonally Adjusted</a:t>
            </a:r>
            <a:endParaRPr lang="en-US" sz="2000" b="1" dirty="0">
              <a:solidFill>
                <a:srgbClr val="808080"/>
              </a:solidFill>
            </a:endParaRPr>
          </a:p>
        </p:txBody>
      </p:sp>
      <p:graphicFrame>
        <p:nvGraphicFramePr>
          <p:cNvPr id="48" name="Object 4"/>
          <p:cNvGraphicFramePr>
            <a:graphicFrameLocks noChangeAspect="1"/>
          </p:cNvGraphicFramePr>
          <p:nvPr>
            <p:extLst>
              <p:ext uri="{D42A27DB-BD31-4B8C-83A1-F6EECF244321}">
                <p14:modId xmlns:p14="http://schemas.microsoft.com/office/powerpoint/2010/main" val="1396855232"/>
              </p:ext>
            </p:extLst>
          </p:nvPr>
        </p:nvGraphicFramePr>
        <p:xfrm>
          <a:off x="8764270" y="6492875"/>
          <a:ext cx="379413" cy="365125"/>
        </p:xfrm>
        <a:graphic>
          <a:graphicData uri="http://schemas.openxmlformats.org/presentationml/2006/ole">
            <mc:AlternateContent xmlns:mc="http://schemas.openxmlformats.org/markup-compatibility/2006">
              <mc:Choice xmlns:v="urn:schemas-microsoft-com:vml" Requires="v">
                <p:oleObj spid="_x0000_s1781836" name="Photo Editor Photo" r:id="rId4" imgW="2209524" imgH="2133898" progId="">
                  <p:embed/>
                </p:oleObj>
              </mc:Choice>
              <mc:Fallback>
                <p:oleObj name="Photo Editor Photo" r:id="rId4" imgW="2209524" imgH="213389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4270" y="6492875"/>
                        <a:ext cx="379413" cy="365125"/>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oleObj>
              </mc:Fallback>
            </mc:AlternateContent>
          </a:graphicData>
        </a:graphic>
      </p:graphicFrame>
      <p:sp>
        <p:nvSpPr>
          <p:cNvPr id="49" name="Rectangle 22"/>
          <p:cNvSpPr>
            <a:spLocks noChangeArrowheads="1"/>
          </p:cNvSpPr>
          <p:nvPr/>
        </p:nvSpPr>
        <p:spPr bwMode="auto">
          <a:xfrm>
            <a:off x="8800532" y="6554153"/>
            <a:ext cx="357188" cy="279400"/>
          </a:xfrm>
          <a:prstGeom prst="rect">
            <a:avLst/>
          </a:prstGeom>
          <a:noFill/>
          <a:ln w="9525">
            <a:noFill/>
            <a:miter lim="800000"/>
            <a:headEnd/>
            <a:tailEnd/>
          </a:ln>
        </p:spPr>
        <p:txBody>
          <a:bodyPr wrap="square" lIns="92064" tIns="46033" rIns="92064" bIns="46033">
            <a:spAutoFit/>
          </a:bodyPr>
          <a:lstStyle/>
          <a:p>
            <a:pPr algn="ctr" defTabSz="457200" eaLnBrk="0" hangingPunct="0"/>
            <a:fld id="{2273D20E-755C-42B7-87E0-748A99F9BE24}" type="slidenum">
              <a:rPr lang="en-US" sz="1200" b="1">
                <a:solidFill>
                  <a:srgbClr val="4D4D4D"/>
                </a:solidFill>
              </a:rPr>
              <a:pPr algn="ctr" defTabSz="457200" eaLnBrk="0" hangingPunct="0"/>
              <a:t>8</a:t>
            </a:fld>
            <a:endParaRPr lang="en-US" sz="1200" b="1" dirty="0">
              <a:solidFill>
                <a:srgbClr val="4D4D4D"/>
              </a:solidFill>
            </a:endParaRPr>
          </a:p>
        </p:txBody>
      </p:sp>
      <p:sp>
        <p:nvSpPr>
          <p:cNvPr id="45" name="Rectangle 12"/>
          <p:cNvSpPr>
            <a:spLocks noChangeArrowheads="1"/>
          </p:cNvSpPr>
          <p:nvPr/>
        </p:nvSpPr>
        <p:spPr bwMode="auto">
          <a:xfrm>
            <a:off x="-15338" y="6604749"/>
            <a:ext cx="8092538" cy="209550"/>
          </a:xfrm>
          <a:prstGeom prst="rect">
            <a:avLst/>
          </a:prstGeom>
          <a:noFill/>
          <a:ln w="9525">
            <a:noFill/>
            <a:miter lim="800000"/>
            <a:headEnd/>
            <a:tailEnd/>
          </a:ln>
        </p:spPr>
        <p:txBody>
          <a:bodyPr/>
          <a:lstStyle/>
          <a:p>
            <a:pPr marL="342900" indent="-342900" defTabSz="457200" eaLnBrk="0" fontAlgn="base" hangingPunct="0">
              <a:lnSpc>
                <a:spcPts val="800"/>
              </a:lnSpc>
              <a:spcBef>
                <a:spcPct val="20000"/>
              </a:spcBef>
              <a:spcAft>
                <a:spcPct val="0"/>
              </a:spcAft>
            </a:pPr>
            <a:r>
              <a:rPr lang="en-US" sz="1050" dirty="0">
                <a:solidFill>
                  <a:prstClr val="white">
                    <a:lumMod val="50000"/>
                  </a:prstClr>
                </a:solidFill>
                <a:cs typeface="Arial" charset="0"/>
              </a:rPr>
              <a:t>Source: </a:t>
            </a:r>
            <a:r>
              <a:rPr lang="en-US" sz="1050" dirty="0" err="1">
                <a:solidFill>
                  <a:prstClr val="white">
                    <a:lumMod val="50000"/>
                  </a:prstClr>
                </a:solidFill>
                <a:cs typeface="Arial" charset="0"/>
              </a:rPr>
              <a:t>CoreLogic</a:t>
            </a:r>
            <a:r>
              <a:rPr lang="en-US" sz="1050" dirty="0">
                <a:solidFill>
                  <a:prstClr val="white">
                    <a:lumMod val="50000"/>
                  </a:prstClr>
                </a:solidFill>
                <a:cs typeface="Arial" charset="0"/>
              </a:rPr>
              <a:t> Home Price Index (including distressed sales); Aggregation and seasonal adjustment by FRBNY staff.</a:t>
            </a:r>
          </a:p>
        </p:txBody>
      </p:sp>
      <p:sp>
        <p:nvSpPr>
          <p:cNvPr id="14" name="Freeform 8"/>
          <p:cNvSpPr>
            <a:spLocks noEditPoints="1"/>
          </p:cNvSpPr>
          <p:nvPr/>
        </p:nvSpPr>
        <p:spPr bwMode="auto">
          <a:xfrm>
            <a:off x="765175" y="1570038"/>
            <a:ext cx="7764462" cy="3606800"/>
          </a:xfrm>
          <a:custGeom>
            <a:avLst/>
            <a:gdLst>
              <a:gd name="T0" fmla="*/ 0 w 4891"/>
              <a:gd name="T1" fmla="*/ 2272 h 2272"/>
              <a:gd name="T2" fmla="*/ 4891 w 4891"/>
              <a:gd name="T3" fmla="*/ 2272 h 2272"/>
              <a:gd name="T4" fmla="*/ 4891 w 4891"/>
              <a:gd name="T5" fmla="*/ 2272 h 2272"/>
              <a:gd name="T6" fmla="*/ 0 w 4891"/>
              <a:gd name="T7" fmla="*/ 2272 h 2272"/>
              <a:gd name="T8" fmla="*/ 0 w 4891"/>
              <a:gd name="T9" fmla="*/ 2272 h 2272"/>
              <a:gd name="T10" fmla="*/ 0 w 4891"/>
              <a:gd name="T11" fmla="*/ 1704 h 2272"/>
              <a:gd name="T12" fmla="*/ 4891 w 4891"/>
              <a:gd name="T13" fmla="*/ 1704 h 2272"/>
              <a:gd name="T14" fmla="*/ 4891 w 4891"/>
              <a:gd name="T15" fmla="*/ 1705 h 2272"/>
              <a:gd name="T16" fmla="*/ 0 w 4891"/>
              <a:gd name="T17" fmla="*/ 1705 h 2272"/>
              <a:gd name="T18" fmla="*/ 0 w 4891"/>
              <a:gd name="T19" fmla="*/ 1704 h 2272"/>
              <a:gd name="T20" fmla="*/ 0 w 4891"/>
              <a:gd name="T21" fmla="*/ 1136 h 2272"/>
              <a:gd name="T22" fmla="*/ 4891 w 4891"/>
              <a:gd name="T23" fmla="*/ 1136 h 2272"/>
              <a:gd name="T24" fmla="*/ 4891 w 4891"/>
              <a:gd name="T25" fmla="*/ 1137 h 2272"/>
              <a:gd name="T26" fmla="*/ 0 w 4891"/>
              <a:gd name="T27" fmla="*/ 1137 h 2272"/>
              <a:gd name="T28" fmla="*/ 0 w 4891"/>
              <a:gd name="T29" fmla="*/ 1136 h 2272"/>
              <a:gd name="T30" fmla="*/ 0 w 4891"/>
              <a:gd name="T31" fmla="*/ 568 h 2272"/>
              <a:gd name="T32" fmla="*/ 4891 w 4891"/>
              <a:gd name="T33" fmla="*/ 568 h 2272"/>
              <a:gd name="T34" fmla="*/ 4891 w 4891"/>
              <a:gd name="T35" fmla="*/ 569 h 2272"/>
              <a:gd name="T36" fmla="*/ 0 w 4891"/>
              <a:gd name="T37" fmla="*/ 569 h 2272"/>
              <a:gd name="T38" fmla="*/ 0 w 4891"/>
              <a:gd name="T39" fmla="*/ 568 h 2272"/>
              <a:gd name="T40" fmla="*/ 0 w 4891"/>
              <a:gd name="T41" fmla="*/ 0 h 2272"/>
              <a:gd name="T42" fmla="*/ 4891 w 4891"/>
              <a:gd name="T43" fmla="*/ 0 h 2272"/>
              <a:gd name="T44" fmla="*/ 4891 w 4891"/>
              <a:gd name="T45" fmla="*/ 1 h 2272"/>
              <a:gd name="T46" fmla="*/ 0 w 4891"/>
              <a:gd name="T47" fmla="*/ 1 h 2272"/>
              <a:gd name="T48" fmla="*/ 0 w 4891"/>
              <a:gd name="T49"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1" h="2272">
                <a:moveTo>
                  <a:pt x="0" y="2272"/>
                </a:moveTo>
                <a:lnTo>
                  <a:pt x="4891" y="2272"/>
                </a:lnTo>
                <a:lnTo>
                  <a:pt x="4891" y="2272"/>
                </a:lnTo>
                <a:lnTo>
                  <a:pt x="0" y="2272"/>
                </a:lnTo>
                <a:lnTo>
                  <a:pt x="0" y="2272"/>
                </a:lnTo>
                <a:close/>
                <a:moveTo>
                  <a:pt x="0" y="1704"/>
                </a:moveTo>
                <a:lnTo>
                  <a:pt x="4891" y="1704"/>
                </a:lnTo>
                <a:lnTo>
                  <a:pt x="4891" y="1705"/>
                </a:lnTo>
                <a:lnTo>
                  <a:pt x="0" y="1705"/>
                </a:lnTo>
                <a:lnTo>
                  <a:pt x="0" y="1704"/>
                </a:lnTo>
                <a:close/>
                <a:moveTo>
                  <a:pt x="0" y="1136"/>
                </a:moveTo>
                <a:lnTo>
                  <a:pt x="4891" y="1136"/>
                </a:lnTo>
                <a:lnTo>
                  <a:pt x="4891" y="1137"/>
                </a:lnTo>
                <a:lnTo>
                  <a:pt x="0" y="1137"/>
                </a:lnTo>
                <a:lnTo>
                  <a:pt x="0" y="1136"/>
                </a:lnTo>
                <a:close/>
                <a:moveTo>
                  <a:pt x="0" y="568"/>
                </a:moveTo>
                <a:lnTo>
                  <a:pt x="4891" y="568"/>
                </a:lnTo>
                <a:lnTo>
                  <a:pt x="4891" y="569"/>
                </a:lnTo>
                <a:lnTo>
                  <a:pt x="0" y="569"/>
                </a:lnTo>
                <a:lnTo>
                  <a:pt x="0" y="568"/>
                </a:lnTo>
                <a:close/>
                <a:moveTo>
                  <a:pt x="0" y="0"/>
                </a:moveTo>
                <a:lnTo>
                  <a:pt x="4891" y="0"/>
                </a:lnTo>
                <a:lnTo>
                  <a:pt x="4891" y="1"/>
                </a:lnTo>
                <a:lnTo>
                  <a:pt x="0" y="1"/>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p:nvSpPr>
        <p:spPr bwMode="auto">
          <a:xfrm>
            <a:off x="760413" y="1568451"/>
            <a:ext cx="7773987" cy="4514850"/>
          </a:xfrm>
          <a:custGeom>
            <a:avLst/>
            <a:gdLst>
              <a:gd name="T0" fmla="*/ 0 w 24744"/>
              <a:gd name="T1" fmla="*/ 12 h 13980"/>
              <a:gd name="T2" fmla="*/ 12 w 24744"/>
              <a:gd name="T3" fmla="*/ 0 h 13980"/>
              <a:gd name="T4" fmla="*/ 24732 w 24744"/>
              <a:gd name="T5" fmla="*/ 0 h 13980"/>
              <a:gd name="T6" fmla="*/ 24744 w 24744"/>
              <a:gd name="T7" fmla="*/ 12 h 13980"/>
              <a:gd name="T8" fmla="*/ 24744 w 24744"/>
              <a:gd name="T9" fmla="*/ 13968 h 13980"/>
              <a:gd name="T10" fmla="*/ 24732 w 24744"/>
              <a:gd name="T11" fmla="*/ 13980 h 13980"/>
              <a:gd name="T12" fmla="*/ 12 w 24744"/>
              <a:gd name="T13" fmla="*/ 13980 h 13980"/>
              <a:gd name="T14" fmla="*/ 0 w 24744"/>
              <a:gd name="T15" fmla="*/ 13968 h 13980"/>
              <a:gd name="T16" fmla="*/ 0 w 24744"/>
              <a:gd name="T17" fmla="*/ 12 h 13980"/>
              <a:gd name="T18" fmla="*/ 24 w 24744"/>
              <a:gd name="T19" fmla="*/ 13968 h 13980"/>
              <a:gd name="T20" fmla="*/ 12 w 24744"/>
              <a:gd name="T21" fmla="*/ 13956 h 13980"/>
              <a:gd name="T22" fmla="*/ 24732 w 24744"/>
              <a:gd name="T23" fmla="*/ 13956 h 13980"/>
              <a:gd name="T24" fmla="*/ 24720 w 24744"/>
              <a:gd name="T25" fmla="*/ 13968 h 13980"/>
              <a:gd name="T26" fmla="*/ 24720 w 24744"/>
              <a:gd name="T27" fmla="*/ 12 h 13980"/>
              <a:gd name="T28" fmla="*/ 24732 w 24744"/>
              <a:gd name="T29" fmla="*/ 24 h 13980"/>
              <a:gd name="T30" fmla="*/ 12 w 24744"/>
              <a:gd name="T31" fmla="*/ 24 h 13980"/>
              <a:gd name="T32" fmla="*/ 24 w 24744"/>
              <a:gd name="T33" fmla="*/ 12 h 13980"/>
              <a:gd name="T34" fmla="*/ 24 w 24744"/>
              <a:gd name="T35" fmla="*/ 13968 h 13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44" h="13980">
                <a:moveTo>
                  <a:pt x="0" y="12"/>
                </a:moveTo>
                <a:cubicBezTo>
                  <a:pt x="0" y="6"/>
                  <a:pt x="6" y="0"/>
                  <a:pt x="12" y="0"/>
                </a:cubicBezTo>
                <a:lnTo>
                  <a:pt x="24732" y="0"/>
                </a:lnTo>
                <a:cubicBezTo>
                  <a:pt x="24739" y="0"/>
                  <a:pt x="24744" y="6"/>
                  <a:pt x="24744" y="12"/>
                </a:cubicBezTo>
                <a:lnTo>
                  <a:pt x="24744" y="13968"/>
                </a:lnTo>
                <a:cubicBezTo>
                  <a:pt x="24744" y="13975"/>
                  <a:pt x="24739" y="13980"/>
                  <a:pt x="24732" y="13980"/>
                </a:cubicBezTo>
                <a:lnTo>
                  <a:pt x="12" y="13980"/>
                </a:lnTo>
                <a:cubicBezTo>
                  <a:pt x="6" y="13980"/>
                  <a:pt x="0" y="13975"/>
                  <a:pt x="0" y="13968"/>
                </a:cubicBezTo>
                <a:lnTo>
                  <a:pt x="0" y="12"/>
                </a:lnTo>
                <a:close/>
                <a:moveTo>
                  <a:pt x="24" y="13968"/>
                </a:moveTo>
                <a:lnTo>
                  <a:pt x="12" y="13956"/>
                </a:lnTo>
                <a:lnTo>
                  <a:pt x="24732" y="13956"/>
                </a:lnTo>
                <a:lnTo>
                  <a:pt x="24720" y="13968"/>
                </a:lnTo>
                <a:lnTo>
                  <a:pt x="24720" y="12"/>
                </a:lnTo>
                <a:lnTo>
                  <a:pt x="24732" y="24"/>
                </a:lnTo>
                <a:lnTo>
                  <a:pt x="12" y="24"/>
                </a:lnTo>
                <a:lnTo>
                  <a:pt x="24" y="12"/>
                </a:lnTo>
                <a:lnTo>
                  <a:pt x="24" y="13968"/>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27141" name="Rectangle 11"/>
          <p:cNvSpPr>
            <a:spLocks noChangeArrowheads="1"/>
          </p:cNvSpPr>
          <p:nvPr/>
        </p:nvSpPr>
        <p:spPr bwMode="auto">
          <a:xfrm>
            <a:off x="8526463" y="1571626"/>
            <a:ext cx="7937" cy="4508500"/>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27142" name="Rectangle 12"/>
          <p:cNvSpPr>
            <a:spLocks noChangeArrowheads="1"/>
          </p:cNvSpPr>
          <p:nvPr/>
        </p:nvSpPr>
        <p:spPr bwMode="auto">
          <a:xfrm>
            <a:off x="760413" y="1571626"/>
            <a:ext cx="7937" cy="4508500"/>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27143" name="Freeform 13"/>
          <p:cNvSpPr>
            <a:spLocks noEditPoints="1"/>
          </p:cNvSpPr>
          <p:nvPr/>
        </p:nvSpPr>
        <p:spPr bwMode="auto">
          <a:xfrm>
            <a:off x="720725" y="1568451"/>
            <a:ext cx="42862" cy="4514850"/>
          </a:xfrm>
          <a:custGeom>
            <a:avLst/>
            <a:gdLst>
              <a:gd name="T0" fmla="*/ 0 w 27"/>
              <a:gd name="T1" fmla="*/ 2839 h 2844"/>
              <a:gd name="T2" fmla="*/ 27 w 27"/>
              <a:gd name="T3" fmla="*/ 2839 h 2844"/>
              <a:gd name="T4" fmla="*/ 27 w 27"/>
              <a:gd name="T5" fmla="*/ 2844 h 2844"/>
              <a:gd name="T6" fmla="*/ 0 w 27"/>
              <a:gd name="T7" fmla="*/ 2844 h 2844"/>
              <a:gd name="T8" fmla="*/ 0 w 27"/>
              <a:gd name="T9" fmla="*/ 2839 h 2844"/>
              <a:gd name="T10" fmla="*/ 0 w 27"/>
              <a:gd name="T11" fmla="*/ 2271 h 2844"/>
              <a:gd name="T12" fmla="*/ 27 w 27"/>
              <a:gd name="T13" fmla="*/ 2271 h 2844"/>
              <a:gd name="T14" fmla="*/ 27 w 27"/>
              <a:gd name="T15" fmla="*/ 2276 h 2844"/>
              <a:gd name="T16" fmla="*/ 0 w 27"/>
              <a:gd name="T17" fmla="*/ 2276 h 2844"/>
              <a:gd name="T18" fmla="*/ 0 w 27"/>
              <a:gd name="T19" fmla="*/ 2271 h 2844"/>
              <a:gd name="T20" fmla="*/ 0 w 27"/>
              <a:gd name="T21" fmla="*/ 1703 h 2844"/>
              <a:gd name="T22" fmla="*/ 27 w 27"/>
              <a:gd name="T23" fmla="*/ 1703 h 2844"/>
              <a:gd name="T24" fmla="*/ 27 w 27"/>
              <a:gd name="T25" fmla="*/ 1708 h 2844"/>
              <a:gd name="T26" fmla="*/ 0 w 27"/>
              <a:gd name="T27" fmla="*/ 1708 h 2844"/>
              <a:gd name="T28" fmla="*/ 0 w 27"/>
              <a:gd name="T29" fmla="*/ 1703 h 2844"/>
              <a:gd name="T30" fmla="*/ 0 w 27"/>
              <a:gd name="T31" fmla="*/ 1135 h 2844"/>
              <a:gd name="T32" fmla="*/ 27 w 27"/>
              <a:gd name="T33" fmla="*/ 1135 h 2844"/>
              <a:gd name="T34" fmla="*/ 27 w 27"/>
              <a:gd name="T35" fmla="*/ 1140 h 2844"/>
              <a:gd name="T36" fmla="*/ 0 w 27"/>
              <a:gd name="T37" fmla="*/ 1140 h 2844"/>
              <a:gd name="T38" fmla="*/ 0 w 27"/>
              <a:gd name="T39" fmla="*/ 1135 h 2844"/>
              <a:gd name="T40" fmla="*/ 0 w 27"/>
              <a:gd name="T41" fmla="*/ 568 h 2844"/>
              <a:gd name="T42" fmla="*/ 27 w 27"/>
              <a:gd name="T43" fmla="*/ 568 h 2844"/>
              <a:gd name="T44" fmla="*/ 27 w 27"/>
              <a:gd name="T45" fmla="*/ 573 h 2844"/>
              <a:gd name="T46" fmla="*/ 0 w 27"/>
              <a:gd name="T47" fmla="*/ 573 h 2844"/>
              <a:gd name="T48" fmla="*/ 0 w 27"/>
              <a:gd name="T49" fmla="*/ 568 h 2844"/>
              <a:gd name="T50" fmla="*/ 0 w 27"/>
              <a:gd name="T51" fmla="*/ 0 h 2844"/>
              <a:gd name="T52" fmla="*/ 27 w 27"/>
              <a:gd name="T53" fmla="*/ 0 h 2844"/>
              <a:gd name="T54" fmla="*/ 27 w 27"/>
              <a:gd name="T55" fmla="*/ 5 h 2844"/>
              <a:gd name="T56" fmla="*/ 0 w 27"/>
              <a:gd name="T57" fmla="*/ 5 h 2844"/>
              <a:gd name="T58" fmla="*/ 0 w 27"/>
              <a:gd name="T59" fmla="*/ 0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844">
                <a:moveTo>
                  <a:pt x="0" y="2839"/>
                </a:moveTo>
                <a:lnTo>
                  <a:pt x="27" y="2839"/>
                </a:lnTo>
                <a:lnTo>
                  <a:pt x="27" y="2844"/>
                </a:lnTo>
                <a:lnTo>
                  <a:pt x="0" y="2844"/>
                </a:lnTo>
                <a:lnTo>
                  <a:pt x="0" y="2839"/>
                </a:lnTo>
                <a:close/>
                <a:moveTo>
                  <a:pt x="0" y="2271"/>
                </a:moveTo>
                <a:lnTo>
                  <a:pt x="27" y="2271"/>
                </a:lnTo>
                <a:lnTo>
                  <a:pt x="27" y="2276"/>
                </a:lnTo>
                <a:lnTo>
                  <a:pt x="0" y="2276"/>
                </a:lnTo>
                <a:lnTo>
                  <a:pt x="0" y="2271"/>
                </a:lnTo>
                <a:close/>
                <a:moveTo>
                  <a:pt x="0" y="1703"/>
                </a:moveTo>
                <a:lnTo>
                  <a:pt x="27" y="1703"/>
                </a:lnTo>
                <a:lnTo>
                  <a:pt x="27" y="1708"/>
                </a:lnTo>
                <a:lnTo>
                  <a:pt x="0" y="1708"/>
                </a:lnTo>
                <a:lnTo>
                  <a:pt x="0" y="1703"/>
                </a:lnTo>
                <a:close/>
                <a:moveTo>
                  <a:pt x="0" y="1135"/>
                </a:moveTo>
                <a:lnTo>
                  <a:pt x="27" y="1135"/>
                </a:lnTo>
                <a:lnTo>
                  <a:pt x="27" y="1140"/>
                </a:lnTo>
                <a:lnTo>
                  <a:pt x="0" y="1140"/>
                </a:lnTo>
                <a:lnTo>
                  <a:pt x="0" y="1135"/>
                </a:lnTo>
                <a:close/>
                <a:moveTo>
                  <a:pt x="0" y="568"/>
                </a:moveTo>
                <a:lnTo>
                  <a:pt x="27" y="568"/>
                </a:lnTo>
                <a:lnTo>
                  <a:pt x="27" y="573"/>
                </a:lnTo>
                <a:lnTo>
                  <a:pt x="0" y="573"/>
                </a:lnTo>
                <a:lnTo>
                  <a:pt x="0" y="568"/>
                </a:lnTo>
                <a:close/>
                <a:moveTo>
                  <a:pt x="0" y="0"/>
                </a:moveTo>
                <a:lnTo>
                  <a:pt x="27" y="0"/>
                </a:lnTo>
                <a:lnTo>
                  <a:pt x="27" y="5"/>
                </a:lnTo>
                <a:lnTo>
                  <a:pt x="0" y="5"/>
                </a:lnTo>
                <a:lnTo>
                  <a:pt x="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27144" name="Rectangle 14"/>
          <p:cNvSpPr>
            <a:spLocks noChangeArrowheads="1"/>
          </p:cNvSpPr>
          <p:nvPr/>
        </p:nvSpPr>
        <p:spPr bwMode="auto">
          <a:xfrm>
            <a:off x="763588" y="6075363"/>
            <a:ext cx="7766050" cy="7938"/>
          </a:xfrm>
          <a:prstGeom prst="rect">
            <a:avLst/>
          </a:pr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27145" name="Freeform 15"/>
          <p:cNvSpPr>
            <a:spLocks noEditPoints="1"/>
          </p:cNvSpPr>
          <p:nvPr/>
        </p:nvSpPr>
        <p:spPr bwMode="auto">
          <a:xfrm>
            <a:off x="760413" y="6080126"/>
            <a:ext cx="7302500" cy="44450"/>
          </a:xfrm>
          <a:custGeom>
            <a:avLst/>
            <a:gdLst>
              <a:gd name="T0" fmla="*/ 5 w 4600"/>
              <a:gd name="T1" fmla="*/ 0 h 28"/>
              <a:gd name="T2" fmla="*/ 5 w 4600"/>
              <a:gd name="T3" fmla="*/ 28 h 28"/>
              <a:gd name="T4" fmla="*/ 0 w 4600"/>
              <a:gd name="T5" fmla="*/ 28 h 28"/>
              <a:gd name="T6" fmla="*/ 0 w 4600"/>
              <a:gd name="T7" fmla="*/ 0 h 28"/>
              <a:gd name="T8" fmla="*/ 5 w 4600"/>
              <a:gd name="T9" fmla="*/ 0 h 28"/>
              <a:gd name="T10" fmla="*/ 423 w 4600"/>
              <a:gd name="T11" fmla="*/ 0 h 28"/>
              <a:gd name="T12" fmla="*/ 423 w 4600"/>
              <a:gd name="T13" fmla="*/ 28 h 28"/>
              <a:gd name="T14" fmla="*/ 418 w 4600"/>
              <a:gd name="T15" fmla="*/ 28 h 28"/>
              <a:gd name="T16" fmla="*/ 418 w 4600"/>
              <a:gd name="T17" fmla="*/ 0 h 28"/>
              <a:gd name="T18" fmla="*/ 423 w 4600"/>
              <a:gd name="T19" fmla="*/ 0 h 28"/>
              <a:gd name="T20" fmla="*/ 841 w 4600"/>
              <a:gd name="T21" fmla="*/ 0 h 28"/>
              <a:gd name="T22" fmla="*/ 841 w 4600"/>
              <a:gd name="T23" fmla="*/ 28 h 28"/>
              <a:gd name="T24" fmla="*/ 836 w 4600"/>
              <a:gd name="T25" fmla="*/ 28 h 28"/>
              <a:gd name="T26" fmla="*/ 836 w 4600"/>
              <a:gd name="T27" fmla="*/ 0 h 28"/>
              <a:gd name="T28" fmla="*/ 841 w 4600"/>
              <a:gd name="T29" fmla="*/ 0 h 28"/>
              <a:gd name="T30" fmla="*/ 1258 w 4600"/>
              <a:gd name="T31" fmla="*/ 0 h 28"/>
              <a:gd name="T32" fmla="*/ 1258 w 4600"/>
              <a:gd name="T33" fmla="*/ 28 h 28"/>
              <a:gd name="T34" fmla="*/ 1254 w 4600"/>
              <a:gd name="T35" fmla="*/ 28 h 28"/>
              <a:gd name="T36" fmla="*/ 1254 w 4600"/>
              <a:gd name="T37" fmla="*/ 0 h 28"/>
              <a:gd name="T38" fmla="*/ 1258 w 4600"/>
              <a:gd name="T39" fmla="*/ 0 h 28"/>
              <a:gd name="T40" fmla="*/ 1676 w 4600"/>
              <a:gd name="T41" fmla="*/ 0 h 28"/>
              <a:gd name="T42" fmla="*/ 1676 w 4600"/>
              <a:gd name="T43" fmla="*/ 28 h 28"/>
              <a:gd name="T44" fmla="*/ 1671 w 4600"/>
              <a:gd name="T45" fmla="*/ 28 h 28"/>
              <a:gd name="T46" fmla="*/ 1671 w 4600"/>
              <a:gd name="T47" fmla="*/ 0 h 28"/>
              <a:gd name="T48" fmla="*/ 1676 w 4600"/>
              <a:gd name="T49" fmla="*/ 0 h 28"/>
              <a:gd name="T50" fmla="*/ 2094 w 4600"/>
              <a:gd name="T51" fmla="*/ 0 h 28"/>
              <a:gd name="T52" fmla="*/ 2094 w 4600"/>
              <a:gd name="T53" fmla="*/ 28 h 28"/>
              <a:gd name="T54" fmla="*/ 2089 w 4600"/>
              <a:gd name="T55" fmla="*/ 28 h 28"/>
              <a:gd name="T56" fmla="*/ 2089 w 4600"/>
              <a:gd name="T57" fmla="*/ 0 h 28"/>
              <a:gd name="T58" fmla="*/ 2094 w 4600"/>
              <a:gd name="T59" fmla="*/ 0 h 28"/>
              <a:gd name="T60" fmla="*/ 2512 w 4600"/>
              <a:gd name="T61" fmla="*/ 0 h 28"/>
              <a:gd name="T62" fmla="*/ 2512 w 4600"/>
              <a:gd name="T63" fmla="*/ 28 h 28"/>
              <a:gd name="T64" fmla="*/ 2507 w 4600"/>
              <a:gd name="T65" fmla="*/ 28 h 28"/>
              <a:gd name="T66" fmla="*/ 2507 w 4600"/>
              <a:gd name="T67" fmla="*/ 0 h 28"/>
              <a:gd name="T68" fmla="*/ 2512 w 4600"/>
              <a:gd name="T69" fmla="*/ 0 h 28"/>
              <a:gd name="T70" fmla="*/ 2929 w 4600"/>
              <a:gd name="T71" fmla="*/ 0 h 28"/>
              <a:gd name="T72" fmla="*/ 2929 w 4600"/>
              <a:gd name="T73" fmla="*/ 28 h 28"/>
              <a:gd name="T74" fmla="*/ 2925 w 4600"/>
              <a:gd name="T75" fmla="*/ 28 h 28"/>
              <a:gd name="T76" fmla="*/ 2925 w 4600"/>
              <a:gd name="T77" fmla="*/ 0 h 28"/>
              <a:gd name="T78" fmla="*/ 2929 w 4600"/>
              <a:gd name="T79" fmla="*/ 0 h 28"/>
              <a:gd name="T80" fmla="*/ 3347 w 4600"/>
              <a:gd name="T81" fmla="*/ 0 h 28"/>
              <a:gd name="T82" fmla="*/ 3347 w 4600"/>
              <a:gd name="T83" fmla="*/ 28 h 28"/>
              <a:gd name="T84" fmla="*/ 3343 w 4600"/>
              <a:gd name="T85" fmla="*/ 28 h 28"/>
              <a:gd name="T86" fmla="*/ 3343 w 4600"/>
              <a:gd name="T87" fmla="*/ 0 h 28"/>
              <a:gd name="T88" fmla="*/ 3347 w 4600"/>
              <a:gd name="T89" fmla="*/ 0 h 28"/>
              <a:gd name="T90" fmla="*/ 3765 w 4600"/>
              <a:gd name="T91" fmla="*/ 0 h 28"/>
              <a:gd name="T92" fmla="*/ 3765 w 4600"/>
              <a:gd name="T93" fmla="*/ 28 h 28"/>
              <a:gd name="T94" fmla="*/ 3760 w 4600"/>
              <a:gd name="T95" fmla="*/ 28 h 28"/>
              <a:gd name="T96" fmla="*/ 3760 w 4600"/>
              <a:gd name="T97" fmla="*/ 0 h 28"/>
              <a:gd name="T98" fmla="*/ 3765 w 4600"/>
              <a:gd name="T99" fmla="*/ 0 h 28"/>
              <a:gd name="T100" fmla="*/ 4183 w 4600"/>
              <a:gd name="T101" fmla="*/ 0 h 28"/>
              <a:gd name="T102" fmla="*/ 4183 w 4600"/>
              <a:gd name="T103" fmla="*/ 28 h 28"/>
              <a:gd name="T104" fmla="*/ 4178 w 4600"/>
              <a:gd name="T105" fmla="*/ 28 h 28"/>
              <a:gd name="T106" fmla="*/ 4178 w 4600"/>
              <a:gd name="T107" fmla="*/ 0 h 28"/>
              <a:gd name="T108" fmla="*/ 4183 w 4600"/>
              <a:gd name="T109" fmla="*/ 0 h 28"/>
              <a:gd name="T110" fmla="*/ 4600 w 4600"/>
              <a:gd name="T111" fmla="*/ 0 h 28"/>
              <a:gd name="T112" fmla="*/ 4600 w 4600"/>
              <a:gd name="T113" fmla="*/ 28 h 28"/>
              <a:gd name="T114" fmla="*/ 4596 w 4600"/>
              <a:gd name="T115" fmla="*/ 28 h 28"/>
              <a:gd name="T116" fmla="*/ 4596 w 4600"/>
              <a:gd name="T117" fmla="*/ 0 h 28"/>
              <a:gd name="T118" fmla="*/ 4600 w 4600"/>
              <a:gd name="T1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0" h="28">
                <a:moveTo>
                  <a:pt x="5" y="0"/>
                </a:moveTo>
                <a:lnTo>
                  <a:pt x="5" y="28"/>
                </a:lnTo>
                <a:lnTo>
                  <a:pt x="0" y="28"/>
                </a:lnTo>
                <a:lnTo>
                  <a:pt x="0" y="0"/>
                </a:lnTo>
                <a:lnTo>
                  <a:pt x="5" y="0"/>
                </a:lnTo>
                <a:close/>
                <a:moveTo>
                  <a:pt x="423" y="0"/>
                </a:moveTo>
                <a:lnTo>
                  <a:pt x="423" y="28"/>
                </a:lnTo>
                <a:lnTo>
                  <a:pt x="418" y="28"/>
                </a:lnTo>
                <a:lnTo>
                  <a:pt x="418" y="0"/>
                </a:lnTo>
                <a:lnTo>
                  <a:pt x="423" y="0"/>
                </a:lnTo>
                <a:close/>
                <a:moveTo>
                  <a:pt x="841" y="0"/>
                </a:moveTo>
                <a:lnTo>
                  <a:pt x="841" y="28"/>
                </a:lnTo>
                <a:lnTo>
                  <a:pt x="836" y="28"/>
                </a:lnTo>
                <a:lnTo>
                  <a:pt x="836" y="0"/>
                </a:lnTo>
                <a:lnTo>
                  <a:pt x="841" y="0"/>
                </a:lnTo>
                <a:close/>
                <a:moveTo>
                  <a:pt x="1258" y="0"/>
                </a:moveTo>
                <a:lnTo>
                  <a:pt x="1258" y="28"/>
                </a:lnTo>
                <a:lnTo>
                  <a:pt x="1254" y="28"/>
                </a:lnTo>
                <a:lnTo>
                  <a:pt x="1254" y="0"/>
                </a:lnTo>
                <a:lnTo>
                  <a:pt x="1258" y="0"/>
                </a:lnTo>
                <a:close/>
                <a:moveTo>
                  <a:pt x="1676" y="0"/>
                </a:moveTo>
                <a:lnTo>
                  <a:pt x="1676" y="28"/>
                </a:lnTo>
                <a:lnTo>
                  <a:pt x="1671" y="28"/>
                </a:lnTo>
                <a:lnTo>
                  <a:pt x="1671" y="0"/>
                </a:lnTo>
                <a:lnTo>
                  <a:pt x="1676" y="0"/>
                </a:lnTo>
                <a:close/>
                <a:moveTo>
                  <a:pt x="2094" y="0"/>
                </a:moveTo>
                <a:lnTo>
                  <a:pt x="2094" y="28"/>
                </a:lnTo>
                <a:lnTo>
                  <a:pt x="2089" y="28"/>
                </a:lnTo>
                <a:lnTo>
                  <a:pt x="2089" y="0"/>
                </a:lnTo>
                <a:lnTo>
                  <a:pt x="2094" y="0"/>
                </a:lnTo>
                <a:close/>
                <a:moveTo>
                  <a:pt x="2512" y="0"/>
                </a:moveTo>
                <a:lnTo>
                  <a:pt x="2512" y="28"/>
                </a:lnTo>
                <a:lnTo>
                  <a:pt x="2507" y="28"/>
                </a:lnTo>
                <a:lnTo>
                  <a:pt x="2507" y="0"/>
                </a:lnTo>
                <a:lnTo>
                  <a:pt x="2512" y="0"/>
                </a:lnTo>
                <a:close/>
                <a:moveTo>
                  <a:pt x="2929" y="0"/>
                </a:moveTo>
                <a:lnTo>
                  <a:pt x="2929" y="28"/>
                </a:lnTo>
                <a:lnTo>
                  <a:pt x="2925" y="28"/>
                </a:lnTo>
                <a:lnTo>
                  <a:pt x="2925" y="0"/>
                </a:lnTo>
                <a:lnTo>
                  <a:pt x="2929" y="0"/>
                </a:lnTo>
                <a:close/>
                <a:moveTo>
                  <a:pt x="3347" y="0"/>
                </a:moveTo>
                <a:lnTo>
                  <a:pt x="3347" y="28"/>
                </a:lnTo>
                <a:lnTo>
                  <a:pt x="3343" y="28"/>
                </a:lnTo>
                <a:lnTo>
                  <a:pt x="3343" y="0"/>
                </a:lnTo>
                <a:lnTo>
                  <a:pt x="3347" y="0"/>
                </a:lnTo>
                <a:close/>
                <a:moveTo>
                  <a:pt x="3765" y="0"/>
                </a:moveTo>
                <a:lnTo>
                  <a:pt x="3765" y="28"/>
                </a:lnTo>
                <a:lnTo>
                  <a:pt x="3760" y="28"/>
                </a:lnTo>
                <a:lnTo>
                  <a:pt x="3760" y="0"/>
                </a:lnTo>
                <a:lnTo>
                  <a:pt x="3765" y="0"/>
                </a:lnTo>
                <a:close/>
                <a:moveTo>
                  <a:pt x="4183" y="0"/>
                </a:moveTo>
                <a:lnTo>
                  <a:pt x="4183" y="28"/>
                </a:lnTo>
                <a:lnTo>
                  <a:pt x="4178" y="28"/>
                </a:lnTo>
                <a:lnTo>
                  <a:pt x="4178" y="0"/>
                </a:lnTo>
                <a:lnTo>
                  <a:pt x="4183" y="0"/>
                </a:lnTo>
                <a:close/>
                <a:moveTo>
                  <a:pt x="4600" y="0"/>
                </a:moveTo>
                <a:lnTo>
                  <a:pt x="4600" y="28"/>
                </a:lnTo>
                <a:lnTo>
                  <a:pt x="4596" y="28"/>
                </a:lnTo>
                <a:lnTo>
                  <a:pt x="4596" y="0"/>
                </a:lnTo>
                <a:lnTo>
                  <a:pt x="4600"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27149" name="Freeform 19"/>
          <p:cNvSpPr>
            <a:spLocks/>
          </p:cNvSpPr>
          <p:nvPr/>
        </p:nvSpPr>
        <p:spPr bwMode="auto">
          <a:xfrm>
            <a:off x="752474" y="3362326"/>
            <a:ext cx="7781544" cy="23813"/>
          </a:xfrm>
          <a:custGeom>
            <a:avLst/>
            <a:gdLst>
              <a:gd name="T0" fmla="*/ 740 w 24704"/>
              <a:gd name="T1" fmla="*/ 0 h 72"/>
              <a:gd name="T2" fmla="*/ 1620 w 24704"/>
              <a:gd name="T3" fmla="*/ 0 h 72"/>
              <a:gd name="T4" fmla="*/ 2500 w 24704"/>
              <a:gd name="T5" fmla="*/ 0 h 72"/>
              <a:gd name="T6" fmla="*/ 3380 w 24704"/>
              <a:gd name="T7" fmla="*/ 0 h 72"/>
              <a:gd name="T8" fmla="*/ 4260 w 24704"/>
              <a:gd name="T9" fmla="*/ 0 h 72"/>
              <a:gd name="T10" fmla="*/ 5140 w 24704"/>
              <a:gd name="T11" fmla="*/ 0 h 72"/>
              <a:gd name="T12" fmla="*/ 6020 w 24704"/>
              <a:gd name="T13" fmla="*/ 0 h 72"/>
              <a:gd name="T14" fmla="*/ 6900 w 24704"/>
              <a:gd name="T15" fmla="*/ 0 h 72"/>
              <a:gd name="T16" fmla="*/ 7776 w 24704"/>
              <a:gd name="T17" fmla="*/ 0 h 72"/>
              <a:gd name="T18" fmla="*/ 8656 w 24704"/>
              <a:gd name="T19" fmla="*/ 0 h 72"/>
              <a:gd name="T20" fmla="*/ 9536 w 24704"/>
              <a:gd name="T21" fmla="*/ 0 h 72"/>
              <a:gd name="T22" fmla="*/ 10416 w 24704"/>
              <a:gd name="T23" fmla="*/ 0 h 72"/>
              <a:gd name="T24" fmla="*/ 11296 w 24704"/>
              <a:gd name="T25" fmla="*/ 0 h 72"/>
              <a:gd name="T26" fmla="*/ 12176 w 24704"/>
              <a:gd name="T27" fmla="*/ 0 h 72"/>
              <a:gd name="T28" fmla="*/ 13056 w 24704"/>
              <a:gd name="T29" fmla="*/ 0 h 72"/>
              <a:gd name="T30" fmla="*/ 13936 w 24704"/>
              <a:gd name="T31" fmla="*/ 0 h 72"/>
              <a:gd name="T32" fmla="*/ 14816 w 24704"/>
              <a:gd name="T33" fmla="*/ 0 h 72"/>
              <a:gd name="T34" fmla="*/ 15696 w 24704"/>
              <a:gd name="T35" fmla="*/ 0 h 72"/>
              <a:gd name="T36" fmla="*/ 16576 w 24704"/>
              <a:gd name="T37" fmla="*/ 0 h 72"/>
              <a:gd name="T38" fmla="*/ 17452 w 24704"/>
              <a:gd name="T39" fmla="*/ 0 h 72"/>
              <a:gd name="T40" fmla="*/ 18332 w 24704"/>
              <a:gd name="T41" fmla="*/ 0 h 72"/>
              <a:gd name="T42" fmla="*/ 19212 w 24704"/>
              <a:gd name="T43" fmla="*/ 0 h 72"/>
              <a:gd name="T44" fmla="*/ 20092 w 24704"/>
              <a:gd name="T45" fmla="*/ 0 h 72"/>
              <a:gd name="T46" fmla="*/ 20972 w 24704"/>
              <a:gd name="T47" fmla="*/ 0 h 72"/>
              <a:gd name="T48" fmla="*/ 21852 w 24704"/>
              <a:gd name="T49" fmla="*/ 0 h 72"/>
              <a:gd name="T50" fmla="*/ 22732 w 24704"/>
              <a:gd name="T51" fmla="*/ 0 h 72"/>
              <a:gd name="T52" fmla="*/ 23612 w 24704"/>
              <a:gd name="T53" fmla="*/ 0 h 72"/>
              <a:gd name="T54" fmla="*/ 24492 w 24704"/>
              <a:gd name="T55" fmla="*/ 0 h 72"/>
              <a:gd name="T56" fmla="*/ 24316 w 24704"/>
              <a:gd name="T57" fmla="*/ 72 h 72"/>
              <a:gd name="T58" fmla="*/ 23436 w 24704"/>
              <a:gd name="T59" fmla="*/ 72 h 72"/>
              <a:gd name="T60" fmla="*/ 22556 w 24704"/>
              <a:gd name="T61" fmla="*/ 72 h 72"/>
              <a:gd name="T62" fmla="*/ 21676 w 24704"/>
              <a:gd name="T63" fmla="*/ 72 h 72"/>
              <a:gd name="T64" fmla="*/ 20796 w 24704"/>
              <a:gd name="T65" fmla="*/ 72 h 72"/>
              <a:gd name="T66" fmla="*/ 19916 w 24704"/>
              <a:gd name="T67" fmla="*/ 72 h 72"/>
              <a:gd name="T68" fmla="*/ 19036 w 24704"/>
              <a:gd name="T69" fmla="*/ 72 h 72"/>
              <a:gd name="T70" fmla="*/ 18156 w 24704"/>
              <a:gd name="T71" fmla="*/ 72 h 72"/>
              <a:gd name="T72" fmla="*/ 17280 w 24704"/>
              <a:gd name="T73" fmla="*/ 72 h 72"/>
              <a:gd name="T74" fmla="*/ 16400 w 24704"/>
              <a:gd name="T75" fmla="*/ 72 h 72"/>
              <a:gd name="T76" fmla="*/ 15520 w 24704"/>
              <a:gd name="T77" fmla="*/ 72 h 72"/>
              <a:gd name="T78" fmla="*/ 14640 w 24704"/>
              <a:gd name="T79" fmla="*/ 72 h 72"/>
              <a:gd name="T80" fmla="*/ 13760 w 24704"/>
              <a:gd name="T81" fmla="*/ 72 h 72"/>
              <a:gd name="T82" fmla="*/ 12880 w 24704"/>
              <a:gd name="T83" fmla="*/ 72 h 72"/>
              <a:gd name="T84" fmla="*/ 12000 w 24704"/>
              <a:gd name="T85" fmla="*/ 72 h 72"/>
              <a:gd name="T86" fmla="*/ 11120 w 24704"/>
              <a:gd name="T87" fmla="*/ 72 h 72"/>
              <a:gd name="T88" fmla="*/ 10240 w 24704"/>
              <a:gd name="T89" fmla="*/ 72 h 72"/>
              <a:gd name="T90" fmla="*/ 9360 w 24704"/>
              <a:gd name="T91" fmla="*/ 72 h 72"/>
              <a:gd name="T92" fmla="*/ 8480 w 24704"/>
              <a:gd name="T93" fmla="*/ 72 h 72"/>
              <a:gd name="T94" fmla="*/ 7600 w 24704"/>
              <a:gd name="T95" fmla="*/ 72 h 72"/>
              <a:gd name="T96" fmla="*/ 6724 w 24704"/>
              <a:gd name="T97" fmla="*/ 72 h 72"/>
              <a:gd name="T98" fmla="*/ 5844 w 24704"/>
              <a:gd name="T99" fmla="*/ 72 h 72"/>
              <a:gd name="T100" fmla="*/ 4964 w 24704"/>
              <a:gd name="T101" fmla="*/ 72 h 72"/>
              <a:gd name="T102" fmla="*/ 4084 w 24704"/>
              <a:gd name="T103" fmla="*/ 72 h 72"/>
              <a:gd name="T104" fmla="*/ 3204 w 24704"/>
              <a:gd name="T105" fmla="*/ 72 h 72"/>
              <a:gd name="T106" fmla="*/ 2324 w 24704"/>
              <a:gd name="T107" fmla="*/ 72 h 72"/>
              <a:gd name="T108" fmla="*/ 1444 w 24704"/>
              <a:gd name="T109" fmla="*/ 72 h 72"/>
              <a:gd name="T110" fmla="*/ 564 w 24704"/>
              <a:gd name="T111" fmla="*/ 72 h 72"/>
              <a:gd name="T112" fmla="*/ 36 w 24704"/>
              <a:gd name="T11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704" h="72">
                <a:moveTo>
                  <a:pt x="36" y="0"/>
                </a:moveTo>
                <a:lnTo>
                  <a:pt x="212" y="0"/>
                </a:lnTo>
                <a:lnTo>
                  <a:pt x="388" y="0"/>
                </a:lnTo>
                <a:lnTo>
                  <a:pt x="564" y="0"/>
                </a:lnTo>
                <a:lnTo>
                  <a:pt x="740" y="0"/>
                </a:lnTo>
                <a:lnTo>
                  <a:pt x="916" y="0"/>
                </a:lnTo>
                <a:lnTo>
                  <a:pt x="1092" y="0"/>
                </a:lnTo>
                <a:lnTo>
                  <a:pt x="1268" y="0"/>
                </a:lnTo>
                <a:lnTo>
                  <a:pt x="1444" y="0"/>
                </a:lnTo>
                <a:lnTo>
                  <a:pt x="1620" y="0"/>
                </a:lnTo>
                <a:lnTo>
                  <a:pt x="1796" y="0"/>
                </a:lnTo>
                <a:lnTo>
                  <a:pt x="1972" y="0"/>
                </a:lnTo>
                <a:lnTo>
                  <a:pt x="2148" y="0"/>
                </a:lnTo>
                <a:lnTo>
                  <a:pt x="2324" y="0"/>
                </a:lnTo>
                <a:lnTo>
                  <a:pt x="2500" y="0"/>
                </a:lnTo>
                <a:lnTo>
                  <a:pt x="2676" y="0"/>
                </a:lnTo>
                <a:lnTo>
                  <a:pt x="2852" y="0"/>
                </a:lnTo>
                <a:lnTo>
                  <a:pt x="3028" y="0"/>
                </a:lnTo>
                <a:lnTo>
                  <a:pt x="3204" y="0"/>
                </a:lnTo>
                <a:lnTo>
                  <a:pt x="3380" y="0"/>
                </a:lnTo>
                <a:lnTo>
                  <a:pt x="3556" y="0"/>
                </a:lnTo>
                <a:lnTo>
                  <a:pt x="3732" y="0"/>
                </a:lnTo>
                <a:lnTo>
                  <a:pt x="3908" y="0"/>
                </a:lnTo>
                <a:lnTo>
                  <a:pt x="4084" y="0"/>
                </a:lnTo>
                <a:lnTo>
                  <a:pt x="4260" y="0"/>
                </a:lnTo>
                <a:lnTo>
                  <a:pt x="4436" y="0"/>
                </a:lnTo>
                <a:lnTo>
                  <a:pt x="4612" y="0"/>
                </a:lnTo>
                <a:lnTo>
                  <a:pt x="4788" y="0"/>
                </a:lnTo>
                <a:lnTo>
                  <a:pt x="4964" y="0"/>
                </a:lnTo>
                <a:lnTo>
                  <a:pt x="5140" y="0"/>
                </a:lnTo>
                <a:lnTo>
                  <a:pt x="5316" y="0"/>
                </a:lnTo>
                <a:lnTo>
                  <a:pt x="5492" y="0"/>
                </a:lnTo>
                <a:lnTo>
                  <a:pt x="5668" y="0"/>
                </a:lnTo>
                <a:lnTo>
                  <a:pt x="5844" y="0"/>
                </a:lnTo>
                <a:lnTo>
                  <a:pt x="6020" y="0"/>
                </a:lnTo>
                <a:lnTo>
                  <a:pt x="6196" y="0"/>
                </a:lnTo>
                <a:lnTo>
                  <a:pt x="6372" y="0"/>
                </a:lnTo>
                <a:lnTo>
                  <a:pt x="6548" y="0"/>
                </a:lnTo>
                <a:lnTo>
                  <a:pt x="6724" y="0"/>
                </a:lnTo>
                <a:lnTo>
                  <a:pt x="6900" y="0"/>
                </a:lnTo>
                <a:lnTo>
                  <a:pt x="7072" y="0"/>
                </a:lnTo>
                <a:lnTo>
                  <a:pt x="7248" y="0"/>
                </a:lnTo>
                <a:lnTo>
                  <a:pt x="7424" y="0"/>
                </a:lnTo>
                <a:lnTo>
                  <a:pt x="7600" y="0"/>
                </a:lnTo>
                <a:lnTo>
                  <a:pt x="7776" y="0"/>
                </a:lnTo>
                <a:lnTo>
                  <a:pt x="7952" y="0"/>
                </a:lnTo>
                <a:lnTo>
                  <a:pt x="8128" y="0"/>
                </a:lnTo>
                <a:lnTo>
                  <a:pt x="8304" y="0"/>
                </a:lnTo>
                <a:lnTo>
                  <a:pt x="8480" y="0"/>
                </a:lnTo>
                <a:lnTo>
                  <a:pt x="8656" y="0"/>
                </a:lnTo>
                <a:lnTo>
                  <a:pt x="8832" y="0"/>
                </a:lnTo>
                <a:lnTo>
                  <a:pt x="9008" y="0"/>
                </a:lnTo>
                <a:lnTo>
                  <a:pt x="9184" y="0"/>
                </a:lnTo>
                <a:lnTo>
                  <a:pt x="9360" y="0"/>
                </a:lnTo>
                <a:lnTo>
                  <a:pt x="9536" y="0"/>
                </a:lnTo>
                <a:lnTo>
                  <a:pt x="9712" y="0"/>
                </a:lnTo>
                <a:lnTo>
                  <a:pt x="9888" y="0"/>
                </a:lnTo>
                <a:lnTo>
                  <a:pt x="10064" y="0"/>
                </a:lnTo>
                <a:lnTo>
                  <a:pt x="10240" y="0"/>
                </a:lnTo>
                <a:lnTo>
                  <a:pt x="10416" y="0"/>
                </a:lnTo>
                <a:lnTo>
                  <a:pt x="10592" y="0"/>
                </a:lnTo>
                <a:lnTo>
                  <a:pt x="10768" y="0"/>
                </a:lnTo>
                <a:lnTo>
                  <a:pt x="10944" y="0"/>
                </a:lnTo>
                <a:lnTo>
                  <a:pt x="11120" y="0"/>
                </a:lnTo>
                <a:lnTo>
                  <a:pt x="11296" y="0"/>
                </a:lnTo>
                <a:lnTo>
                  <a:pt x="11472" y="0"/>
                </a:lnTo>
                <a:lnTo>
                  <a:pt x="11648" y="0"/>
                </a:lnTo>
                <a:lnTo>
                  <a:pt x="11824" y="0"/>
                </a:lnTo>
                <a:lnTo>
                  <a:pt x="12000" y="0"/>
                </a:lnTo>
                <a:lnTo>
                  <a:pt x="12176" y="0"/>
                </a:lnTo>
                <a:lnTo>
                  <a:pt x="12352" y="0"/>
                </a:lnTo>
                <a:lnTo>
                  <a:pt x="12528" y="0"/>
                </a:lnTo>
                <a:lnTo>
                  <a:pt x="12704" y="0"/>
                </a:lnTo>
                <a:lnTo>
                  <a:pt x="12880" y="0"/>
                </a:lnTo>
                <a:lnTo>
                  <a:pt x="13056" y="0"/>
                </a:lnTo>
                <a:lnTo>
                  <a:pt x="13232" y="0"/>
                </a:lnTo>
                <a:lnTo>
                  <a:pt x="13408" y="0"/>
                </a:lnTo>
                <a:lnTo>
                  <a:pt x="13584" y="0"/>
                </a:lnTo>
                <a:lnTo>
                  <a:pt x="13760" y="0"/>
                </a:lnTo>
                <a:lnTo>
                  <a:pt x="13936" y="0"/>
                </a:lnTo>
                <a:lnTo>
                  <a:pt x="14112" y="0"/>
                </a:lnTo>
                <a:lnTo>
                  <a:pt x="14288" y="0"/>
                </a:lnTo>
                <a:lnTo>
                  <a:pt x="14464" y="0"/>
                </a:lnTo>
                <a:lnTo>
                  <a:pt x="14640" y="0"/>
                </a:lnTo>
                <a:lnTo>
                  <a:pt x="14816" y="0"/>
                </a:lnTo>
                <a:lnTo>
                  <a:pt x="14992" y="0"/>
                </a:lnTo>
                <a:lnTo>
                  <a:pt x="15168" y="0"/>
                </a:lnTo>
                <a:lnTo>
                  <a:pt x="15344" y="0"/>
                </a:lnTo>
                <a:lnTo>
                  <a:pt x="15520" y="0"/>
                </a:lnTo>
                <a:lnTo>
                  <a:pt x="15696" y="0"/>
                </a:lnTo>
                <a:lnTo>
                  <a:pt x="15872" y="0"/>
                </a:lnTo>
                <a:lnTo>
                  <a:pt x="16048" y="0"/>
                </a:lnTo>
                <a:lnTo>
                  <a:pt x="16224" y="0"/>
                </a:lnTo>
                <a:lnTo>
                  <a:pt x="16400" y="0"/>
                </a:lnTo>
                <a:lnTo>
                  <a:pt x="16576" y="0"/>
                </a:lnTo>
                <a:lnTo>
                  <a:pt x="16752" y="0"/>
                </a:lnTo>
                <a:lnTo>
                  <a:pt x="16928" y="0"/>
                </a:lnTo>
                <a:lnTo>
                  <a:pt x="17104" y="0"/>
                </a:lnTo>
                <a:lnTo>
                  <a:pt x="17280" y="0"/>
                </a:lnTo>
                <a:lnTo>
                  <a:pt x="17452" y="0"/>
                </a:lnTo>
                <a:lnTo>
                  <a:pt x="17628" y="0"/>
                </a:lnTo>
                <a:lnTo>
                  <a:pt x="17804" y="0"/>
                </a:lnTo>
                <a:lnTo>
                  <a:pt x="17980" y="0"/>
                </a:lnTo>
                <a:lnTo>
                  <a:pt x="18156" y="0"/>
                </a:lnTo>
                <a:lnTo>
                  <a:pt x="18332" y="0"/>
                </a:lnTo>
                <a:lnTo>
                  <a:pt x="18508" y="0"/>
                </a:lnTo>
                <a:lnTo>
                  <a:pt x="18684" y="0"/>
                </a:lnTo>
                <a:lnTo>
                  <a:pt x="18860" y="0"/>
                </a:lnTo>
                <a:lnTo>
                  <a:pt x="19036" y="0"/>
                </a:lnTo>
                <a:lnTo>
                  <a:pt x="19212" y="0"/>
                </a:lnTo>
                <a:lnTo>
                  <a:pt x="19388" y="0"/>
                </a:lnTo>
                <a:lnTo>
                  <a:pt x="19564" y="0"/>
                </a:lnTo>
                <a:lnTo>
                  <a:pt x="19740" y="0"/>
                </a:lnTo>
                <a:lnTo>
                  <a:pt x="19916" y="0"/>
                </a:lnTo>
                <a:lnTo>
                  <a:pt x="20092" y="0"/>
                </a:lnTo>
                <a:lnTo>
                  <a:pt x="20268" y="0"/>
                </a:lnTo>
                <a:lnTo>
                  <a:pt x="20444" y="0"/>
                </a:lnTo>
                <a:lnTo>
                  <a:pt x="20620" y="0"/>
                </a:lnTo>
                <a:lnTo>
                  <a:pt x="20796" y="0"/>
                </a:lnTo>
                <a:lnTo>
                  <a:pt x="20972" y="0"/>
                </a:lnTo>
                <a:lnTo>
                  <a:pt x="21148" y="0"/>
                </a:lnTo>
                <a:lnTo>
                  <a:pt x="21324" y="0"/>
                </a:lnTo>
                <a:lnTo>
                  <a:pt x="21500" y="0"/>
                </a:lnTo>
                <a:lnTo>
                  <a:pt x="21676" y="0"/>
                </a:lnTo>
                <a:lnTo>
                  <a:pt x="21852" y="0"/>
                </a:lnTo>
                <a:lnTo>
                  <a:pt x="22028" y="0"/>
                </a:lnTo>
                <a:lnTo>
                  <a:pt x="22204" y="0"/>
                </a:lnTo>
                <a:lnTo>
                  <a:pt x="22380" y="0"/>
                </a:lnTo>
                <a:lnTo>
                  <a:pt x="22556" y="0"/>
                </a:lnTo>
                <a:lnTo>
                  <a:pt x="22732" y="0"/>
                </a:lnTo>
                <a:lnTo>
                  <a:pt x="22908" y="0"/>
                </a:lnTo>
                <a:lnTo>
                  <a:pt x="23084" y="0"/>
                </a:lnTo>
                <a:lnTo>
                  <a:pt x="23260" y="0"/>
                </a:lnTo>
                <a:lnTo>
                  <a:pt x="23436" y="0"/>
                </a:lnTo>
                <a:lnTo>
                  <a:pt x="23612" y="0"/>
                </a:lnTo>
                <a:lnTo>
                  <a:pt x="23788" y="0"/>
                </a:lnTo>
                <a:lnTo>
                  <a:pt x="23964" y="0"/>
                </a:lnTo>
                <a:lnTo>
                  <a:pt x="24140" y="0"/>
                </a:lnTo>
                <a:lnTo>
                  <a:pt x="24316" y="0"/>
                </a:lnTo>
                <a:lnTo>
                  <a:pt x="24492" y="0"/>
                </a:lnTo>
                <a:lnTo>
                  <a:pt x="24668" y="0"/>
                </a:lnTo>
                <a:cubicBezTo>
                  <a:pt x="24688" y="0"/>
                  <a:pt x="24704" y="17"/>
                  <a:pt x="24704" y="36"/>
                </a:cubicBezTo>
                <a:cubicBezTo>
                  <a:pt x="24704" y="56"/>
                  <a:pt x="24688" y="72"/>
                  <a:pt x="24668" y="72"/>
                </a:cubicBezTo>
                <a:lnTo>
                  <a:pt x="24492" y="72"/>
                </a:lnTo>
                <a:lnTo>
                  <a:pt x="24316" y="72"/>
                </a:lnTo>
                <a:lnTo>
                  <a:pt x="24140" y="72"/>
                </a:lnTo>
                <a:lnTo>
                  <a:pt x="23964" y="72"/>
                </a:lnTo>
                <a:lnTo>
                  <a:pt x="23788" y="72"/>
                </a:lnTo>
                <a:lnTo>
                  <a:pt x="23612" y="72"/>
                </a:lnTo>
                <a:lnTo>
                  <a:pt x="23436" y="72"/>
                </a:lnTo>
                <a:lnTo>
                  <a:pt x="23260" y="72"/>
                </a:lnTo>
                <a:lnTo>
                  <a:pt x="23084" y="72"/>
                </a:lnTo>
                <a:lnTo>
                  <a:pt x="22908" y="72"/>
                </a:lnTo>
                <a:lnTo>
                  <a:pt x="22732" y="72"/>
                </a:lnTo>
                <a:lnTo>
                  <a:pt x="22556" y="72"/>
                </a:lnTo>
                <a:lnTo>
                  <a:pt x="22380" y="72"/>
                </a:lnTo>
                <a:lnTo>
                  <a:pt x="22204" y="72"/>
                </a:lnTo>
                <a:lnTo>
                  <a:pt x="22028" y="72"/>
                </a:lnTo>
                <a:lnTo>
                  <a:pt x="21852" y="72"/>
                </a:lnTo>
                <a:lnTo>
                  <a:pt x="21676" y="72"/>
                </a:lnTo>
                <a:lnTo>
                  <a:pt x="21500" y="72"/>
                </a:lnTo>
                <a:lnTo>
                  <a:pt x="21324" y="72"/>
                </a:lnTo>
                <a:lnTo>
                  <a:pt x="21148" y="72"/>
                </a:lnTo>
                <a:lnTo>
                  <a:pt x="20972" y="72"/>
                </a:lnTo>
                <a:lnTo>
                  <a:pt x="20796" y="72"/>
                </a:lnTo>
                <a:lnTo>
                  <a:pt x="20620" y="72"/>
                </a:lnTo>
                <a:lnTo>
                  <a:pt x="20444" y="72"/>
                </a:lnTo>
                <a:lnTo>
                  <a:pt x="20268" y="72"/>
                </a:lnTo>
                <a:lnTo>
                  <a:pt x="20092" y="72"/>
                </a:lnTo>
                <a:lnTo>
                  <a:pt x="19916" y="72"/>
                </a:lnTo>
                <a:lnTo>
                  <a:pt x="19740" y="72"/>
                </a:lnTo>
                <a:lnTo>
                  <a:pt x="19564" y="72"/>
                </a:lnTo>
                <a:lnTo>
                  <a:pt x="19388" y="72"/>
                </a:lnTo>
                <a:lnTo>
                  <a:pt x="19212" y="72"/>
                </a:lnTo>
                <a:lnTo>
                  <a:pt x="19036" y="72"/>
                </a:lnTo>
                <a:lnTo>
                  <a:pt x="18860" y="72"/>
                </a:lnTo>
                <a:lnTo>
                  <a:pt x="18684" y="72"/>
                </a:lnTo>
                <a:lnTo>
                  <a:pt x="18508" y="72"/>
                </a:lnTo>
                <a:lnTo>
                  <a:pt x="18332" y="72"/>
                </a:lnTo>
                <a:lnTo>
                  <a:pt x="18156" y="72"/>
                </a:lnTo>
                <a:lnTo>
                  <a:pt x="17980" y="72"/>
                </a:lnTo>
                <a:lnTo>
                  <a:pt x="17804" y="72"/>
                </a:lnTo>
                <a:lnTo>
                  <a:pt x="17628" y="72"/>
                </a:lnTo>
                <a:lnTo>
                  <a:pt x="17452" y="72"/>
                </a:lnTo>
                <a:lnTo>
                  <a:pt x="17280" y="72"/>
                </a:lnTo>
                <a:lnTo>
                  <a:pt x="17104" y="72"/>
                </a:lnTo>
                <a:lnTo>
                  <a:pt x="16928" y="72"/>
                </a:lnTo>
                <a:lnTo>
                  <a:pt x="16752" y="72"/>
                </a:lnTo>
                <a:lnTo>
                  <a:pt x="16576" y="72"/>
                </a:lnTo>
                <a:lnTo>
                  <a:pt x="16400" y="72"/>
                </a:lnTo>
                <a:lnTo>
                  <a:pt x="16224" y="72"/>
                </a:lnTo>
                <a:lnTo>
                  <a:pt x="16048" y="72"/>
                </a:lnTo>
                <a:lnTo>
                  <a:pt x="15872" y="72"/>
                </a:lnTo>
                <a:lnTo>
                  <a:pt x="15696" y="72"/>
                </a:lnTo>
                <a:lnTo>
                  <a:pt x="15520" y="72"/>
                </a:lnTo>
                <a:lnTo>
                  <a:pt x="15344" y="72"/>
                </a:lnTo>
                <a:lnTo>
                  <a:pt x="15168" y="72"/>
                </a:lnTo>
                <a:lnTo>
                  <a:pt x="14992" y="72"/>
                </a:lnTo>
                <a:lnTo>
                  <a:pt x="14816" y="72"/>
                </a:lnTo>
                <a:lnTo>
                  <a:pt x="14640" y="72"/>
                </a:lnTo>
                <a:lnTo>
                  <a:pt x="14464" y="72"/>
                </a:lnTo>
                <a:lnTo>
                  <a:pt x="14288" y="72"/>
                </a:lnTo>
                <a:lnTo>
                  <a:pt x="14112" y="72"/>
                </a:lnTo>
                <a:lnTo>
                  <a:pt x="13936" y="72"/>
                </a:lnTo>
                <a:lnTo>
                  <a:pt x="13760" y="72"/>
                </a:lnTo>
                <a:lnTo>
                  <a:pt x="13584" y="72"/>
                </a:lnTo>
                <a:lnTo>
                  <a:pt x="13408" y="72"/>
                </a:lnTo>
                <a:lnTo>
                  <a:pt x="13232" y="72"/>
                </a:lnTo>
                <a:lnTo>
                  <a:pt x="13056" y="72"/>
                </a:lnTo>
                <a:lnTo>
                  <a:pt x="12880" y="72"/>
                </a:lnTo>
                <a:lnTo>
                  <a:pt x="12704" y="72"/>
                </a:lnTo>
                <a:lnTo>
                  <a:pt x="12528" y="72"/>
                </a:lnTo>
                <a:lnTo>
                  <a:pt x="12352" y="72"/>
                </a:lnTo>
                <a:lnTo>
                  <a:pt x="12176" y="72"/>
                </a:lnTo>
                <a:lnTo>
                  <a:pt x="12000" y="72"/>
                </a:lnTo>
                <a:lnTo>
                  <a:pt x="11824" y="72"/>
                </a:lnTo>
                <a:lnTo>
                  <a:pt x="11648" y="72"/>
                </a:lnTo>
                <a:lnTo>
                  <a:pt x="11472" y="72"/>
                </a:lnTo>
                <a:lnTo>
                  <a:pt x="11296" y="72"/>
                </a:lnTo>
                <a:lnTo>
                  <a:pt x="11120" y="72"/>
                </a:lnTo>
                <a:lnTo>
                  <a:pt x="10944" y="72"/>
                </a:lnTo>
                <a:lnTo>
                  <a:pt x="10768" y="72"/>
                </a:lnTo>
                <a:lnTo>
                  <a:pt x="10592" y="72"/>
                </a:lnTo>
                <a:lnTo>
                  <a:pt x="10416" y="72"/>
                </a:lnTo>
                <a:lnTo>
                  <a:pt x="10240" y="72"/>
                </a:lnTo>
                <a:lnTo>
                  <a:pt x="10064" y="72"/>
                </a:lnTo>
                <a:lnTo>
                  <a:pt x="9888" y="72"/>
                </a:lnTo>
                <a:lnTo>
                  <a:pt x="9712" y="72"/>
                </a:lnTo>
                <a:lnTo>
                  <a:pt x="9536" y="72"/>
                </a:lnTo>
                <a:lnTo>
                  <a:pt x="9360" y="72"/>
                </a:lnTo>
                <a:lnTo>
                  <a:pt x="9184" y="72"/>
                </a:lnTo>
                <a:lnTo>
                  <a:pt x="9008" y="72"/>
                </a:lnTo>
                <a:lnTo>
                  <a:pt x="8832" y="72"/>
                </a:lnTo>
                <a:lnTo>
                  <a:pt x="8656" y="72"/>
                </a:lnTo>
                <a:lnTo>
                  <a:pt x="8480" y="72"/>
                </a:lnTo>
                <a:lnTo>
                  <a:pt x="8304" y="72"/>
                </a:lnTo>
                <a:lnTo>
                  <a:pt x="8128" y="72"/>
                </a:lnTo>
                <a:lnTo>
                  <a:pt x="7952" y="72"/>
                </a:lnTo>
                <a:lnTo>
                  <a:pt x="7776" y="72"/>
                </a:lnTo>
                <a:lnTo>
                  <a:pt x="7600" y="72"/>
                </a:lnTo>
                <a:lnTo>
                  <a:pt x="7424" y="72"/>
                </a:lnTo>
                <a:lnTo>
                  <a:pt x="7248" y="72"/>
                </a:lnTo>
                <a:lnTo>
                  <a:pt x="7072" y="72"/>
                </a:lnTo>
                <a:lnTo>
                  <a:pt x="6900" y="72"/>
                </a:lnTo>
                <a:lnTo>
                  <a:pt x="6724" y="72"/>
                </a:lnTo>
                <a:lnTo>
                  <a:pt x="6548" y="72"/>
                </a:lnTo>
                <a:lnTo>
                  <a:pt x="6372" y="72"/>
                </a:lnTo>
                <a:lnTo>
                  <a:pt x="6196" y="72"/>
                </a:lnTo>
                <a:lnTo>
                  <a:pt x="6020" y="72"/>
                </a:lnTo>
                <a:lnTo>
                  <a:pt x="5844" y="72"/>
                </a:lnTo>
                <a:lnTo>
                  <a:pt x="5668" y="72"/>
                </a:lnTo>
                <a:lnTo>
                  <a:pt x="5492" y="72"/>
                </a:lnTo>
                <a:lnTo>
                  <a:pt x="5316" y="72"/>
                </a:lnTo>
                <a:lnTo>
                  <a:pt x="5140" y="72"/>
                </a:lnTo>
                <a:lnTo>
                  <a:pt x="4964" y="72"/>
                </a:lnTo>
                <a:lnTo>
                  <a:pt x="4788" y="72"/>
                </a:lnTo>
                <a:lnTo>
                  <a:pt x="4612" y="72"/>
                </a:lnTo>
                <a:lnTo>
                  <a:pt x="4436" y="72"/>
                </a:lnTo>
                <a:lnTo>
                  <a:pt x="4260" y="72"/>
                </a:lnTo>
                <a:lnTo>
                  <a:pt x="4084" y="72"/>
                </a:lnTo>
                <a:lnTo>
                  <a:pt x="3908" y="72"/>
                </a:lnTo>
                <a:lnTo>
                  <a:pt x="3732" y="72"/>
                </a:lnTo>
                <a:lnTo>
                  <a:pt x="3556" y="72"/>
                </a:lnTo>
                <a:lnTo>
                  <a:pt x="3380" y="72"/>
                </a:lnTo>
                <a:lnTo>
                  <a:pt x="3204" y="72"/>
                </a:lnTo>
                <a:lnTo>
                  <a:pt x="3028" y="72"/>
                </a:lnTo>
                <a:lnTo>
                  <a:pt x="2852" y="72"/>
                </a:lnTo>
                <a:lnTo>
                  <a:pt x="2676" y="72"/>
                </a:lnTo>
                <a:lnTo>
                  <a:pt x="2500" y="72"/>
                </a:lnTo>
                <a:lnTo>
                  <a:pt x="2324" y="72"/>
                </a:lnTo>
                <a:lnTo>
                  <a:pt x="2148" y="72"/>
                </a:lnTo>
                <a:lnTo>
                  <a:pt x="1972" y="72"/>
                </a:lnTo>
                <a:lnTo>
                  <a:pt x="1796" y="72"/>
                </a:lnTo>
                <a:lnTo>
                  <a:pt x="1620" y="72"/>
                </a:lnTo>
                <a:lnTo>
                  <a:pt x="1444" y="72"/>
                </a:lnTo>
                <a:lnTo>
                  <a:pt x="1268" y="72"/>
                </a:lnTo>
                <a:lnTo>
                  <a:pt x="1092" y="72"/>
                </a:lnTo>
                <a:lnTo>
                  <a:pt x="916" y="72"/>
                </a:lnTo>
                <a:lnTo>
                  <a:pt x="740" y="72"/>
                </a:lnTo>
                <a:lnTo>
                  <a:pt x="564" y="72"/>
                </a:lnTo>
                <a:lnTo>
                  <a:pt x="388" y="72"/>
                </a:lnTo>
                <a:lnTo>
                  <a:pt x="212" y="72"/>
                </a:lnTo>
                <a:lnTo>
                  <a:pt x="36" y="72"/>
                </a:lnTo>
                <a:cubicBezTo>
                  <a:pt x="17" y="72"/>
                  <a:pt x="0" y="56"/>
                  <a:pt x="0" y="36"/>
                </a:cubicBezTo>
                <a:cubicBezTo>
                  <a:pt x="0" y="17"/>
                  <a:pt x="17" y="0"/>
                  <a:pt x="36" y="0"/>
                </a:cubicBez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27150" name="Rectangle 20"/>
          <p:cNvSpPr>
            <a:spLocks noChangeArrowheads="1"/>
          </p:cNvSpPr>
          <p:nvPr/>
        </p:nvSpPr>
        <p:spPr bwMode="auto">
          <a:xfrm>
            <a:off x="474663" y="5988051"/>
            <a:ext cx="2349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52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51" name="Rectangle 21"/>
          <p:cNvSpPr>
            <a:spLocks noChangeArrowheads="1"/>
          </p:cNvSpPr>
          <p:nvPr/>
        </p:nvSpPr>
        <p:spPr bwMode="auto">
          <a:xfrm>
            <a:off x="474663" y="5086351"/>
            <a:ext cx="2349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68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52" name="Rectangle 22"/>
          <p:cNvSpPr>
            <a:spLocks noChangeArrowheads="1"/>
          </p:cNvSpPr>
          <p:nvPr/>
        </p:nvSpPr>
        <p:spPr bwMode="auto">
          <a:xfrm>
            <a:off x="474663" y="4184651"/>
            <a:ext cx="2349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84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53" name="Rectangle 23"/>
          <p:cNvSpPr>
            <a:spLocks noChangeArrowheads="1"/>
          </p:cNvSpPr>
          <p:nvPr/>
        </p:nvSpPr>
        <p:spPr bwMode="auto">
          <a:xfrm>
            <a:off x="393700" y="3284538"/>
            <a:ext cx="3175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54" name="Rectangle 24"/>
          <p:cNvSpPr>
            <a:spLocks noChangeArrowheads="1"/>
          </p:cNvSpPr>
          <p:nvPr/>
        </p:nvSpPr>
        <p:spPr bwMode="auto">
          <a:xfrm>
            <a:off x="393700" y="2382838"/>
            <a:ext cx="3175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55" name="Rectangle 25"/>
          <p:cNvSpPr>
            <a:spLocks noChangeArrowheads="1"/>
          </p:cNvSpPr>
          <p:nvPr/>
        </p:nvSpPr>
        <p:spPr bwMode="auto">
          <a:xfrm>
            <a:off x="393700" y="1482726"/>
            <a:ext cx="3175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132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56" name="Rectangle 26"/>
          <p:cNvSpPr>
            <a:spLocks noChangeArrowheads="1"/>
          </p:cNvSpPr>
          <p:nvPr/>
        </p:nvSpPr>
        <p:spPr bwMode="auto">
          <a:xfrm>
            <a:off x="601663" y="6167438"/>
            <a:ext cx="4000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57" name="Rectangle 27"/>
          <p:cNvSpPr>
            <a:spLocks noChangeArrowheads="1"/>
          </p:cNvSpPr>
          <p:nvPr/>
        </p:nvSpPr>
        <p:spPr bwMode="auto">
          <a:xfrm>
            <a:off x="1265238" y="6167438"/>
            <a:ext cx="4000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58" name="Rectangle 28"/>
          <p:cNvSpPr>
            <a:spLocks noChangeArrowheads="1"/>
          </p:cNvSpPr>
          <p:nvPr/>
        </p:nvSpPr>
        <p:spPr bwMode="auto">
          <a:xfrm>
            <a:off x="1927225" y="6167438"/>
            <a:ext cx="40163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59" name="Rectangle 29"/>
          <p:cNvSpPr>
            <a:spLocks noChangeArrowheads="1"/>
          </p:cNvSpPr>
          <p:nvPr/>
        </p:nvSpPr>
        <p:spPr bwMode="auto">
          <a:xfrm>
            <a:off x="2590800" y="6167438"/>
            <a:ext cx="40163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2009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60" name="Rectangle 30"/>
          <p:cNvSpPr>
            <a:spLocks noChangeArrowheads="1"/>
          </p:cNvSpPr>
          <p:nvPr/>
        </p:nvSpPr>
        <p:spPr bwMode="auto">
          <a:xfrm>
            <a:off x="3254375" y="6167438"/>
            <a:ext cx="4000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61" name="Rectangle 31"/>
          <p:cNvSpPr>
            <a:spLocks noChangeArrowheads="1"/>
          </p:cNvSpPr>
          <p:nvPr/>
        </p:nvSpPr>
        <p:spPr bwMode="auto">
          <a:xfrm>
            <a:off x="3917950" y="6167438"/>
            <a:ext cx="4000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62" name="Rectangle 32"/>
          <p:cNvSpPr>
            <a:spLocks noChangeArrowheads="1"/>
          </p:cNvSpPr>
          <p:nvPr/>
        </p:nvSpPr>
        <p:spPr bwMode="auto">
          <a:xfrm>
            <a:off x="4581525" y="6167438"/>
            <a:ext cx="4000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63" name="Rectangle 33"/>
          <p:cNvSpPr>
            <a:spLocks noChangeArrowheads="1"/>
          </p:cNvSpPr>
          <p:nvPr/>
        </p:nvSpPr>
        <p:spPr bwMode="auto">
          <a:xfrm>
            <a:off x="5243513" y="6167438"/>
            <a:ext cx="40163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64" name="Rectangle 34"/>
          <p:cNvSpPr>
            <a:spLocks noChangeArrowheads="1"/>
          </p:cNvSpPr>
          <p:nvPr/>
        </p:nvSpPr>
        <p:spPr bwMode="auto">
          <a:xfrm>
            <a:off x="5907088" y="6167438"/>
            <a:ext cx="40163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65" name="Rectangle 35"/>
          <p:cNvSpPr>
            <a:spLocks noChangeArrowheads="1"/>
          </p:cNvSpPr>
          <p:nvPr/>
        </p:nvSpPr>
        <p:spPr bwMode="auto">
          <a:xfrm>
            <a:off x="6570663" y="6167438"/>
            <a:ext cx="4000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7166" name="Rectangle 36"/>
          <p:cNvSpPr>
            <a:spLocks noChangeArrowheads="1"/>
          </p:cNvSpPr>
          <p:nvPr/>
        </p:nvSpPr>
        <p:spPr bwMode="auto">
          <a:xfrm>
            <a:off x="7234238" y="6167438"/>
            <a:ext cx="40005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7"/>
          <p:cNvSpPr>
            <a:spLocks noChangeArrowheads="1"/>
          </p:cNvSpPr>
          <p:nvPr/>
        </p:nvSpPr>
        <p:spPr bwMode="auto">
          <a:xfrm>
            <a:off x="7896225" y="6167438"/>
            <a:ext cx="40163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cs typeface="Arial" pitchFamily="34" charset="0"/>
              </a:rPr>
              <a:t>2017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Rectangle 23"/>
          <p:cNvSpPr>
            <a:spLocks noChangeArrowheads="1"/>
          </p:cNvSpPr>
          <p:nvPr/>
        </p:nvSpPr>
        <p:spPr bwMode="auto">
          <a:xfrm>
            <a:off x="5596122" y="3029971"/>
            <a:ext cx="1150892"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b="1" dirty="0" smtClean="0">
                <a:solidFill>
                  <a:srgbClr val="295B8E"/>
                </a:solidFill>
                <a:cs typeface="Arial" pitchFamily="34" charset="0"/>
              </a:rPr>
              <a:t>  Upstate NY  </a:t>
            </a:r>
            <a:endParaRPr lang="en-US" sz="1400" dirty="0" smtClean="0">
              <a:solidFill>
                <a:srgbClr val="295B8E"/>
              </a:solidFill>
              <a:cs typeface="Arial" pitchFamily="34" charset="0"/>
            </a:endParaRPr>
          </a:p>
        </p:txBody>
      </p:sp>
      <p:sp>
        <p:nvSpPr>
          <p:cNvPr id="99" name="Rectangle 24"/>
          <p:cNvSpPr>
            <a:spLocks noChangeArrowheads="1"/>
          </p:cNvSpPr>
          <p:nvPr/>
        </p:nvSpPr>
        <p:spPr bwMode="auto">
          <a:xfrm>
            <a:off x="5721897" y="4599896"/>
            <a:ext cx="854401" cy="307777"/>
          </a:xfrm>
          <a:prstGeom prst="rect">
            <a:avLst/>
          </a:prstGeom>
          <a:noFill/>
          <a:ln>
            <a:noFill/>
          </a:ln>
          <a:extLst/>
        </p:spPr>
        <p:txBody>
          <a:bodyPr vert="horz" wrap="none" lIns="0" tIns="0" rIns="0" bIns="0" numCol="1" anchor="t" anchorCtr="0" compatLnSpc="1">
            <a:prstTxWarp prst="textNoShape">
              <a:avLst/>
            </a:prstTxWarp>
            <a:spAutoFit/>
          </a:bodyPr>
          <a:lstStyle/>
          <a:p>
            <a:pPr algn="ctr" fontAlgn="base">
              <a:lnSpc>
                <a:spcPts val="1200"/>
              </a:lnSpc>
              <a:spcBef>
                <a:spcPct val="0"/>
              </a:spcBef>
              <a:spcAft>
                <a:spcPct val="0"/>
              </a:spcAft>
            </a:pPr>
            <a:r>
              <a:rPr lang="en-US" sz="1400" b="1" dirty="0" smtClean="0">
                <a:solidFill>
                  <a:srgbClr val="4D4D4D"/>
                </a:solidFill>
                <a:cs typeface="Arial" pitchFamily="34" charset="0"/>
              </a:rPr>
              <a:t>   United   </a:t>
            </a:r>
            <a:br>
              <a:rPr lang="en-US" sz="1400" b="1" dirty="0" smtClean="0">
                <a:solidFill>
                  <a:srgbClr val="4D4D4D"/>
                </a:solidFill>
                <a:cs typeface="Arial" pitchFamily="34" charset="0"/>
              </a:rPr>
            </a:br>
            <a:r>
              <a:rPr lang="en-US" sz="1400" b="1" dirty="0" smtClean="0">
                <a:solidFill>
                  <a:srgbClr val="4D4D4D"/>
                </a:solidFill>
                <a:cs typeface="Arial" pitchFamily="34" charset="0"/>
              </a:rPr>
              <a:t>States</a:t>
            </a:r>
            <a:endParaRPr lang="en-US" sz="1400" dirty="0" smtClean="0">
              <a:solidFill>
                <a:srgbClr val="4D4D4D"/>
              </a:solidFill>
              <a:cs typeface="Arial" pitchFamily="34" charset="0"/>
            </a:endParaRPr>
          </a:p>
        </p:txBody>
      </p:sp>
      <p:sp>
        <p:nvSpPr>
          <p:cNvPr id="100" name="Rectangle 23"/>
          <p:cNvSpPr>
            <a:spLocks noChangeArrowheads="1"/>
          </p:cNvSpPr>
          <p:nvPr/>
        </p:nvSpPr>
        <p:spPr bwMode="auto">
          <a:xfrm>
            <a:off x="5109289" y="2351787"/>
            <a:ext cx="814325" cy="215444"/>
          </a:xfrm>
          <a:prstGeom prst="rect">
            <a:avLst/>
          </a:prstGeom>
          <a:solidFill>
            <a:schemeClr val="bg1"/>
          </a:solidFill>
          <a:ln>
            <a:noFill/>
          </a:ln>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b="1" dirty="0" smtClean="0">
                <a:solidFill>
                  <a:srgbClr val="8E2929"/>
                </a:solidFill>
                <a:cs typeface="Arial" pitchFamily="34" charset="0"/>
              </a:rPr>
              <a:t>  Buffalo  </a:t>
            </a:r>
            <a:endParaRPr lang="en-US" sz="1400" dirty="0" smtClean="0">
              <a:solidFill>
                <a:srgbClr val="8E2929"/>
              </a:solidFill>
              <a:cs typeface="Arial" pitchFamily="34" charset="0"/>
            </a:endParaRPr>
          </a:p>
        </p:txBody>
      </p:sp>
      <p:sp>
        <p:nvSpPr>
          <p:cNvPr id="112" name="Rectangle 205"/>
          <p:cNvSpPr>
            <a:spLocks noChangeArrowheads="1"/>
          </p:cNvSpPr>
          <p:nvPr/>
        </p:nvSpPr>
        <p:spPr bwMode="auto">
          <a:xfrm>
            <a:off x="8074305" y="2600483"/>
            <a:ext cx="539532"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100" b="1" dirty="0" smtClean="0">
                <a:solidFill>
                  <a:srgbClr val="295B8E"/>
                </a:solidFill>
              </a:rPr>
              <a:t>  +13% </a:t>
            </a:r>
            <a:endParaRPr lang="en-US" sz="1100" dirty="0">
              <a:solidFill>
                <a:srgbClr val="295B8E"/>
              </a:solidFill>
            </a:endParaRPr>
          </a:p>
        </p:txBody>
      </p:sp>
      <p:sp>
        <p:nvSpPr>
          <p:cNvPr id="115" name="Rectangle 205"/>
          <p:cNvSpPr>
            <a:spLocks noChangeArrowheads="1"/>
          </p:cNvSpPr>
          <p:nvPr/>
        </p:nvSpPr>
        <p:spPr bwMode="auto">
          <a:xfrm>
            <a:off x="8112760" y="3639861"/>
            <a:ext cx="40235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dirty="0" smtClean="0">
                <a:solidFill>
                  <a:srgbClr val="4D4D4D"/>
                </a:solidFill>
              </a:rPr>
              <a:t> +44%</a:t>
            </a:r>
            <a:endParaRPr lang="en-US" sz="1100" dirty="0">
              <a:solidFill>
                <a:srgbClr val="4D4D4D"/>
              </a:solidFill>
            </a:endParaRPr>
          </a:p>
        </p:txBody>
      </p:sp>
      <p:sp>
        <p:nvSpPr>
          <p:cNvPr id="116" name="Rectangle 205"/>
          <p:cNvSpPr>
            <a:spLocks noChangeArrowheads="1"/>
          </p:cNvSpPr>
          <p:nvPr/>
        </p:nvSpPr>
        <p:spPr bwMode="auto">
          <a:xfrm>
            <a:off x="7221728" y="3009113"/>
            <a:ext cx="1229504" cy="307777"/>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algn="ctr" fontAlgn="base">
              <a:lnSpc>
                <a:spcPts val="1200"/>
              </a:lnSpc>
              <a:spcBef>
                <a:spcPct val="0"/>
              </a:spcBef>
              <a:spcAft>
                <a:spcPct val="0"/>
              </a:spcAft>
            </a:pPr>
            <a:r>
              <a:rPr lang="en-US" sz="1100" b="1" dirty="0" smtClean="0"/>
              <a:t>  Percent Change  </a:t>
            </a:r>
          </a:p>
          <a:p>
            <a:pPr algn="ctr" fontAlgn="base">
              <a:lnSpc>
                <a:spcPts val="1200"/>
              </a:lnSpc>
              <a:spcBef>
                <a:spcPct val="0"/>
              </a:spcBef>
              <a:spcAft>
                <a:spcPct val="0"/>
              </a:spcAft>
            </a:pPr>
            <a:r>
              <a:rPr lang="en-US" sz="1100" b="1" dirty="0" smtClean="0"/>
              <a:t>Dec11-Jun17</a:t>
            </a:r>
            <a:endParaRPr lang="en-US" sz="1100" dirty="0"/>
          </a:p>
        </p:txBody>
      </p:sp>
      <p:sp>
        <p:nvSpPr>
          <p:cNvPr id="117" name="Rectangle 205"/>
          <p:cNvSpPr>
            <a:spLocks noChangeArrowheads="1"/>
          </p:cNvSpPr>
          <p:nvPr/>
        </p:nvSpPr>
        <p:spPr bwMode="auto">
          <a:xfrm>
            <a:off x="8115300" y="1759390"/>
            <a:ext cx="40235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b="1" dirty="0" smtClean="0">
                <a:solidFill>
                  <a:srgbClr val="8E2929"/>
                </a:solidFill>
              </a:rPr>
              <a:t> +22%</a:t>
            </a:r>
            <a:endParaRPr lang="en-US" sz="1100" dirty="0">
              <a:solidFill>
                <a:srgbClr val="8E2929"/>
              </a:solidFill>
            </a:endParaRPr>
          </a:p>
        </p:txBody>
      </p:sp>
      <p:sp>
        <p:nvSpPr>
          <p:cNvPr id="1627146" name="Freeform 16"/>
          <p:cNvSpPr>
            <a:spLocks/>
          </p:cNvSpPr>
          <p:nvPr/>
        </p:nvSpPr>
        <p:spPr bwMode="auto">
          <a:xfrm>
            <a:off x="752475" y="1611313"/>
            <a:ext cx="7596187" cy="1774825"/>
          </a:xfrm>
          <a:custGeom>
            <a:avLst/>
            <a:gdLst>
              <a:gd name="T0" fmla="*/ 726 w 24182"/>
              <a:gd name="T1" fmla="*/ 5327 h 5496"/>
              <a:gd name="T2" fmla="*/ 1602 w 24182"/>
              <a:gd name="T3" fmla="*/ 5153 h 5496"/>
              <a:gd name="T4" fmla="*/ 2308 w 24182"/>
              <a:gd name="T5" fmla="*/ 5044 h 5496"/>
              <a:gd name="T6" fmla="*/ 3018 w 24182"/>
              <a:gd name="T7" fmla="*/ 4921 h 5496"/>
              <a:gd name="T8" fmla="*/ 3728 w 24182"/>
              <a:gd name="T9" fmla="*/ 4828 h 5496"/>
              <a:gd name="T10" fmla="*/ 4594 w 24182"/>
              <a:gd name="T11" fmla="*/ 4837 h 5496"/>
              <a:gd name="T12" fmla="*/ 5336 w 24182"/>
              <a:gd name="T13" fmla="*/ 4796 h 5496"/>
              <a:gd name="T14" fmla="*/ 6020 w 24182"/>
              <a:gd name="T15" fmla="*/ 4804 h 5496"/>
              <a:gd name="T16" fmla="*/ 6709 w 24182"/>
              <a:gd name="T17" fmla="*/ 4912 h 5496"/>
              <a:gd name="T18" fmla="*/ 7409 w 24182"/>
              <a:gd name="T19" fmla="*/ 4564 h 5496"/>
              <a:gd name="T20" fmla="*/ 8314 w 24182"/>
              <a:gd name="T21" fmla="*/ 4445 h 5496"/>
              <a:gd name="T22" fmla="*/ 9003 w 24182"/>
              <a:gd name="T23" fmla="*/ 4304 h 5496"/>
              <a:gd name="T24" fmla="*/ 9734 w 24182"/>
              <a:gd name="T25" fmla="*/ 4458 h 5496"/>
              <a:gd name="T26" fmla="*/ 10403 w 24182"/>
              <a:gd name="T27" fmla="*/ 4246 h 5496"/>
              <a:gd name="T28" fmla="*/ 11136 w 24182"/>
              <a:gd name="T29" fmla="*/ 4330 h 5496"/>
              <a:gd name="T30" fmla="*/ 12177 w 24182"/>
              <a:gd name="T31" fmla="*/ 4295 h 5496"/>
              <a:gd name="T32" fmla="*/ 13030 w 24182"/>
              <a:gd name="T33" fmla="*/ 3832 h 5496"/>
              <a:gd name="T34" fmla="*/ 13745 w 24182"/>
              <a:gd name="T35" fmla="*/ 4032 h 5496"/>
              <a:gd name="T36" fmla="*/ 14614 w 24182"/>
              <a:gd name="T37" fmla="*/ 3604 h 5496"/>
              <a:gd name="T38" fmla="*/ 15331 w 24182"/>
              <a:gd name="T39" fmla="*/ 3518 h 5496"/>
              <a:gd name="T40" fmla="*/ 16223 w 24182"/>
              <a:gd name="T41" fmla="*/ 3152 h 5496"/>
              <a:gd name="T42" fmla="*/ 16948 w 24182"/>
              <a:gd name="T43" fmla="*/ 2821 h 5496"/>
              <a:gd name="T44" fmla="*/ 17627 w 24182"/>
              <a:gd name="T45" fmla="*/ 2716 h 5496"/>
              <a:gd name="T46" fmla="*/ 18492 w 24182"/>
              <a:gd name="T47" fmla="*/ 2512 h 5496"/>
              <a:gd name="T48" fmla="*/ 19551 w 24182"/>
              <a:gd name="T49" fmla="*/ 2043 h 5496"/>
              <a:gd name="T50" fmla="*/ 20252 w 24182"/>
              <a:gd name="T51" fmla="*/ 1816 h 5496"/>
              <a:gd name="T52" fmla="*/ 20977 w 24182"/>
              <a:gd name="T53" fmla="*/ 1772 h 5496"/>
              <a:gd name="T54" fmla="*/ 21669 w 24182"/>
              <a:gd name="T55" fmla="*/ 1772 h 5496"/>
              <a:gd name="T56" fmla="*/ 22364 w 24182"/>
              <a:gd name="T57" fmla="*/ 1068 h 5496"/>
              <a:gd name="T58" fmla="*/ 23067 w 24182"/>
              <a:gd name="T59" fmla="*/ 680 h 5496"/>
              <a:gd name="T60" fmla="*/ 23941 w 24182"/>
              <a:gd name="T61" fmla="*/ 13 h 5496"/>
              <a:gd name="T62" fmla="*/ 23806 w 24182"/>
              <a:gd name="T63" fmla="*/ 239 h 5496"/>
              <a:gd name="T64" fmla="*/ 22937 w 24182"/>
              <a:gd name="T65" fmla="*/ 943 h 5496"/>
              <a:gd name="T66" fmla="*/ 22213 w 24182"/>
              <a:gd name="T67" fmla="*/ 1171 h 5496"/>
              <a:gd name="T68" fmla="*/ 21496 w 24182"/>
              <a:gd name="T69" fmla="*/ 1883 h 5496"/>
              <a:gd name="T70" fmla="*/ 20780 w 24182"/>
              <a:gd name="T71" fmla="*/ 1823 h 5496"/>
              <a:gd name="T72" fmla="*/ 20093 w 24182"/>
              <a:gd name="T73" fmla="*/ 1983 h 5496"/>
              <a:gd name="T74" fmla="*/ 19233 w 24182"/>
              <a:gd name="T75" fmla="*/ 2266 h 5496"/>
              <a:gd name="T76" fmla="*/ 18340 w 24182"/>
              <a:gd name="T77" fmla="*/ 2603 h 5496"/>
              <a:gd name="T78" fmla="*/ 17439 w 24182"/>
              <a:gd name="T79" fmla="*/ 2704 h 5496"/>
              <a:gd name="T80" fmla="*/ 16761 w 24182"/>
              <a:gd name="T81" fmla="*/ 2899 h 5496"/>
              <a:gd name="T82" fmla="*/ 15878 w 24182"/>
              <a:gd name="T83" fmla="*/ 3259 h 5496"/>
              <a:gd name="T84" fmla="*/ 15161 w 24182"/>
              <a:gd name="T85" fmla="*/ 3662 h 5496"/>
              <a:gd name="T86" fmla="*/ 14474 w 24182"/>
              <a:gd name="T87" fmla="*/ 3862 h 5496"/>
              <a:gd name="T88" fmla="*/ 13564 w 24182"/>
              <a:gd name="T89" fmla="*/ 3965 h 5496"/>
              <a:gd name="T90" fmla="*/ 12892 w 24182"/>
              <a:gd name="T91" fmla="*/ 4098 h 5496"/>
              <a:gd name="T92" fmla="*/ 11820 w 24182"/>
              <a:gd name="T93" fmla="*/ 4367 h 5496"/>
              <a:gd name="T94" fmla="*/ 10937 w 24182"/>
              <a:gd name="T95" fmla="*/ 4323 h 5496"/>
              <a:gd name="T96" fmla="*/ 10238 w 24182"/>
              <a:gd name="T97" fmla="*/ 4391 h 5496"/>
              <a:gd name="T98" fmla="*/ 9512 w 24182"/>
              <a:gd name="T99" fmla="*/ 4393 h 5496"/>
              <a:gd name="T100" fmla="*/ 8862 w 24182"/>
              <a:gd name="T101" fmla="*/ 4394 h 5496"/>
              <a:gd name="T102" fmla="*/ 8139 w 24182"/>
              <a:gd name="T103" fmla="*/ 4470 h 5496"/>
              <a:gd name="T104" fmla="*/ 7274 w 24182"/>
              <a:gd name="T105" fmla="*/ 4786 h 5496"/>
              <a:gd name="T106" fmla="*/ 6540 w 24182"/>
              <a:gd name="T107" fmla="*/ 4938 h 5496"/>
              <a:gd name="T108" fmla="*/ 5832 w 24182"/>
              <a:gd name="T109" fmla="*/ 4881 h 5496"/>
              <a:gd name="T110" fmla="*/ 5128 w 24182"/>
              <a:gd name="T111" fmla="*/ 4757 h 5496"/>
              <a:gd name="T112" fmla="*/ 4417 w 24182"/>
              <a:gd name="T113" fmla="*/ 5009 h 5496"/>
              <a:gd name="T114" fmla="*/ 3555 w 24182"/>
              <a:gd name="T115" fmla="*/ 4887 h 5496"/>
              <a:gd name="T116" fmla="*/ 2856 w 24182"/>
              <a:gd name="T117" fmla="*/ 5003 h 5496"/>
              <a:gd name="T118" fmla="*/ 2160 w 24182"/>
              <a:gd name="T119" fmla="*/ 5174 h 5496"/>
              <a:gd name="T120" fmla="*/ 1450 w 24182"/>
              <a:gd name="T121" fmla="*/ 5335 h 5496"/>
              <a:gd name="T122" fmla="*/ 571 w 24182"/>
              <a:gd name="T123" fmla="*/ 5423 h 5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82" h="5496">
                <a:moveTo>
                  <a:pt x="40" y="5404"/>
                </a:moveTo>
                <a:lnTo>
                  <a:pt x="216" y="5416"/>
                </a:lnTo>
                <a:lnTo>
                  <a:pt x="391" y="5424"/>
                </a:lnTo>
                <a:lnTo>
                  <a:pt x="376" y="5426"/>
                </a:lnTo>
                <a:lnTo>
                  <a:pt x="552" y="5354"/>
                </a:lnTo>
                <a:cubicBezTo>
                  <a:pt x="554" y="5353"/>
                  <a:pt x="557" y="5352"/>
                  <a:pt x="560" y="5352"/>
                </a:cubicBezTo>
                <a:lnTo>
                  <a:pt x="736" y="5324"/>
                </a:lnTo>
                <a:lnTo>
                  <a:pt x="726" y="5327"/>
                </a:lnTo>
                <a:lnTo>
                  <a:pt x="902" y="5243"/>
                </a:lnTo>
                <a:cubicBezTo>
                  <a:pt x="910" y="5239"/>
                  <a:pt x="919" y="5238"/>
                  <a:pt x="928" y="5241"/>
                </a:cubicBezTo>
                <a:lnTo>
                  <a:pt x="1104" y="5293"/>
                </a:lnTo>
                <a:lnTo>
                  <a:pt x="1092" y="5292"/>
                </a:lnTo>
                <a:lnTo>
                  <a:pt x="1268" y="5284"/>
                </a:lnTo>
                <a:lnTo>
                  <a:pt x="1441" y="5264"/>
                </a:lnTo>
                <a:lnTo>
                  <a:pt x="1426" y="5269"/>
                </a:lnTo>
                <a:lnTo>
                  <a:pt x="1602" y="5153"/>
                </a:lnTo>
                <a:cubicBezTo>
                  <a:pt x="1606" y="5150"/>
                  <a:pt x="1612" y="5148"/>
                  <a:pt x="1617" y="5148"/>
                </a:cubicBezTo>
                <a:lnTo>
                  <a:pt x="1793" y="5128"/>
                </a:lnTo>
                <a:cubicBezTo>
                  <a:pt x="1797" y="5127"/>
                  <a:pt x="1800" y="5127"/>
                  <a:pt x="1804" y="5128"/>
                </a:cubicBezTo>
                <a:lnTo>
                  <a:pt x="1980" y="5160"/>
                </a:lnTo>
                <a:lnTo>
                  <a:pt x="1963" y="5161"/>
                </a:lnTo>
                <a:lnTo>
                  <a:pt x="2139" y="5105"/>
                </a:lnTo>
                <a:lnTo>
                  <a:pt x="2313" y="5042"/>
                </a:lnTo>
                <a:lnTo>
                  <a:pt x="2308" y="5044"/>
                </a:lnTo>
                <a:lnTo>
                  <a:pt x="2484" y="4948"/>
                </a:lnTo>
                <a:cubicBezTo>
                  <a:pt x="2491" y="4944"/>
                  <a:pt x="2499" y="4943"/>
                  <a:pt x="2507" y="4944"/>
                </a:cubicBezTo>
                <a:lnTo>
                  <a:pt x="2683" y="4972"/>
                </a:lnTo>
                <a:lnTo>
                  <a:pt x="2669" y="4972"/>
                </a:lnTo>
                <a:lnTo>
                  <a:pt x="2845" y="4932"/>
                </a:lnTo>
                <a:cubicBezTo>
                  <a:pt x="2847" y="4932"/>
                  <a:pt x="2849" y="4932"/>
                  <a:pt x="2851" y="4932"/>
                </a:cubicBezTo>
                <a:lnTo>
                  <a:pt x="3027" y="4920"/>
                </a:lnTo>
                <a:lnTo>
                  <a:pt x="3018" y="4921"/>
                </a:lnTo>
                <a:lnTo>
                  <a:pt x="3194" y="4861"/>
                </a:lnTo>
                <a:cubicBezTo>
                  <a:pt x="3198" y="4860"/>
                  <a:pt x="3202" y="4859"/>
                  <a:pt x="3206" y="4859"/>
                </a:cubicBezTo>
                <a:lnTo>
                  <a:pt x="3382" y="4863"/>
                </a:lnTo>
                <a:lnTo>
                  <a:pt x="3372" y="4865"/>
                </a:lnTo>
                <a:lnTo>
                  <a:pt x="3548" y="4817"/>
                </a:lnTo>
                <a:cubicBezTo>
                  <a:pt x="3552" y="4816"/>
                  <a:pt x="3556" y="4815"/>
                  <a:pt x="3560" y="4816"/>
                </a:cubicBezTo>
                <a:lnTo>
                  <a:pt x="3736" y="4828"/>
                </a:lnTo>
                <a:lnTo>
                  <a:pt x="3728" y="4828"/>
                </a:lnTo>
                <a:lnTo>
                  <a:pt x="3904" y="4800"/>
                </a:lnTo>
                <a:lnTo>
                  <a:pt x="4083" y="4788"/>
                </a:lnTo>
                <a:cubicBezTo>
                  <a:pt x="4086" y="4787"/>
                  <a:pt x="4090" y="4788"/>
                  <a:pt x="4093" y="4788"/>
                </a:cubicBezTo>
                <a:lnTo>
                  <a:pt x="4269" y="4824"/>
                </a:lnTo>
                <a:cubicBezTo>
                  <a:pt x="4273" y="4825"/>
                  <a:pt x="4278" y="4827"/>
                  <a:pt x="4282" y="4830"/>
                </a:cubicBezTo>
                <a:lnTo>
                  <a:pt x="4458" y="4950"/>
                </a:lnTo>
                <a:lnTo>
                  <a:pt x="4418" y="4949"/>
                </a:lnTo>
                <a:lnTo>
                  <a:pt x="4594" y="4837"/>
                </a:lnTo>
                <a:cubicBezTo>
                  <a:pt x="4597" y="4835"/>
                  <a:pt x="4601" y="4834"/>
                  <a:pt x="4604" y="4833"/>
                </a:cubicBezTo>
                <a:lnTo>
                  <a:pt x="4780" y="4785"/>
                </a:lnTo>
                <a:lnTo>
                  <a:pt x="4765" y="4793"/>
                </a:lnTo>
                <a:lnTo>
                  <a:pt x="4941" y="4629"/>
                </a:lnTo>
                <a:cubicBezTo>
                  <a:pt x="4951" y="4620"/>
                  <a:pt x="4966" y="4617"/>
                  <a:pt x="4978" y="4622"/>
                </a:cubicBezTo>
                <a:lnTo>
                  <a:pt x="5154" y="4690"/>
                </a:lnTo>
                <a:cubicBezTo>
                  <a:pt x="5156" y="4691"/>
                  <a:pt x="5158" y="4691"/>
                  <a:pt x="5160" y="4692"/>
                </a:cubicBezTo>
                <a:lnTo>
                  <a:pt x="5336" y="4796"/>
                </a:lnTo>
                <a:lnTo>
                  <a:pt x="5307" y="4793"/>
                </a:lnTo>
                <a:lnTo>
                  <a:pt x="5483" y="4737"/>
                </a:lnTo>
                <a:cubicBezTo>
                  <a:pt x="5486" y="4736"/>
                  <a:pt x="5490" y="4735"/>
                  <a:pt x="5494" y="4735"/>
                </a:cubicBezTo>
                <a:lnTo>
                  <a:pt x="5670" y="4739"/>
                </a:lnTo>
                <a:cubicBezTo>
                  <a:pt x="5675" y="4740"/>
                  <a:pt x="5679" y="4740"/>
                  <a:pt x="5683" y="4742"/>
                </a:cubicBezTo>
                <a:lnTo>
                  <a:pt x="5859" y="4814"/>
                </a:lnTo>
                <a:lnTo>
                  <a:pt x="5844" y="4812"/>
                </a:lnTo>
                <a:lnTo>
                  <a:pt x="6020" y="4804"/>
                </a:lnTo>
                <a:cubicBezTo>
                  <a:pt x="6022" y="4803"/>
                  <a:pt x="6025" y="4804"/>
                  <a:pt x="6027" y="4804"/>
                </a:cubicBezTo>
                <a:lnTo>
                  <a:pt x="6203" y="4832"/>
                </a:lnTo>
                <a:lnTo>
                  <a:pt x="6195" y="4832"/>
                </a:lnTo>
                <a:lnTo>
                  <a:pt x="6371" y="4820"/>
                </a:lnTo>
                <a:cubicBezTo>
                  <a:pt x="6375" y="4819"/>
                  <a:pt x="6379" y="4820"/>
                  <a:pt x="6383" y="4821"/>
                </a:cubicBezTo>
                <a:lnTo>
                  <a:pt x="6559" y="4869"/>
                </a:lnTo>
                <a:lnTo>
                  <a:pt x="6733" y="4908"/>
                </a:lnTo>
                <a:lnTo>
                  <a:pt x="6709" y="4912"/>
                </a:lnTo>
                <a:lnTo>
                  <a:pt x="6885" y="4820"/>
                </a:lnTo>
                <a:cubicBezTo>
                  <a:pt x="6889" y="4817"/>
                  <a:pt x="6893" y="4816"/>
                  <a:pt x="6898" y="4816"/>
                </a:cubicBezTo>
                <a:lnTo>
                  <a:pt x="7070" y="4800"/>
                </a:lnTo>
                <a:lnTo>
                  <a:pt x="7059" y="4802"/>
                </a:lnTo>
                <a:lnTo>
                  <a:pt x="7235" y="4726"/>
                </a:lnTo>
                <a:lnTo>
                  <a:pt x="7225" y="4733"/>
                </a:lnTo>
                <a:lnTo>
                  <a:pt x="7401" y="4569"/>
                </a:lnTo>
                <a:cubicBezTo>
                  <a:pt x="7403" y="4567"/>
                  <a:pt x="7406" y="4565"/>
                  <a:pt x="7409" y="4564"/>
                </a:cubicBezTo>
                <a:lnTo>
                  <a:pt x="7585" y="4472"/>
                </a:lnTo>
                <a:cubicBezTo>
                  <a:pt x="7589" y="4469"/>
                  <a:pt x="7594" y="4468"/>
                  <a:pt x="7599" y="4468"/>
                </a:cubicBezTo>
                <a:lnTo>
                  <a:pt x="7775" y="4456"/>
                </a:lnTo>
                <a:lnTo>
                  <a:pt x="7952" y="4448"/>
                </a:lnTo>
                <a:lnTo>
                  <a:pt x="7944" y="4449"/>
                </a:lnTo>
                <a:lnTo>
                  <a:pt x="8120" y="4401"/>
                </a:lnTo>
                <a:cubicBezTo>
                  <a:pt x="8126" y="4399"/>
                  <a:pt x="8132" y="4399"/>
                  <a:pt x="8138" y="4401"/>
                </a:cubicBezTo>
                <a:lnTo>
                  <a:pt x="8314" y="4445"/>
                </a:lnTo>
                <a:lnTo>
                  <a:pt x="8307" y="4444"/>
                </a:lnTo>
                <a:lnTo>
                  <a:pt x="8483" y="4452"/>
                </a:lnTo>
                <a:cubicBezTo>
                  <a:pt x="8489" y="4452"/>
                  <a:pt x="8495" y="4454"/>
                  <a:pt x="8500" y="4457"/>
                </a:cubicBezTo>
                <a:lnTo>
                  <a:pt x="8676" y="4565"/>
                </a:lnTo>
                <a:lnTo>
                  <a:pt x="8629" y="4573"/>
                </a:lnTo>
                <a:lnTo>
                  <a:pt x="8805" y="4349"/>
                </a:lnTo>
                <a:cubicBezTo>
                  <a:pt x="8811" y="4342"/>
                  <a:pt x="8818" y="4338"/>
                  <a:pt x="8827" y="4336"/>
                </a:cubicBezTo>
                <a:lnTo>
                  <a:pt x="9003" y="4304"/>
                </a:lnTo>
                <a:lnTo>
                  <a:pt x="8992" y="4308"/>
                </a:lnTo>
                <a:lnTo>
                  <a:pt x="9168" y="4212"/>
                </a:lnTo>
                <a:cubicBezTo>
                  <a:pt x="9170" y="4211"/>
                  <a:pt x="9173" y="4210"/>
                  <a:pt x="9175" y="4209"/>
                </a:cubicBezTo>
                <a:lnTo>
                  <a:pt x="9351" y="4157"/>
                </a:lnTo>
                <a:cubicBezTo>
                  <a:pt x="9364" y="4153"/>
                  <a:pt x="9378" y="4157"/>
                  <a:pt x="9387" y="4166"/>
                </a:cubicBezTo>
                <a:lnTo>
                  <a:pt x="9563" y="4342"/>
                </a:lnTo>
                <a:lnTo>
                  <a:pt x="9558" y="4338"/>
                </a:lnTo>
                <a:lnTo>
                  <a:pt x="9734" y="4458"/>
                </a:lnTo>
                <a:lnTo>
                  <a:pt x="9723" y="4453"/>
                </a:lnTo>
                <a:lnTo>
                  <a:pt x="9899" y="4501"/>
                </a:lnTo>
                <a:lnTo>
                  <a:pt x="9863" y="4511"/>
                </a:lnTo>
                <a:lnTo>
                  <a:pt x="10039" y="4315"/>
                </a:lnTo>
                <a:cubicBezTo>
                  <a:pt x="10046" y="4307"/>
                  <a:pt x="10057" y="4303"/>
                  <a:pt x="10069" y="4304"/>
                </a:cubicBezTo>
                <a:lnTo>
                  <a:pt x="10245" y="4320"/>
                </a:lnTo>
                <a:lnTo>
                  <a:pt x="10227" y="4322"/>
                </a:lnTo>
                <a:lnTo>
                  <a:pt x="10403" y="4246"/>
                </a:lnTo>
                <a:cubicBezTo>
                  <a:pt x="10409" y="4244"/>
                  <a:pt x="10415" y="4243"/>
                  <a:pt x="10421" y="4244"/>
                </a:cubicBezTo>
                <a:lnTo>
                  <a:pt x="10597" y="4260"/>
                </a:lnTo>
                <a:lnTo>
                  <a:pt x="10584" y="4261"/>
                </a:lnTo>
                <a:lnTo>
                  <a:pt x="10760" y="4213"/>
                </a:lnTo>
                <a:cubicBezTo>
                  <a:pt x="10766" y="4211"/>
                  <a:pt x="10772" y="4211"/>
                  <a:pt x="10777" y="4212"/>
                </a:cubicBezTo>
                <a:lnTo>
                  <a:pt x="10953" y="4252"/>
                </a:lnTo>
                <a:cubicBezTo>
                  <a:pt x="10956" y="4253"/>
                  <a:pt x="10958" y="4254"/>
                  <a:pt x="10960" y="4254"/>
                </a:cubicBezTo>
                <a:lnTo>
                  <a:pt x="11136" y="4330"/>
                </a:lnTo>
                <a:lnTo>
                  <a:pt x="11310" y="4398"/>
                </a:lnTo>
                <a:lnTo>
                  <a:pt x="11287" y="4397"/>
                </a:lnTo>
                <a:lnTo>
                  <a:pt x="11463" y="4341"/>
                </a:lnTo>
                <a:lnTo>
                  <a:pt x="11636" y="4270"/>
                </a:lnTo>
                <a:cubicBezTo>
                  <a:pt x="11642" y="4268"/>
                  <a:pt x="11649" y="4267"/>
                  <a:pt x="11655" y="4268"/>
                </a:cubicBezTo>
                <a:lnTo>
                  <a:pt x="11831" y="4296"/>
                </a:lnTo>
                <a:lnTo>
                  <a:pt x="12002" y="4299"/>
                </a:lnTo>
                <a:lnTo>
                  <a:pt x="12177" y="4295"/>
                </a:lnTo>
                <a:lnTo>
                  <a:pt x="12349" y="4276"/>
                </a:lnTo>
                <a:lnTo>
                  <a:pt x="12529" y="4271"/>
                </a:lnTo>
                <a:lnTo>
                  <a:pt x="12503" y="4283"/>
                </a:lnTo>
                <a:lnTo>
                  <a:pt x="12679" y="4091"/>
                </a:lnTo>
                <a:cubicBezTo>
                  <a:pt x="12683" y="4086"/>
                  <a:pt x="12689" y="4083"/>
                  <a:pt x="12695" y="4081"/>
                </a:cubicBezTo>
                <a:lnTo>
                  <a:pt x="12871" y="4029"/>
                </a:lnTo>
                <a:lnTo>
                  <a:pt x="12854" y="4040"/>
                </a:lnTo>
                <a:lnTo>
                  <a:pt x="13030" y="3832"/>
                </a:lnTo>
                <a:cubicBezTo>
                  <a:pt x="13039" y="3821"/>
                  <a:pt x="13054" y="3817"/>
                  <a:pt x="13068" y="3821"/>
                </a:cubicBezTo>
                <a:lnTo>
                  <a:pt x="13244" y="3873"/>
                </a:lnTo>
                <a:lnTo>
                  <a:pt x="13236" y="3872"/>
                </a:lnTo>
                <a:lnTo>
                  <a:pt x="13412" y="3884"/>
                </a:lnTo>
                <a:lnTo>
                  <a:pt x="13589" y="3900"/>
                </a:lnTo>
                <a:cubicBezTo>
                  <a:pt x="13595" y="3900"/>
                  <a:pt x="13601" y="3903"/>
                  <a:pt x="13607" y="3906"/>
                </a:cubicBezTo>
                <a:lnTo>
                  <a:pt x="13783" y="4034"/>
                </a:lnTo>
                <a:lnTo>
                  <a:pt x="13745" y="4032"/>
                </a:lnTo>
                <a:lnTo>
                  <a:pt x="13921" y="3940"/>
                </a:lnTo>
                <a:cubicBezTo>
                  <a:pt x="13924" y="3938"/>
                  <a:pt x="13927" y="3937"/>
                  <a:pt x="13930" y="3936"/>
                </a:cubicBezTo>
                <a:lnTo>
                  <a:pt x="14106" y="3900"/>
                </a:lnTo>
                <a:lnTo>
                  <a:pt x="14101" y="3902"/>
                </a:lnTo>
                <a:lnTo>
                  <a:pt x="14277" y="3838"/>
                </a:lnTo>
                <a:lnTo>
                  <a:pt x="14457" y="3793"/>
                </a:lnTo>
                <a:lnTo>
                  <a:pt x="14438" y="3804"/>
                </a:lnTo>
                <a:lnTo>
                  <a:pt x="14614" y="3604"/>
                </a:lnTo>
                <a:cubicBezTo>
                  <a:pt x="14616" y="3601"/>
                  <a:pt x="14619" y="3599"/>
                  <a:pt x="14621" y="3598"/>
                </a:cubicBezTo>
                <a:lnTo>
                  <a:pt x="14797" y="3478"/>
                </a:lnTo>
                <a:cubicBezTo>
                  <a:pt x="14807" y="3471"/>
                  <a:pt x="14820" y="3470"/>
                  <a:pt x="14832" y="3474"/>
                </a:cubicBezTo>
                <a:lnTo>
                  <a:pt x="15008" y="3550"/>
                </a:lnTo>
                <a:lnTo>
                  <a:pt x="15002" y="3549"/>
                </a:lnTo>
                <a:lnTo>
                  <a:pt x="15178" y="3593"/>
                </a:lnTo>
                <a:lnTo>
                  <a:pt x="15155" y="3594"/>
                </a:lnTo>
                <a:lnTo>
                  <a:pt x="15331" y="3518"/>
                </a:lnTo>
                <a:lnTo>
                  <a:pt x="15318" y="3528"/>
                </a:lnTo>
                <a:lnTo>
                  <a:pt x="15494" y="3316"/>
                </a:lnTo>
                <a:lnTo>
                  <a:pt x="15673" y="3149"/>
                </a:lnTo>
                <a:cubicBezTo>
                  <a:pt x="15682" y="3141"/>
                  <a:pt x="15695" y="3137"/>
                  <a:pt x="15707" y="3141"/>
                </a:cubicBezTo>
                <a:lnTo>
                  <a:pt x="15883" y="3189"/>
                </a:lnTo>
                <a:lnTo>
                  <a:pt x="15869" y="3188"/>
                </a:lnTo>
                <a:lnTo>
                  <a:pt x="16045" y="3164"/>
                </a:lnTo>
                <a:lnTo>
                  <a:pt x="16223" y="3152"/>
                </a:lnTo>
                <a:lnTo>
                  <a:pt x="16201" y="3161"/>
                </a:lnTo>
                <a:lnTo>
                  <a:pt x="16377" y="2993"/>
                </a:lnTo>
                <a:cubicBezTo>
                  <a:pt x="16378" y="2992"/>
                  <a:pt x="16380" y="2991"/>
                  <a:pt x="16381" y="2990"/>
                </a:cubicBezTo>
                <a:lnTo>
                  <a:pt x="16557" y="2870"/>
                </a:lnTo>
                <a:cubicBezTo>
                  <a:pt x="16561" y="2867"/>
                  <a:pt x="16566" y="2865"/>
                  <a:pt x="16570" y="2864"/>
                </a:cubicBezTo>
                <a:lnTo>
                  <a:pt x="16746" y="2828"/>
                </a:lnTo>
                <a:lnTo>
                  <a:pt x="16927" y="2816"/>
                </a:lnTo>
                <a:cubicBezTo>
                  <a:pt x="16934" y="2815"/>
                  <a:pt x="16942" y="2817"/>
                  <a:pt x="16948" y="2821"/>
                </a:cubicBezTo>
                <a:lnTo>
                  <a:pt x="17124" y="2929"/>
                </a:lnTo>
                <a:lnTo>
                  <a:pt x="17077" y="2938"/>
                </a:lnTo>
                <a:lnTo>
                  <a:pt x="17253" y="2706"/>
                </a:lnTo>
                <a:cubicBezTo>
                  <a:pt x="17257" y="2700"/>
                  <a:pt x="17263" y="2696"/>
                  <a:pt x="17270" y="2693"/>
                </a:cubicBezTo>
                <a:lnTo>
                  <a:pt x="17442" y="2637"/>
                </a:lnTo>
                <a:cubicBezTo>
                  <a:pt x="17451" y="2634"/>
                  <a:pt x="17460" y="2635"/>
                  <a:pt x="17468" y="2639"/>
                </a:cubicBezTo>
                <a:lnTo>
                  <a:pt x="17644" y="2719"/>
                </a:lnTo>
                <a:lnTo>
                  <a:pt x="17627" y="2716"/>
                </a:lnTo>
                <a:lnTo>
                  <a:pt x="17803" y="2704"/>
                </a:lnTo>
                <a:lnTo>
                  <a:pt x="17787" y="2709"/>
                </a:lnTo>
                <a:lnTo>
                  <a:pt x="17963" y="2601"/>
                </a:lnTo>
                <a:cubicBezTo>
                  <a:pt x="17966" y="2598"/>
                  <a:pt x="17971" y="2597"/>
                  <a:pt x="17975" y="2596"/>
                </a:cubicBezTo>
                <a:lnTo>
                  <a:pt x="18151" y="2564"/>
                </a:lnTo>
                <a:lnTo>
                  <a:pt x="18327" y="2532"/>
                </a:lnTo>
                <a:lnTo>
                  <a:pt x="18505" y="2508"/>
                </a:lnTo>
                <a:lnTo>
                  <a:pt x="18492" y="2512"/>
                </a:lnTo>
                <a:lnTo>
                  <a:pt x="18668" y="2416"/>
                </a:lnTo>
                <a:cubicBezTo>
                  <a:pt x="18676" y="2412"/>
                  <a:pt x="18685" y="2410"/>
                  <a:pt x="18694" y="2413"/>
                </a:cubicBezTo>
                <a:lnTo>
                  <a:pt x="18870" y="2457"/>
                </a:lnTo>
                <a:lnTo>
                  <a:pt x="18839" y="2464"/>
                </a:lnTo>
                <a:lnTo>
                  <a:pt x="19015" y="2320"/>
                </a:lnTo>
                <a:lnTo>
                  <a:pt x="19194" y="2205"/>
                </a:lnTo>
                <a:lnTo>
                  <a:pt x="19375" y="2123"/>
                </a:lnTo>
                <a:lnTo>
                  <a:pt x="19551" y="2043"/>
                </a:lnTo>
                <a:cubicBezTo>
                  <a:pt x="19555" y="2041"/>
                  <a:pt x="19559" y="2040"/>
                  <a:pt x="19564" y="2040"/>
                </a:cubicBezTo>
                <a:lnTo>
                  <a:pt x="19740" y="2032"/>
                </a:lnTo>
                <a:lnTo>
                  <a:pt x="19721" y="2038"/>
                </a:lnTo>
                <a:lnTo>
                  <a:pt x="19897" y="1914"/>
                </a:lnTo>
                <a:cubicBezTo>
                  <a:pt x="19903" y="1910"/>
                  <a:pt x="19911" y="1907"/>
                  <a:pt x="19918" y="1907"/>
                </a:cubicBezTo>
                <a:lnTo>
                  <a:pt x="20094" y="1911"/>
                </a:lnTo>
                <a:lnTo>
                  <a:pt x="20076" y="1916"/>
                </a:lnTo>
                <a:lnTo>
                  <a:pt x="20252" y="1816"/>
                </a:lnTo>
                <a:lnTo>
                  <a:pt x="20244" y="1822"/>
                </a:lnTo>
                <a:lnTo>
                  <a:pt x="20420" y="1650"/>
                </a:lnTo>
                <a:cubicBezTo>
                  <a:pt x="20428" y="1642"/>
                  <a:pt x="20438" y="1639"/>
                  <a:pt x="20449" y="1640"/>
                </a:cubicBezTo>
                <a:lnTo>
                  <a:pt x="20625" y="1656"/>
                </a:lnTo>
                <a:cubicBezTo>
                  <a:pt x="20630" y="1656"/>
                  <a:pt x="20635" y="1658"/>
                  <a:pt x="20639" y="1660"/>
                </a:cubicBezTo>
                <a:lnTo>
                  <a:pt x="20815" y="1760"/>
                </a:lnTo>
                <a:lnTo>
                  <a:pt x="20801" y="1756"/>
                </a:lnTo>
                <a:lnTo>
                  <a:pt x="20977" y="1772"/>
                </a:lnTo>
                <a:cubicBezTo>
                  <a:pt x="20979" y="1772"/>
                  <a:pt x="20981" y="1772"/>
                  <a:pt x="20983" y="1773"/>
                </a:cubicBezTo>
                <a:lnTo>
                  <a:pt x="21159" y="1821"/>
                </a:lnTo>
                <a:lnTo>
                  <a:pt x="21142" y="1820"/>
                </a:lnTo>
                <a:lnTo>
                  <a:pt x="21318" y="1784"/>
                </a:lnTo>
                <a:cubicBezTo>
                  <a:pt x="21322" y="1783"/>
                  <a:pt x="21327" y="1783"/>
                  <a:pt x="21331" y="1784"/>
                </a:cubicBezTo>
                <a:lnTo>
                  <a:pt x="21507" y="1812"/>
                </a:lnTo>
                <a:lnTo>
                  <a:pt x="21493" y="1812"/>
                </a:lnTo>
                <a:lnTo>
                  <a:pt x="21669" y="1772"/>
                </a:lnTo>
                <a:lnTo>
                  <a:pt x="21650" y="1784"/>
                </a:lnTo>
                <a:lnTo>
                  <a:pt x="21826" y="1584"/>
                </a:lnTo>
                <a:lnTo>
                  <a:pt x="22003" y="1399"/>
                </a:lnTo>
                <a:lnTo>
                  <a:pt x="21999" y="1405"/>
                </a:lnTo>
                <a:lnTo>
                  <a:pt x="22175" y="1117"/>
                </a:lnTo>
                <a:cubicBezTo>
                  <a:pt x="22180" y="1108"/>
                  <a:pt x="22188" y="1102"/>
                  <a:pt x="22198" y="1100"/>
                </a:cubicBezTo>
                <a:lnTo>
                  <a:pt x="22374" y="1064"/>
                </a:lnTo>
                <a:lnTo>
                  <a:pt x="22364" y="1068"/>
                </a:lnTo>
                <a:lnTo>
                  <a:pt x="22540" y="968"/>
                </a:lnTo>
                <a:cubicBezTo>
                  <a:pt x="22547" y="964"/>
                  <a:pt x="22555" y="963"/>
                  <a:pt x="22563" y="964"/>
                </a:cubicBezTo>
                <a:lnTo>
                  <a:pt x="22739" y="992"/>
                </a:lnTo>
                <a:lnTo>
                  <a:pt x="22715" y="997"/>
                </a:lnTo>
                <a:lnTo>
                  <a:pt x="22891" y="889"/>
                </a:lnTo>
                <a:lnTo>
                  <a:pt x="22882" y="896"/>
                </a:lnTo>
                <a:lnTo>
                  <a:pt x="23058" y="688"/>
                </a:lnTo>
                <a:cubicBezTo>
                  <a:pt x="23061" y="685"/>
                  <a:pt x="23064" y="683"/>
                  <a:pt x="23067" y="680"/>
                </a:cubicBezTo>
                <a:lnTo>
                  <a:pt x="23243" y="576"/>
                </a:lnTo>
                <a:lnTo>
                  <a:pt x="23421" y="487"/>
                </a:lnTo>
                <a:lnTo>
                  <a:pt x="23409" y="497"/>
                </a:lnTo>
                <a:lnTo>
                  <a:pt x="23585" y="277"/>
                </a:lnTo>
                <a:cubicBezTo>
                  <a:pt x="23588" y="273"/>
                  <a:pt x="23592" y="270"/>
                  <a:pt x="23597" y="268"/>
                </a:cubicBezTo>
                <a:lnTo>
                  <a:pt x="23773" y="176"/>
                </a:lnTo>
                <a:lnTo>
                  <a:pt x="23765" y="181"/>
                </a:lnTo>
                <a:lnTo>
                  <a:pt x="23941" y="13"/>
                </a:lnTo>
                <a:cubicBezTo>
                  <a:pt x="23953" y="1"/>
                  <a:pt x="23973" y="0"/>
                  <a:pt x="23987" y="11"/>
                </a:cubicBezTo>
                <a:lnTo>
                  <a:pt x="24163" y="147"/>
                </a:lnTo>
                <a:cubicBezTo>
                  <a:pt x="24179" y="159"/>
                  <a:pt x="24182" y="182"/>
                  <a:pt x="24170" y="197"/>
                </a:cubicBezTo>
                <a:cubicBezTo>
                  <a:pt x="24158" y="213"/>
                  <a:pt x="24135" y="216"/>
                  <a:pt x="24119" y="204"/>
                </a:cubicBezTo>
                <a:lnTo>
                  <a:pt x="23943" y="68"/>
                </a:lnTo>
                <a:lnTo>
                  <a:pt x="23990" y="66"/>
                </a:lnTo>
                <a:lnTo>
                  <a:pt x="23814" y="234"/>
                </a:lnTo>
                <a:cubicBezTo>
                  <a:pt x="23812" y="236"/>
                  <a:pt x="23809" y="238"/>
                  <a:pt x="23806" y="239"/>
                </a:cubicBezTo>
                <a:lnTo>
                  <a:pt x="23630" y="331"/>
                </a:lnTo>
                <a:lnTo>
                  <a:pt x="23642" y="322"/>
                </a:lnTo>
                <a:lnTo>
                  <a:pt x="23466" y="542"/>
                </a:lnTo>
                <a:cubicBezTo>
                  <a:pt x="23462" y="546"/>
                  <a:pt x="23458" y="549"/>
                  <a:pt x="23454" y="552"/>
                </a:cubicBezTo>
                <a:lnTo>
                  <a:pt x="23280" y="638"/>
                </a:lnTo>
                <a:lnTo>
                  <a:pt x="23104" y="742"/>
                </a:lnTo>
                <a:lnTo>
                  <a:pt x="23113" y="735"/>
                </a:lnTo>
                <a:lnTo>
                  <a:pt x="22937" y="943"/>
                </a:lnTo>
                <a:cubicBezTo>
                  <a:pt x="22934" y="946"/>
                  <a:pt x="22932" y="948"/>
                  <a:pt x="22928" y="950"/>
                </a:cubicBezTo>
                <a:lnTo>
                  <a:pt x="22752" y="1058"/>
                </a:lnTo>
                <a:cubicBezTo>
                  <a:pt x="22745" y="1063"/>
                  <a:pt x="22736" y="1064"/>
                  <a:pt x="22728" y="1063"/>
                </a:cubicBezTo>
                <a:lnTo>
                  <a:pt x="22552" y="1035"/>
                </a:lnTo>
                <a:lnTo>
                  <a:pt x="22575" y="1031"/>
                </a:lnTo>
                <a:lnTo>
                  <a:pt x="22399" y="1131"/>
                </a:lnTo>
                <a:cubicBezTo>
                  <a:pt x="22396" y="1133"/>
                  <a:pt x="22392" y="1134"/>
                  <a:pt x="22389" y="1135"/>
                </a:cubicBezTo>
                <a:lnTo>
                  <a:pt x="22213" y="1171"/>
                </a:lnTo>
                <a:lnTo>
                  <a:pt x="22236" y="1154"/>
                </a:lnTo>
                <a:lnTo>
                  <a:pt x="22060" y="1442"/>
                </a:lnTo>
                <a:cubicBezTo>
                  <a:pt x="22059" y="1444"/>
                  <a:pt x="22057" y="1446"/>
                  <a:pt x="22055" y="1448"/>
                </a:cubicBezTo>
                <a:lnTo>
                  <a:pt x="21880" y="1631"/>
                </a:lnTo>
                <a:lnTo>
                  <a:pt x="21704" y="1831"/>
                </a:lnTo>
                <a:cubicBezTo>
                  <a:pt x="21699" y="1837"/>
                  <a:pt x="21693" y="1841"/>
                  <a:pt x="21685" y="1843"/>
                </a:cubicBezTo>
                <a:lnTo>
                  <a:pt x="21509" y="1883"/>
                </a:lnTo>
                <a:cubicBezTo>
                  <a:pt x="21505" y="1884"/>
                  <a:pt x="21500" y="1884"/>
                  <a:pt x="21496" y="1883"/>
                </a:cubicBezTo>
                <a:lnTo>
                  <a:pt x="21320" y="1855"/>
                </a:lnTo>
                <a:lnTo>
                  <a:pt x="21333" y="1855"/>
                </a:lnTo>
                <a:lnTo>
                  <a:pt x="21157" y="1891"/>
                </a:lnTo>
                <a:cubicBezTo>
                  <a:pt x="21151" y="1892"/>
                  <a:pt x="21145" y="1892"/>
                  <a:pt x="21140" y="1890"/>
                </a:cubicBezTo>
                <a:lnTo>
                  <a:pt x="20964" y="1842"/>
                </a:lnTo>
                <a:lnTo>
                  <a:pt x="20970" y="1843"/>
                </a:lnTo>
                <a:lnTo>
                  <a:pt x="20794" y="1827"/>
                </a:lnTo>
                <a:cubicBezTo>
                  <a:pt x="20789" y="1827"/>
                  <a:pt x="20784" y="1825"/>
                  <a:pt x="20780" y="1823"/>
                </a:cubicBezTo>
                <a:lnTo>
                  <a:pt x="20604" y="1723"/>
                </a:lnTo>
                <a:lnTo>
                  <a:pt x="20618" y="1727"/>
                </a:lnTo>
                <a:lnTo>
                  <a:pt x="20442" y="1711"/>
                </a:lnTo>
                <a:lnTo>
                  <a:pt x="20471" y="1701"/>
                </a:lnTo>
                <a:lnTo>
                  <a:pt x="20295" y="1873"/>
                </a:lnTo>
                <a:cubicBezTo>
                  <a:pt x="20292" y="1875"/>
                  <a:pt x="20290" y="1877"/>
                  <a:pt x="20287" y="1879"/>
                </a:cubicBezTo>
                <a:lnTo>
                  <a:pt x="20111" y="1979"/>
                </a:lnTo>
                <a:cubicBezTo>
                  <a:pt x="20106" y="1982"/>
                  <a:pt x="20099" y="1984"/>
                  <a:pt x="20093" y="1983"/>
                </a:cubicBezTo>
                <a:lnTo>
                  <a:pt x="19917" y="1979"/>
                </a:lnTo>
                <a:lnTo>
                  <a:pt x="19938" y="1973"/>
                </a:lnTo>
                <a:lnTo>
                  <a:pt x="19762" y="2097"/>
                </a:lnTo>
                <a:cubicBezTo>
                  <a:pt x="19757" y="2101"/>
                  <a:pt x="19750" y="2103"/>
                  <a:pt x="19743" y="2103"/>
                </a:cubicBezTo>
                <a:lnTo>
                  <a:pt x="19567" y="2111"/>
                </a:lnTo>
                <a:lnTo>
                  <a:pt x="19580" y="2108"/>
                </a:lnTo>
                <a:lnTo>
                  <a:pt x="19404" y="2188"/>
                </a:lnTo>
                <a:lnTo>
                  <a:pt x="19233" y="2266"/>
                </a:lnTo>
                <a:lnTo>
                  <a:pt x="19060" y="2375"/>
                </a:lnTo>
                <a:lnTo>
                  <a:pt x="18884" y="2519"/>
                </a:lnTo>
                <a:cubicBezTo>
                  <a:pt x="18875" y="2527"/>
                  <a:pt x="18864" y="2529"/>
                  <a:pt x="18853" y="2526"/>
                </a:cubicBezTo>
                <a:lnTo>
                  <a:pt x="18677" y="2482"/>
                </a:lnTo>
                <a:lnTo>
                  <a:pt x="18703" y="2479"/>
                </a:lnTo>
                <a:lnTo>
                  <a:pt x="18527" y="2575"/>
                </a:lnTo>
                <a:cubicBezTo>
                  <a:pt x="18523" y="2577"/>
                  <a:pt x="18519" y="2579"/>
                  <a:pt x="18514" y="2579"/>
                </a:cubicBezTo>
                <a:lnTo>
                  <a:pt x="18340" y="2603"/>
                </a:lnTo>
                <a:lnTo>
                  <a:pt x="18164" y="2635"/>
                </a:lnTo>
                <a:lnTo>
                  <a:pt x="17988" y="2667"/>
                </a:lnTo>
                <a:lnTo>
                  <a:pt x="18000" y="2662"/>
                </a:lnTo>
                <a:lnTo>
                  <a:pt x="17824" y="2770"/>
                </a:lnTo>
                <a:cubicBezTo>
                  <a:pt x="17819" y="2773"/>
                  <a:pt x="17814" y="2775"/>
                  <a:pt x="17808" y="2775"/>
                </a:cubicBezTo>
                <a:lnTo>
                  <a:pt x="17632" y="2787"/>
                </a:lnTo>
                <a:cubicBezTo>
                  <a:pt x="17626" y="2788"/>
                  <a:pt x="17620" y="2787"/>
                  <a:pt x="17615" y="2784"/>
                </a:cubicBezTo>
                <a:lnTo>
                  <a:pt x="17439" y="2704"/>
                </a:lnTo>
                <a:lnTo>
                  <a:pt x="17465" y="2706"/>
                </a:lnTo>
                <a:lnTo>
                  <a:pt x="17293" y="2762"/>
                </a:lnTo>
                <a:lnTo>
                  <a:pt x="17310" y="2749"/>
                </a:lnTo>
                <a:lnTo>
                  <a:pt x="17134" y="2981"/>
                </a:lnTo>
                <a:cubicBezTo>
                  <a:pt x="17123" y="2996"/>
                  <a:pt x="17102" y="3000"/>
                  <a:pt x="17087" y="2990"/>
                </a:cubicBezTo>
                <a:lnTo>
                  <a:pt x="16911" y="2882"/>
                </a:lnTo>
                <a:lnTo>
                  <a:pt x="16932" y="2887"/>
                </a:lnTo>
                <a:lnTo>
                  <a:pt x="16761" y="2899"/>
                </a:lnTo>
                <a:lnTo>
                  <a:pt x="16585" y="2935"/>
                </a:lnTo>
                <a:lnTo>
                  <a:pt x="16598" y="2929"/>
                </a:lnTo>
                <a:lnTo>
                  <a:pt x="16422" y="3049"/>
                </a:lnTo>
                <a:lnTo>
                  <a:pt x="16426" y="3046"/>
                </a:lnTo>
                <a:lnTo>
                  <a:pt x="16250" y="3214"/>
                </a:lnTo>
                <a:cubicBezTo>
                  <a:pt x="16244" y="3219"/>
                  <a:pt x="16236" y="3223"/>
                  <a:pt x="16228" y="3223"/>
                </a:cubicBezTo>
                <a:lnTo>
                  <a:pt x="16054" y="3235"/>
                </a:lnTo>
                <a:lnTo>
                  <a:pt x="15878" y="3259"/>
                </a:lnTo>
                <a:cubicBezTo>
                  <a:pt x="15874" y="3260"/>
                  <a:pt x="15869" y="3259"/>
                  <a:pt x="15864" y="3258"/>
                </a:cubicBezTo>
                <a:lnTo>
                  <a:pt x="15688" y="3210"/>
                </a:lnTo>
                <a:lnTo>
                  <a:pt x="15722" y="3202"/>
                </a:lnTo>
                <a:lnTo>
                  <a:pt x="15549" y="3362"/>
                </a:lnTo>
                <a:lnTo>
                  <a:pt x="15373" y="3574"/>
                </a:lnTo>
                <a:cubicBezTo>
                  <a:pt x="15370" y="3579"/>
                  <a:pt x="15365" y="3582"/>
                  <a:pt x="15360" y="3585"/>
                </a:cubicBezTo>
                <a:lnTo>
                  <a:pt x="15184" y="3661"/>
                </a:lnTo>
                <a:cubicBezTo>
                  <a:pt x="15176" y="3664"/>
                  <a:pt x="15168" y="3664"/>
                  <a:pt x="15161" y="3662"/>
                </a:cubicBezTo>
                <a:lnTo>
                  <a:pt x="14985" y="3618"/>
                </a:lnTo>
                <a:cubicBezTo>
                  <a:pt x="14983" y="3618"/>
                  <a:pt x="14981" y="3617"/>
                  <a:pt x="14979" y="3617"/>
                </a:cubicBezTo>
                <a:lnTo>
                  <a:pt x="14803" y="3541"/>
                </a:lnTo>
                <a:lnTo>
                  <a:pt x="14838" y="3537"/>
                </a:lnTo>
                <a:lnTo>
                  <a:pt x="14662" y="3657"/>
                </a:lnTo>
                <a:lnTo>
                  <a:pt x="14668" y="3651"/>
                </a:lnTo>
                <a:lnTo>
                  <a:pt x="14492" y="3851"/>
                </a:lnTo>
                <a:cubicBezTo>
                  <a:pt x="14488" y="3857"/>
                  <a:pt x="14481" y="3861"/>
                  <a:pt x="14474" y="3862"/>
                </a:cubicBezTo>
                <a:lnTo>
                  <a:pt x="14302" y="3905"/>
                </a:lnTo>
                <a:lnTo>
                  <a:pt x="14126" y="3969"/>
                </a:lnTo>
                <a:cubicBezTo>
                  <a:pt x="14124" y="3970"/>
                  <a:pt x="14122" y="3970"/>
                  <a:pt x="14121" y="3971"/>
                </a:cubicBezTo>
                <a:lnTo>
                  <a:pt x="13945" y="4007"/>
                </a:lnTo>
                <a:lnTo>
                  <a:pt x="13954" y="4003"/>
                </a:lnTo>
                <a:lnTo>
                  <a:pt x="13778" y="4095"/>
                </a:lnTo>
                <a:cubicBezTo>
                  <a:pt x="13766" y="4102"/>
                  <a:pt x="13751" y="4101"/>
                  <a:pt x="13740" y="4093"/>
                </a:cubicBezTo>
                <a:lnTo>
                  <a:pt x="13564" y="3965"/>
                </a:lnTo>
                <a:lnTo>
                  <a:pt x="13582" y="3971"/>
                </a:lnTo>
                <a:lnTo>
                  <a:pt x="13407" y="3955"/>
                </a:lnTo>
                <a:lnTo>
                  <a:pt x="13231" y="3943"/>
                </a:lnTo>
                <a:cubicBezTo>
                  <a:pt x="13228" y="3943"/>
                  <a:pt x="13226" y="3943"/>
                  <a:pt x="13223" y="3942"/>
                </a:cubicBezTo>
                <a:lnTo>
                  <a:pt x="13047" y="3890"/>
                </a:lnTo>
                <a:lnTo>
                  <a:pt x="13085" y="3879"/>
                </a:lnTo>
                <a:lnTo>
                  <a:pt x="12909" y="4087"/>
                </a:lnTo>
                <a:cubicBezTo>
                  <a:pt x="12904" y="4092"/>
                  <a:pt x="12898" y="4096"/>
                  <a:pt x="12892" y="4098"/>
                </a:cubicBezTo>
                <a:lnTo>
                  <a:pt x="12716" y="4150"/>
                </a:lnTo>
                <a:lnTo>
                  <a:pt x="12732" y="4140"/>
                </a:lnTo>
                <a:lnTo>
                  <a:pt x="12556" y="4332"/>
                </a:lnTo>
                <a:cubicBezTo>
                  <a:pt x="12549" y="4339"/>
                  <a:pt x="12540" y="4343"/>
                  <a:pt x="12530" y="4343"/>
                </a:cubicBezTo>
                <a:lnTo>
                  <a:pt x="12358" y="4347"/>
                </a:lnTo>
                <a:lnTo>
                  <a:pt x="12178" y="4367"/>
                </a:lnTo>
                <a:lnTo>
                  <a:pt x="12001" y="4371"/>
                </a:lnTo>
                <a:lnTo>
                  <a:pt x="11820" y="4367"/>
                </a:lnTo>
                <a:lnTo>
                  <a:pt x="11644" y="4339"/>
                </a:lnTo>
                <a:lnTo>
                  <a:pt x="11663" y="4337"/>
                </a:lnTo>
                <a:lnTo>
                  <a:pt x="11484" y="4410"/>
                </a:lnTo>
                <a:lnTo>
                  <a:pt x="11308" y="4466"/>
                </a:lnTo>
                <a:cubicBezTo>
                  <a:pt x="11301" y="4468"/>
                  <a:pt x="11292" y="4468"/>
                  <a:pt x="11284" y="4465"/>
                </a:cubicBezTo>
                <a:lnTo>
                  <a:pt x="11107" y="4397"/>
                </a:lnTo>
                <a:lnTo>
                  <a:pt x="10931" y="4321"/>
                </a:lnTo>
                <a:lnTo>
                  <a:pt x="10937" y="4323"/>
                </a:lnTo>
                <a:lnTo>
                  <a:pt x="10761" y="4283"/>
                </a:lnTo>
                <a:lnTo>
                  <a:pt x="10779" y="4282"/>
                </a:lnTo>
                <a:lnTo>
                  <a:pt x="10603" y="4330"/>
                </a:lnTo>
                <a:cubicBezTo>
                  <a:pt x="10599" y="4331"/>
                  <a:pt x="10594" y="4332"/>
                  <a:pt x="10590" y="4331"/>
                </a:cubicBezTo>
                <a:lnTo>
                  <a:pt x="10414" y="4315"/>
                </a:lnTo>
                <a:lnTo>
                  <a:pt x="10432" y="4313"/>
                </a:lnTo>
                <a:lnTo>
                  <a:pt x="10256" y="4389"/>
                </a:lnTo>
                <a:cubicBezTo>
                  <a:pt x="10250" y="4391"/>
                  <a:pt x="10244" y="4392"/>
                  <a:pt x="10238" y="4391"/>
                </a:cubicBezTo>
                <a:lnTo>
                  <a:pt x="10062" y="4375"/>
                </a:lnTo>
                <a:lnTo>
                  <a:pt x="10092" y="4364"/>
                </a:lnTo>
                <a:lnTo>
                  <a:pt x="9916" y="4560"/>
                </a:lnTo>
                <a:cubicBezTo>
                  <a:pt x="9907" y="4570"/>
                  <a:pt x="9893" y="4574"/>
                  <a:pt x="9880" y="4570"/>
                </a:cubicBezTo>
                <a:lnTo>
                  <a:pt x="9704" y="4522"/>
                </a:lnTo>
                <a:cubicBezTo>
                  <a:pt x="9700" y="4521"/>
                  <a:pt x="9696" y="4519"/>
                  <a:pt x="9693" y="4517"/>
                </a:cubicBezTo>
                <a:lnTo>
                  <a:pt x="9517" y="4397"/>
                </a:lnTo>
                <a:cubicBezTo>
                  <a:pt x="9515" y="4396"/>
                  <a:pt x="9514" y="4395"/>
                  <a:pt x="9512" y="4393"/>
                </a:cubicBezTo>
                <a:lnTo>
                  <a:pt x="9336" y="4217"/>
                </a:lnTo>
                <a:lnTo>
                  <a:pt x="9372" y="4226"/>
                </a:lnTo>
                <a:lnTo>
                  <a:pt x="9196" y="4278"/>
                </a:lnTo>
                <a:lnTo>
                  <a:pt x="9203" y="4275"/>
                </a:lnTo>
                <a:lnTo>
                  <a:pt x="9027" y="4371"/>
                </a:lnTo>
                <a:cubicBezTo>
                  <a:pt x="9023" y="4373"/>
                  <a:pt x="9020" y="4374"/>
                  <a:pt x="9016" y="4375"/>
                </a:cubicBezTo>
                <a:lnTo>
                  <a:pt x="8840" y="4407"/>
                </a:lnTo>
                <a:lnTo>
                  <a:pt x="8862" y="4394"/>
                </a:lnTo>
                <a:lnTo>
                  <a:pt x="8686" y="4618"/>
                </a:lnTo>
                <a:cubicBezTo>
                  <a:pt x="8674" y="4632"/>
                  <a:pt x="8654" y="4636"/>
                  <a:pt x="8639" y="4626"/>
                </a:cubicBezTo>
                <a:lnTo>
                  <a:pt x="8463" y="4518"/>
                </a:lnTo>
                <a:lnTo>
                  <a:pt x="8480" y="4523"/>
                </a:lnTo>
                <a:lnTo>
                  <a:pt x="8304" y="4515"/>
                </a:lnTo>
                <a:cubicBezTo>
                  <a:pt x="8301" y="4515"/>
                  <a:pt x="8299" y="4515"/>
                  <a:pt x="8297" y="4514"/>
                </a:cubicBezTo>
                <a:lnTo>
                  <a:pt x="8121" y="4470"/>
                </a:lnTo>
                <a:lnTo>
                  <a:pt x="8139" y="4470"/>
                </a:lnTo>
                <a:lnTo>
                  <a:pt x="7963" y="4518"/>
                </a:lnTo>
                <a:cubicBezTo>
                  <a:pt x="7960" y="4519"/>
                  <a:pt x="7958" y="4519"/>
                  <a:pt x="7955" y="4519"/>
                </a:cubicBezTo>
                <a:lnTo>
                  <a:pt x="7780" y="4527"/>
                </a:lnTo>
                <a:lnTo>
                  <a:pt x="7604" y="4539"/>
                </a:lnTo>
                <a:lnTo>
                  <a:pt x="7618" y="4535"/>
                </a:lnTo>
                <a:lnTo>
                  <a:pt x="7442" y="4627"/>
                </a:lnTo>
                <a:lnTo>
                  <a:pt x="7450" y="4622"/>
                </a:lnTo>
                <a:lnTo>
                  <a:pt x="7274" y="4786"/>
                </a:lnTo>
                <a:cubicBezTo>
                  <a:pt x="7271" y="4789"/>
                  <a:pt x="7268" y="4791"/>
                  <a:pt x="7264" y="4793"/>
                </a:cubicBezTo>
                <a:lnTo>
                  <a:pt x="7088" y="4869"/>
                </a:lnTo>
                <a:cubicBezTo>
                  <a:pt x="7084" y="4870"/>
                  <a:pt x="7081" y="4871"/>
                  <a:pt x="7077" y="4871"/>
                </a:cubicBezTo>
                <a:lnTo>
                  <a:pt x="6905" y="4887"/>
                </a:lnTo>
                <a:lnTo>
                  <a:pt x="6918" y="4883"/>
                </a:lnTo>
                <a:lnTo>
                  <a:pt x="6742" y="4975"/>
                </a:lnTo>
                <a:cubicBezTo>
                  <a:pt x="6735" y="4979"/>
                  <a:pt x="6726" y="4980"/>
                  <a:pt x="6717" y="4979"/>
                </a:cubicBezTo>
                <a:lnTo>
                  <a:pt x="6540" y="4938"/>
                </a:lnTo>
                <a:lnTo>
                  <a:pt x="6364" y="4890"/>
                </a:lnTo>
                <a:lnTo>
                  <a:pt x="6376" y="4891"/>
                </a:lnTo>
                <a:lnTo>
                  <a:pt x="6200" y="4903"/>
                </a:lnTo>
                <a:cubicBezTo>
                  <a:pt x="6197" y="4904"/>
                  <a:pt x="6194" y="4903"/>
                  <a:pt x="6192" y="4903"/>
                </a:cubicBezTo>
                <a:lnTo>
                  <a:pt x="6016" y="4875"/>
                </a:lnTo>
                <a:lnTo>
                  <a:pt x="6023" y="4875"/>
                </a:lnTo>
                <a:lnTo>
                  <a:pt x="5847" y="4883"/>
                </a:lnTo>
                <a:cubicBezTo>
                  <a:pt x="5842" y="4884"/>
                  <a:pt x="5837" y="4883"/>
                  <a:pt x="5832" y="4881"/>
                </a:cubicBezTo>
                <a:lnTo>
                  <a:pt x="5656" y="4809"/>
                </a:lnTo>
                <a:lnTo>
                  <a:pt x="5669" y="4811"/>
                </a:lnTo>
                <a:lnTo>
                  <a:pt x="5493" y="4807"/>
                </a:lnTo>
                <a:lnTo>
                  <a:pt x="5504" y="4806"/>
                </a:lnTo>
                <a:lnTo>
                  <a:pt x="5328" y="4862"/>
                </a:lnTo>
                <a:cubicBezTo>
                  <a:pt x="5319" y="4865"/>
                  <a:pt x="5308" y="4864"/>
                  <a:pt x="5299" y="4858"/>
                </a:cubicBezTo>
                <a:lnTo>
                  <a:pt x="5123" y="4754"/>
                </a:lnTo>
                <a:lnTo>
                  <a:pt x="5128" y="4757"/>
                </a:lnTo>
                <a:lnTo>
                  <a:pt x="4952" y="4689"/>
                </a:lnTo>
                <a:lnTo>
                  <a:pt x="4990" y="4682"/>
                </a:lnTo>
                <a:lnTo>
                  <a:pt x="4814" y="4846"/>
                </a:lnTo>
                <a:cubicBezTo>
                  <a:pt x="4810" y="4850"/>
                  <a:pt x="4805" y="4853"/>
                  <a:pt x="4799" y="4854"/>
                </a:cubicBezTo>
                <a:lnTo>
                  <a:pt x="4623" y="4902"/>
                </a:lnTo>
                <a:lnTo>
                  <a:pt x="4633" y="4898"/>
                </a:lnTo>
                <a:lnTo>
                  <a:pt x="4457" y="5010"/>
                </a:lnTo>
                <a:cubicBezTo>
                  <a:pt x="4445" y="5018"/>
                  <a:pt x="4429" y="5017"/>
                  <a:pt x="4417" y="5009"/>
                </a:cubicBezTo>
                <a:lnTo>
                  <a:pt x="4241" y="4889"/>
                </a:lnTo>
                <a:lnTo>
                  <a:pt x="4254" y="4895"/>
                </a:lnTo>
                <a:lnTo>
                  <a:pt x="4078" y="4859"/>
                </a:lnTo>
                <a:lnTo>
                  <a:pt x="4088" y="4859"/>
                </a:lnTo>
                <a:lnTo>
                  <a:pt x="3915" y="4871"/>
                </a:lnTo>
                <a:lnTo>
                  <a:pt x="3739" y="4899"/>
                </a:lnTo>
                <a:cubicBezTo>
                  <a:pt x="3736" y="4899"/>
                  <a:pt x="3734" y="4900"/>
                  <a:pt x="3731" y="4899"/>
                </a:cubicBezTo>
                <a:lnTo>
                  <a:pt x="3555" y="4887"/>
                </a:lnTo>
                <a:lnTo>
                  <a:pt x="3567" y="4886"/>
                </a:lnTo>
                <a:lnTo>
                  <a:pt x="3391" y="4934"/>
                </a:lnTo>
                <a:cubicBezTo>
                  <a:pt x="3388" y="4935"/>
                  <a:pt x="3384" y="4936"/>
                  <a:pt x="3381" y="4935"/>
                </a:cubicBezTo>
                <a:lnTo>
                  <a:pt x="3205" y="4931"/>
                </a:lnTo>
                <a:lnTo>
                  <a:pt x="3217" y="4930"/>
                </a:lnTo>
                <a:lnTo>
                  <a:pt x="3041" y="4990"/>
                </a:lnTo>
                <a:cubicBezTo>
                  <a:pt x="3038" y="4991"/>
                  <a:pt x="3035" y="4991"/>
                  <a:pt x="3032" y="4991"/>
                </a:cubicBezTo>
                <a:lnTo>
                  <a:pt x="2856" y="5003"/>
                </a:lnTo>
                <a:lnTo>
                  <a:pt x="2861" y="5003"/>
                </a:lnTo>
                <a:lnTo>
                  <a:pt x="2685" y="5043"/>
                </a:lnTo>
                <a:cubicBezTo>
                  <a:pt x="2681" y="5044"/>
                  <a:pt x="2676" y="5044"/>
                  <a:pt x="2672" y="5043"/>
                </a:cubicBezTo>
                <a:lnTo>
                  <a:pt x="2496" y="5015"/>
                </a:lnTo>
                <a:lnTo>
                  <a:pt x="2519" y="5011"/>
                </a:lnTo>
                <a:lnTo>
                  <a:pt x="2343" y="5107"/>
                </a:lnTo>
                <a:cubicBezTo>
                  <a:pt x="2341" y="5108"/>
                  <a:pt x="2339" y="5109"/>
                  <a:pt x="2338" y="5109"/>
                </a:cubicBezTo>
                <a:lnTo>
                  <a:pt x="2160" y="5174"/>
                </a:lnTo>
                <a:lnTo>
                  <a:pt x="1984" y="5230"/>
                </a:lnTo>
                <a:cubicBezTo>
                  <a:pt x="1979" y="5232"/>
                  <a:pt x="1973" y="5232"/>
                  <a:pt x="1967" y="5231"/>
                </a:cubicBezTo>
                <a:lnTo>
                  <a:pt x="1791" y="5199"/>
                </a:lnTo>
                <a:lnTo>
                  <a:pt x="1802" y="5199"/>
                </a:lnTo>
                <a:lnTo>
                  <a:pt x="1626" y="5219"/>
                </a:lnTo>
                <a:lnTo>
                  <a:pt x="1641" y="5214"/>
                </a:lnTo>
                <a:lnTo>
                  <a:pt x="1465" y="5330"/>
                </a:lnTo>
                <a:cubicBezTo>
                  <a:pt x="1461" y="5333"/>
                  <a:pt x="1455" y="5335"/>
                  <a:pt x="1450" y="5335"/>
                </a:cubicBezTo>
                <a:lnTo>
                  <a:pt x="1271" y="5355"/>
                </a:lnTo>
                <a:lnTo>
                  <a:pt x="1095" y="5363"/>
                </a:lnTo>
                <a:cubicBezTo>
                  <a:pt x="1091" y="5364"/>
                  <a:pt x="1087" y="5363"/>
                  <a:pt x="1083" y="5362"/>
                </a:cubicBezTo>
                <a:lnTo>
                  <a:pt x="907" y="5310"/>
                </a:lnTo>
                <a:lnTo>
                  <a:pt x="933" y="5308"/>
                </a:lnTo>
                <a:lnTo>
                  <a:pt x="757" y="5392"/>
                </a:lnTo>
                <a:cubicBezTo>
                  <a:pt x="754" y="5393"/>
                  <a:pt x="751" y="5394"/>
                  <a:pt x="747" y="5395"/>
                </a:cubicBezTo>
                <a:lnTo>
                  <a:pt x="571" y="5423"/>
                </a:lnTo>
                <a:lnTo>
                  <a:pt x="579" y="5421"/>
                </a:lnTo>
                <a:lnTo>
                  <a:pt x="403" y="5493"/>
                </a:lnTo>
                <a:cubicBezTo>
                  <a:pt x="398" y="5495"/>
                  <a:pt x="393" y="5496"/>
                  <a:pt x="388" y="5495"/>
                </a:cubicBezTo>
                <a:lnTo>
                  <a:pt x="211" y="5487"/>
                </a:lnTo>
                <a:lnTo>
                  <a:pt x="35" y="5475"/>
                </a:lnTo>
                <a:cubicBezTo>
                  <a:pt x="15" y="5474"/>
                  <a:pt x="0" y="5457"/>
                  <a:pt x="2" y="5437"/>
                </a:cubicBezTo>
                <a:cubicBezTo>
                  <a:pt x="3" y="5417"/>
                  <a:pt x="20" y="5402"/>
                  <a:pt x="40" y="5404"/>
                </a:cubicBezTo>
                <a:close/>
              </a:path>
            </a:pathLst>
          </a:custGeom>
          <a:solidFill>
            <a:srgbClr val="416FA6"/>
          </a:solidFill>
          <a:ln w="25400" cap="flat">
            <a:solidFill>
              <a:srgbClr val="8E292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27147" name="Freeform 17"/>
          <p:cNvSpPr>
            <a:spLocks/>
          </p:cNvSpPr>
          <p:nvPr/>
        </p:nvSpPr>
        <p:spPr bwMode="auto">
          <a:xfrm>
            <a:off x="750888" y="3359151"/>
            <a:ext cx="7597775" cy="1847850"/>
          </a:xfrm>
          <a:custGeom>
            <a:avLst/>
            <a:gdLst>
              <a:gd name="T0" fmla="*/ 566 w 24185"/>
              <a:gd name="T1" fmla="*/ 1 h 5721"/>
              <a:gd name="T2" fmla="*/ 1104 w 24185"/>
              <a:gd name="T3" fmla="*/ 269 h 5721"/>
              <a:gd name="T4" fmla="*/ 1978 w 24185"/>
              <a:gd name="T5" fmla="*/ 277 h 5721"/>
              <a:gd name="T6" fmla="*/ 2707 w 24185"/>
              <a:gd name="T7" fmla="*/ 609 h 5721"/>
              <a:gd name="T8" fmla="*/ 3762 w 24185"/>
              <a:gd name="T9" fmla="*/ 1667 h 5721"/>
              <a:gd name="T10" fmla="*/ 4822 w 24185"/>
              <a:gd name="T11" fmla="*/ 2940 h 5721"/>
              <a:gd name="T12" fmla="*/ 5878 w 24185"/>
              <a:gd name="T13" fmla="*/ 4283 h 5721"/>
              <a:gd name="T14" fmla="*/ 6571 w 24185"/>
              <a:gd name="T15" fmla="*/ 5026 h 5721"/>
              <a:gd name="T16" fmla="*/ 7070 w 24185"/>
              <a:gd name="T17" fmla="*/ 5141 h 5721"/>
              <a:gd name="T18" fmla="*/ 7953 w 24185"/>
              <a:gd name="T19" fmla="*/ 5057 h 5721"/>
              <a:gd name="T20" fmla="*/ 8491 w 24185"/>
              <a:gd name="T21" fmla="*/ 5037 h 5721"/>
              <a:gd name="T22" fmla="*/ 8997 w 24185"/>
              <a:gd name="T23" fmla="*/ 5028 h 5721"/>
              <a:gd name="T24" fmla="*/ 9561 w 24185"/>
              <a:gd name="T25" fmla="*/ 5143 h 5721"/>
              <a:gd name="T26" fmla="*/ 10251 w 24185"/>
              <a:gd name="T27" fmla="*/ 5425 h 5721"/>
              <a:gd name="T28" fmla="*/ 10940 w 24185"/>
              <a:gd name="T29" fmla="*/ 5649 h 5721"/>
              <a:gd name="T30" fmla="*/ 11642 w 24185"/>
              <a:gd name="T31" fmla="*/ 5522 h 5721"/>
              <a:gd name="T32" fmla="*/ 12361 w 24185"/>
              <a:gd name="T33" fmla="*/ 5561 h 5721"/>
              <a:gd name="T34" fmla="*/ 13048 w 24185"/>
              <a:gd name="T35" fmla="*/ 5435 h 5721"/>
              <a:gd name="T36" fmla="*/ 13753 w 24185"/>
              <a:gd name="T37" fmla="*/ 5014 h 5721"/>
              <a:gd name="T38" fmla="*/ 14803 w 24185"/>
              <a:gd name="T39" fmla="*/ 4501 h 5721"/>
              <a:gd name="T40" fmla="*/ 15683 w 24185"/>
              <a:gd name="T41" fmla="*/ 3925 h 5721"/>
              <a:gd name="T42" fmla="*/ 16741 w 24185"/>
              <a:gd name="T43" fmla="*/ 3296 h 5721"/>
              <a:gd name="T44" fmla="*/ 17628 w 24185"/>
              <a:gd name="T45" fmla="*/ 3049 h 5721"/>
              <a:gd name="T46" fmla="*/ 18317 w 24185"/>
              <a:gd name="T47" fmla="*/ 2822 h 5721"/>
              <a:gd name="T48" fmla="*/ 19380 w 24185"/>
              <a:gd name="T49" fmla="*/ 2367 h 5721"/>
              <a:gd name="T50" fmla="*/ 20086 w 24185"/>
              <a:gd name="T51" fmla="*/ 2206 h 5721"/>
              <a:gd name="T52" fmla="*/ 20786 w 24185"/>
              <a:gd name="T53" fmla="*/ 1835 h 5721"/>
              <a:gd name="T54" fmla="*/ 21848 w 24185"/>
              <a:gd name="T55" fmla="*/ 1430 h 5721"/>
              <a:gd name="T56" fmla="*/ 22358 w 24185"/>
              <a:gd name="T57" fmla="*/ 1376 h 5721"/>
              <a:gd name="T58" fmla="*/ 23250 w 24185"/>
              <a:gd name="T59" fmla="*/ 828 h 5721"/>
              <a:gd name="T60" fmla="*/ 24173 w 24185"/>
              <a:gd name="T61" fmla="*/ 338 h 5721"/>
              <a:gd name="T62" fmla="*/ 23279 w 24185"/>
              <a:gd name="T63" fmla="*/ 893 h 5721"/>
              <a:gd name="T64" fmla="*/ 22411 w 24185"/>
              <a:gd name="T65" fmla="*/ 1425 h 5721"/>
              <a:gd name="T66" fmla="*/ 21865 w 24185"/>
              <a:gd name="T67" fmla="*/ 1499 h 5721"/>
              <a:gd name="T68" fmla="*/ 20815 w 24185"/>
              <a:gd name="T69" fmla="*/ 1902 h 5721"/>
              <a:gd name="T70" fmla="*/ 20107 w 24185"/>
              <a:gd name="T71" fmla="*/ 2275 h 5721"/>
              <a:gd name="T72" fmla="*/ 19405 w 24185"/>
              <a:gd name="T73" fmla="*/ 2434 h 5721"/>
              <a:gd name="T74" fmla="*/ 18356 w 24185"/>
              <a:gd name="T75" fmla="*/ 2883 h 5721"/>
              <a:gd name="T76" fmla="*/ 17637 w 24185"/>
              <a:gd name="T77" fmla="*/ 3120 h 5721"/>
              <a:gd name="T78" fmla="*/ 16772 w 24185"/>
              <a:gd name="T79" fmla="*/ 3361 h 5721"/>
              <a:gd name="T80" fmla="*/ 15718 w 24185"/>
              <a:gd name="T81" fmla="*/ 3988 h 5721"/>
              <a:gd name="T82" fmla="*/ 14838 w 24185"/>
              <a:gd name="T83" fmla="*/ 4564 h 5721"/>
              <a:gd name="T84" fmla="*/ 13776 w 24185"/>
              <a:gd name="T85" fmla="*/ 5083 h 5721"/>
              <a:gd name="T86" fmla="*/ 13073 w 24185"/>
              <a:gd name="T87" fmla="*/ 5502 h 5721"/>
              <a:gd name="T88" fmla="*/ 12352 w 24185"/>
              <a:gd name="T89" fmla="*/ 5632 h 5721"/>
              <a:gd name="T90" fmla="*/ 11663 w 24185"/>
              <a:gd name="T91" fmla="*/ 5591 h 5721"/>
              <a:gd name="T92" fmla="*/ 10956 w 24185"/>
              <a:gd name="T93" fmla="*/ 5720 h 5721"/>
              <a:gd name="T94" fmla="*/ 10238 w 24185"/>
              <a:gd name="T95" fmla="*/ 5496 h 5721"/>
              <a:gd name="T96" fmla="*/ 9520 w 24185"/>
              <a:gd name="T97" fmla="*/ 5202 h 5721"/>
              <a:gd name="T98" fmla="*/ 9028 w 24185"/>
              <a:gd name="T99" fmla="*/ 5093 h 5721"/>
              <a:gd name="T100" fmla="*/ 8478 w 24185"/>
              <a:gd name="T101" fmla="*/ 5108 h 5721"/>
              <a:gd name="T102" fmla="*/ 7960 w 24185"/>
              <a:gd name="T103" fmla="*/ 5128 h 5721"/>
              <a:gd name="T104" fmla="*/ 7083 w 24185"/>
              <a:gd name="T105" fmla="*/ 5212 h 5721"/>
              <a:gd name="T106" fmla="*/ 6534 w 24185"/>
              <a:gd name="T107" fmla="*/ 5087 h 5721"/>
              <a:gd name="T108" fmla="*/ 5819 w 24185"/>
              <a:gd name="T109" fmla="*/ 4326 h 5721"/>
              <a:gd name="T110" fmla="*/ 4763 w 24185"/>
              <a:gd name="T111" fmla="*/ 2981 h 5721"/>
              <a:gd name="T112" fmla="*/ 3711 w 24185"/>
              <a:gd name="T113" fmla="*/ 1718 h 5721"/>
              <a:gd name="T114" fmla="*/ 2653 w 24185"/>
              <a:gd name="T115" fmla="*/ 656 h 5721"/>
              <a:gd name="T116" fmla="*/ 1975 w 24185"/>
              <a:gd name="T117" fmla="*/ 348 h 5721"/>
              <a:gd name="T118" fmla="*/ 1089 w 24185"/>
              <a:gd name="T119" fmla="*/ 340 h 5721"/>
              <a:gd name="T120" fmla="*/ 571 w 24185"/>
              <a:gd name="T121" fmla="*/ 72 h 5721"/>
              <a:gd name="T122" fmla="*/ 11 w 24185"/>
              <a:gd name="T123" fmla="*/ 258 h 5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85" h="5721">
                <a:moveTo>
                  <a:pt x="19" y="207"/>
                </a:moveTo>
                <a:lnTo>
                  <a:pt x="195" y="79"/>
                </a:lnTo>
                <a:cubicBezTo>
                  <a:pt x="198" y="77"/>
                  <a:pt x="201" y="76"/>
                  <a:pt x="205" y="74"/>
                </a:cubicBezTo>
                <a:lnTo>
                  <a:pt x="381" y="14"/>
                </a:lnTo>
                <a:cubicBezTo>
                  <a:pt x="384" y="13"/>
                  <a:pt x="387" y="13"/>
                  <a:pt x="390" y="13"/>
                </a:cubicBezTo>
                <a:lnTo>
                  <a:pt x="566" y="1"/>
                </a:lnTo>
                <a:cubicBezTo>
                  <a:pt x="570" y="0"/>
                  <a:pt x="575" y="1"/>
                  <a:pt x="579" y="2"/>
                </a:cubicBezTo>
                <a:lnTo>
                  <a:pt x="755" y="54"/>
                </a:lnTo>
                <a:cubicBezTo>
                  <a:pt x="757" y="55"/>
                  <a:pt x="759" y="56"/>
                  <a:pt x="762" y="57"/>
                </a:cubicBezTo>
                <a:lnTo>
                  <a:pt x="938" y="153"/>
                </a:lnTo>
                <a:lnTo>
                  <a:pt x="1117" y="275"/>
                </a:lnTo>
                <a:lnTo>
                  <a:pt x="1104" y="269"/>
                </a:lnTo>
                <a:lnTo>
                  <a:pt x="1280" y="305"/>
                </a:lnTo>
                <a:lnTo>
                  <a:pt x="1268" y="305"/>
                </a:lnTo>
                <a:lnTo>
                  <a:pt x="1444" y="281"/>
                </a:lnTo>
                <a:lnTo>
                  <a:pt x="1621" y="265"/>
                </a:lnTo>
                <a:lnTo>
                  <a:pt x="1801" y="268"/>
                </a:lnTo>
                <a:lnTo>
                  <a:pt x="1978" y="277"/>
                </a:lnTo>
                <a:lnTo>
                  <a:pt x="2152" y="272"/>
                </a:lnTo>
                <a:lnTo>
                  <a:pt x="2331" y="285"/>
                </a:lnTo>
                <a:cubicBezTo>
                  <a:pt x="2339" y="285"/>
                  <a:pt x="2347" y="289"/>
                  <a:pt x="2353" y="294"/>
                </a:cubicBezTo>
                <a:lnTo>
                  <a:pt x="2529" y="462"/>
                </a:lnTo>
                <a:lnTo>
                  <a:pt x="2703" y="605"/>
                </a:lnTo>
                <a:cubicBezTo>
                  <a:pt x="2705" y="606"/>
                  <a:pt x="2706" y="607"/>
                  <a:pt x="2707" y="609"/>
                </a:cubicBezTo>
                <a:lnTo>
                  <a:pt x="2883" y="809"/>
                </a:lnTo>
                <a:lnTo>
                  <a:pt x="3059" y="1000"/>
                </a:lnTo>
                <a:lnTo>
                  <a:pt x="3235" y="1196"/>
                </a:lnTo>
                <a:lnTo>
                  <a:pt x="3408" y="1350"/>
                </a:lnTo>
                <a:lnTo>
                  <a:pt x="3582" y="1484"/>
                </a:lnTo>
                <a:lnTo>
                  <a:pt x="3762" y="1667"/>
                </a:lnTo>
                <a:lnTo>
                  <a:pt x="3939" y="1869"/>
                </a:lnTo>
                <a:lnTo>
                  <a:pt x="4113" y="2034"/>
                </a:lnTo>
                <a:lnTo>
                  <a:pt x="4290" y="2207"/>
                </a:lnTo>
                <a:lnTo>
                  <a:pt x="4469" y="2430"/>
                </a:lnTo>
                <a:lnTo>
                  <a:pt x="4646" y="2692"/>
                </a:lnTo>
                <a:lnTo>
                  <a:pt x="4822" y="2940"/>
                </a:lnTo>
                <a:lnTo>
                  <a:pt x="4997" y="3179"/>
                </a:lnTo>
                <a:lnTo>
                  <a:pt x="5172" y="3394"/>
                </a:lnTo>
                <a:lnTo>
                  <a:pt x="5349" y="3618"/>
                </a:lnTo>
                <a:lnTo>
                  <a:pt x="5524" y="3821"/>
                </a:lnTo>
                <a:lnTo>
                  <a:pt x="5700" y="4038"/>
                </a:lnTo>
                <a:lnTo>
                  <a:pt x="5878" y="4283"/>
                </a:lnTo>
                <a:lnTo>
                  <a:pt x="6053" y="4523"/>
                </a:lnTo>
                <a:lnTo>
                  <a:pt x="6229" y="4759"/>
                </a:lnTo>
                <a:lnTo>
                  <a:pt x="6225" y="4754"/>
                </a:lnTo>
                <a:lnTo>
                  <a:pt x="6401" y="4922"/>
                </a:lnTo>
                <a:lnTo>
                  <a:pt x="6395" y="4918"/>
                </a:lnTo>
                <a:lnTo>
                  <a:pt x="6571" y="5026"/>
                </a:lnTo>
                <a:lnTo>
                  <a:pt x="6745" y="5117"/>
                </a:lnTo>
                <a:lnTo>
                  <a:pt x="6735" y="5113"/>
                </a:lnTo>
                <a:lnTo>
                  <a:pt x="6911" y="5145"/>
                </a:lnTo>
                <a:lnTo>
                  <a:pt x="6904" y="5144"/>
                </a:lnTo>
                <a:lnTo>
                  <a:pt x="7076" y="5140"/>
                </a:lnTo>
                <a:lnTo>
                  <a:pt x="7070" y="5141"/>
                </a:lnTo>
                <a:lnTo>
                  <a:pt x="7246" y="5109"/>
                </a:lnTo>
                <a:lnTo>
                  <a:pt x="7422" y="5077"/>
                </a:lnTo>
                <a:cubicBezTo>
                  <a:pt x="7424" y="5077"/>
                  <a:pt x="7426" y="5077"/>
                  <a:pt x="7428" y="5076"/>
                </a:cubicBezTo>
                <a:lnTo>
                  <a:pt x="7604" y="5072"/>
                </a:lnTo>
                <a:lnTo>
                  <a:pt x="7780" y="5072"/>
                </a:lnTo>
                <a:lnTo>
                  <a:pt x="7953" y="5057"/>
                </a:lnTo>
                <a:lnTo>
                  <a:pt x="7946" y="5058"/>
                </a:lnTo>
                <a:lnTo>
                  <a:pt x="8122" y="5006"/>
                </a:lnTo>
                <a:cubicBezTo>
                  <a:pt x="8126" y="5005"/>
                  <a:pt x="8129" y="5004"/>
                  <a:pt x="8132" y="5004"/>
                </a:cubicBezTo>
                <a:lnTo>
                  <a:pt x="8308" y="5004"/>
                </a:lnTo>
                <a:cubicBezTo>
                  <a:pt x="8311" y="5004"/>
                  <a:pt x="8313" y="5005"/>
                  <a:pt x="8315" y="5005"/>
                </a:cubicBezTo>
                <a:lnTo>
                  <a:pt x="8491" y="5037"/>
                </a:lnTo>
                <a:cubicBezTo>
                  <a:pt x="8496" y="5038"/>
                  <a:pt x="8500" y="5040"/>
                  <a:pt x="8504" y="5042"/>
                </a:cubicBezTo>
                <a:lnTo>
                  <a:pt x="8680" y="5158"/>
                </a:lnTo>
                <a:lnTo>
                  <a:pt x="8652" y="5154"/>
                </a:lnTo>
                <a:lnTo>
                  <a:pt x="8828" y="5110"/>
                </a:lnTo>
                <a:lnTo>
                  <a:pt x="8821" y="5112"/>
                </a:lnTo>
                <a:lnTo>
                  <a:pt x="8997" y="5028"/>
                </a:lnTo>
                <a:cubicBezTo>
                  <a:pt x="9002" y="5025"/>
                  <a:pt x="9008" y="5024"/>
                  <a:pt x="9014" y="5025"/>
                </a:cubicBezTo>
                <a:lnTo>
                  <a:pt x="9190" y="5033"/>
                </a:lnTo>
                <a:cubicBezTo>
                  <a:pt x="9192" y="5033"/>
                  <a:pt x="9194" y="5033"/>
                  <a:pt x="9196" y="5033"/>
                </a:cubicBezTo>
                <a:lnTo>
                  <a:pt x="9372" y="5073"/>
                </a:lnTo>
                <a:lnTo>
                  <a:pt x="9553" y="5139"/>
                </a:lnTo>
                <a:cubicBezTo>
                  <a:pt x="9556" y="5140"/>
                  <a:pt x="9559" y="5141"/>
                  <a:pt x="9561" y="5143"/>
                </a:cubicBezTo>
                <a:lnTo>
                  <a:pt x="9737" y="5267"/>
                </a:lnTo>
                <a:lnTo>
                  <a:pt x="9732" y="5264"/>
                </a:lnTo>
                <a:lnTo>
                  <a:pt x="9908" y="5348"/>
                </a:lnTo>
                <a:lnTo>
                  <a:pt x="9902" y="5346"/>
                </a:lnTo>
                <a:lnTo>
                  <a:pt x="10078" y="5394"/>
                </a:lnTo>
                <a:lnTo>
                  <a:pt x="10251" y="5425"/>
                </a:lnTo>
                <a:lnTo>
                  <a:pt x="10424" y="5441"/>
                </a:lnTo>
                <a:lnTo>
                  <a:pt x="10603" y="5473"/>
                </a:lnTo>
                <a:cubicBezTo>
                  <a:pt x="10607" y="5474"/>
                  <a:pt x="10610" y="5475"/>
                  <a:pt x="10614" y="5477"/>
                </a:cubicBezTo>
                <a:lnTo>
                  <a:pt x="10790" y="5573"/>
                </a:lnTo>
                <a:lnTo>
                  <a:pt x="10963" y="5652"/>
                </a:lnTo>
                <a:lnTo>
                  <a:pt x="10940" y="5649"/>
                </a:lnTo>
                <a:lnTo>
                  <a:pt x="11116" y="5609"/>
                </a:lnTo>
                <a:cubicBezTo>
                  <a:pt x="11119" y="5609"/>
                  <a:pt x="11122" y="5608"/>
                  <a:pt x="11125" y="5608"/>
                </a:cubicBezTo>
                <a:lnTo>
                  <a:pt x="11301" y="5612"/>
                </a:lnTo>
                <a:lnTo>
                  <a:pt x="11293" y="5613"/>
                </a:lnTo>
                <a:lnTo>
                  <a:pt x="11469" y="5577"/>
                </a:lnTo>
                <a:lnTo>
                  <a:pt x="11642" y="5522"/>
                </a:lnTo>
                <a:cubicBezTo>
                  <a:pt x="11647" y="5521"/>
                  <a:pt x="11652" y="5520"/>
                  <a:pt x="11657" y="5521"/>
                </a:cubicBezTo>
                <a:lnTo>
                  <a:pt x="11833" y="5545"/>
                </a:lnTo>
                <a:lnTo>
                  <a:pt x="11827" y="5545"/>
                </a:lnTo>
                <a:lnTo>
                  <a:pt x="12003" y="5537"/>
                </a:lnTo>
                <a:lnTo>
                  <a:pt x="12181" y="5540"/>
                </a:lnTo>
                <a:lnTo>
                  <a:pt x="12361" y="5561"/>
                </a:lnTo>
                <a:lnTo>
                  <a:pt x="12353" y="5561"/>
                </a:lnTo>
                <a:lnTo>
                  <a:pt x="12529" y="5545"/>
                </a:lnTo>
                <a:lnTo>
                  <a:pt x="12703" y="5517"/>
                </a:lnTo>
                <a:lnTo>
                  <a:pt x="12880" y="5497"/>
                </a:lnTo>
                <a:lnTo>
                  <a:pt x="12872" y="5499"/>
                </a:lnTo>
                <a:lnTo>
                  <a:pt x="13048" y="5435"/>
                </a:lnTo>
                <a:lnTo>
                  <a:pt x="13041" y="5438"/>
                </a:lnTo>
                <a:lnTo>
                  <a:pt x="13217" y="5322"/>
                </a:lnTo>
                <a:lnTo>
                  <a:pt x="13395" y="5221"/>
                </a:lnTo>
                <a:lnTo>
                  <a:pt x="13570" y="5117"/>
                </a:lnTo>
                <a:lnTo>
                  <a:pt x="13747" y="5017"/>
                </a:lnTo>
                <a:cubicBezTo>
                  <a:pt x="13749" y="5016"/>
                  <a:pt x="13751" y="5015"/>
                  <a:pt x="13753" y="5014"/>
                </a:cubicBezTo>
                <a:lnTo>
                  <a:pt x="13929" y="4954"/>
                </a:lnTo>
                <a:lnTo>
                  <a:pt x="14102" y="4876"/>
                </a:lnTo>
                <a:lnTo>
                  <a:pt x="14278" y="4796"/>
                </a:lnTo>
                <a:lnTo>
                  <a:pt x="14451" y="4697"/>
                </a:lnTo>
                <a:lnTo>
                  <a:pt x="14627" y="4597"/>
                </a:lnTo>
                <a:lnTo>
                  <a:pt x="14803" y="4501"/>
                </a:lnTo>
                <a:lnTo>
                  <a:pt x="14980" y="4409"/>
                </a:lnTo>
                <a:lnTo>
                  <a:pt x="14974" y="4412"/>
                </a:lnTo>
                <a:lnTo>
                  <a:pt x="15150" y="4276"/>
                </a:lnTo>
                <a:lnTo>
                  <a:pt x="15326" y="4140"/>
                </a:lnTo>
                <a:lnTo>
                  <a:pt x="15505" y="4022"/>
                </a:lnTo>
                <a:lnTo>
                  <a:pt x="15683" y="3925"/>
                </a:lnTo>
                <a:lnTo>
                  <a:pt x="15857" y="3814"/>
                </a:lnTo>
                <a:lnTo>
                  <a:pt x="16034" y="3709"/>
                </a:lnTo>
                <a:lnTo>
                  <a:pt x="16207" y="3580"/>
                </a:lnTo>
                <a:lnTo>
                  <a:pt x="16386" y="3473"/>
                </a:lnTo>
                <a:lnTo>
                  <a:pt x="16564" y="3381"/>
                </a:lnTo>
                <a:lnTo>
                  <a:pt x="16741" y="3296"/>
                </a:lnTo>
                <a:lnTo>
                  <a:pt x="16918" y="3216"/>
                </a:lnTo>
                <a:lnTo>
                  <a:pt x="17094" y="3136"/>
                </a:lnTo>
                <a:cubicBezTo>
                  <a:pt x="17096" y="3135"/>
                  <a:pt x="17099" y="3134"/>
                  <a:pt x="17101" y="3133"/>
                </a:cubicBezTo>
                <a:lnTo>
                  <a:pt x="17277" y="3097"/>
                </a:lnTo>
                <a:lnTo>
                  <a:pt x="17451" y="3073"/>
                </a:lnTo>
                <a:lnTo>
                  <a:pt x="17628" y="3049"/>
                </a:lnTo>
                <a:lnTo>
                  <a:pt x="17800" y="3009"/>
                </a:lnTo>
                <a:lnTo>
                  <a:pt x="17980" y="2985"/>
                </a:lnTo>
                <a:lnTo>
                  <a:pt x="17974" y="2986"/>
                </a:lnTo>
                <a:lnTo>
                  <a:pt x="18150" y="2930"/>
                </a:lnTo>
                <a:lnTo>
                  <a:pt x="18141" y="2934"/>
                </a:lnTo>
                <a:lnTo>
                  <a:pt x="18317" y="2822"/>
                </a:lnTo>
                <a:lnTo>
                  <a:pt x="18496" y="2729"/>
                </a:lnTo>
                <a:lnTo>
                  <a:pt x="18674" y="2651"/>
                </a:lnTo>
                <a:lnTo>
                  <a:pt x="18853" y="2590"/>
                </a:lnTo>
                <a:lnTo>
                  <a:pt x="19026" y="2512"/>
                </a:lnTo>
                <a:lnTo>
                  <a:pt x="19202" y="2432"/>
                </a:lnTo>
                <a:lnTo>
                  <a:pt x="19380" y="2367"/>
                </a:lnTo>
                <a:lnTo>
                  <a:pt x="19558" y="2314"/>
                </a:lnTo>
                <a:lnTo>
                  <a:pt x="19733" y="2254"/>
                </a:lnTo>
                <a:lnTo>
                  <a:pt x="19910" y="2202"/>
                </a:lnTo>
                <a:cubicBezTo>
                  <a:pt x="19914" y="2201"/>
                  <a:pt x="19918" y="2200"/>
                  <a:pt x="19921" y="2200"/>
                </a:cubicBezTo>
                <a:lnTo>
                  <a:pt x="20097" y="2204"/>
                </a:lnTo>
                <a:lnTo>
                  <a:pt x="20086" y="2206"/>
                </a:lnTo>
                <a:lnTo>
                  <a:pt x="20262" y="2154"/>
                </a:lnTo>
                <a:lnTo>
                  <a:pt x="20248" y="2162"/>
                </a:lnTo>
                <a:lnTo>
                  <a:pt x="20424" y="1998"/>
                </a:lnTo>
                <a:cubicBezTo>
                  <a:pt x="20427" y="1995"/>
                  <a:pt x="20430" y="1993"/>
                  <a:pt x="20434" y="1992"/>
                </a:cubicBezTo>
                <a:lnTo>
                  <a:pt x="20610" y="1912"/>
                </a:lnTo>
                <a:lnTo>
                  <a:pt x="20786" y="1835"/>
                </a:lnTo>
                <a:lnTo>
                  <a:pt x="20960" y="1748"/>
                </a:lnTo>
                <a:lnTo>
                  <a:pt x="21138" y="1668"/>
                </a:lnTo>
                <a:lnTo>
                  <a:pt x="21318" y="1610"/>
                </a:lnTo>
                <a:lnTo>
                  <a:pt x="21491" y="1543"/>
                </a:lnTo>
                <a:lnTo>
                  <a:pt x="21667" y="1475"/>
                </a:lnTo>
                <a:lnTo>
                  <a:pt x="21848" y="1430"/>
                </a:lnTo>
                <a:lnTo>
                  <a:pt x="22028" y="1409"/>
                </a:lnTo>
                <a:cubicBezTo>
                  <a:pt x="22031" y="1408"/>
                  <a:pt x="22033" y="1408"/>
                  <a:pt x="22035" y="1409"/>
                </a:cubicBezTo>
                <a:lnTo>
                  <a:pt x="22211" y="1421"/>
                </a:lnTo>
                <a:lnTo>
                  <a:pt x="22198" y="1422"/>
                </a:lnTo>
                <a:lnTo>
                  <a:pt x="22374" y="1366"/>
                </a:lnTo>
                <a:lnTo>
                  <a:pt x="22358" y="1376"/>
                </a:lnTo>
                <a:lnTo>
                  <a:pt x="22534" y="1184"/>
                </a:lnTo>
                <a:cubicBezTo>
                  <a:pt x="22537" y="1181"/>
                  <a:pt x="22540" y="1178"/>
                  <a:pt x="22544" y="1177"/>
                </a:cubicBezTo>
                <a:lnTo>
                  <a:pt x="22720" y="1085"/>
                </a:lnTo>
                <a:lnTo>
                  <a:pt x="22895" y="989"/>
                </a:lnTo>
                <a:lnTo>
                  <a:pt x="23074" y="908"/>
                </a:lnTo>
                <a:lnTo>
                  <a:pt x="23250" y="828"/>
                </a:lnTo>
                <a:lnTo>
                  <a:pt x="23423" y="729"/>
                </a:lnTo>
                <a:lnTo>
                  <a:pt x="23601" y="644"/>
                </a:lnTo>
                <a:lnTo>
                  <a:pt x="23778" y="564"/>
                </a:lnTo>
                <a:lnTo>
                  <a:pt x="23951" y="465"/>
                </a:lnTo>
                <a:lnTo>
                  <a:pt x="24122" y="332"/>
                </a:lnTo>
                <a:cubicBezTo>
                  <a:pt x="24138" y="320"/>
                  <a:pt x="24161" y="323"/>
                  <a:pt x="24173" y="338"/>
                </a:cubicBezTo>
                <a:cubicBezTo>
                  <a:pt x="24185" y="354"/>
                  <a:pt x="24182" y="377"/>
                  <a:pt x="24166" y="389"/>
                </a:cubicBezTo>
                <a:lnTo>
                  <a:pt x="23986" y="528"/>
                </a:lnTo>
                <a:lnTo>
                  <a:pt x="23807" y="629"/>
                </a:lnTo>
                <a:lnTo>
                  <a:pt x="23632" y="709"/>
                </a:lnTo>
                <a:lnTo>
                  <a:pt x="23458" y="792"/>
                </a:lnTo>
                <a:lnTo>
                  <a:pt x="23279" y="893"/>
                </a:lnTo>
                <a:lnTo>
                  <a:pt x="23103" y="973"/>
                </a:lnTo>
                <a:lnTo>
                  <a:pt x="22930" y="1052"/>
                </a:lnTo>
                <a:lnTo>
                  <a:pt x="22753" y="1148"/>
                </a:lnTo>
                <a:lnTo>
                  <a:pt x="22577" y="1240"/>
                </a:lnTo>
                <a:lnTo>
                  <a:pt x="22587" y="1233"/>
                </a:lnTo>
                <a:lnTo>
                  <a:pt x="22411" y="1425"/>
                </a:lnTo>
                <a:cubicBezTo>
                  <a:pt x="22407" y="1429"/>
                  <a:pt x="22401" y="1433"/>
                  <a:pt x="22395" y="1435"/>
                </a:cubicBezTo>
                <a:lnTo>
                  <a:pt x="22219" y="1491"/>
                </a:lnTo>
                <a:cubicBezTo>
                  <a:pt x="22215" y="1492"/>
                  <a:pt x="22211" y="1493"/>
                  <a:pt x="22206" y="1492"/>
                </a:cubicBezTo>
                <a:lnTo>
                  <a:pt x="22030" y="1480"/>
                </a:lnTo>
                <a:lnTo>
                  <a:pt x="22037" y="1480"/>
                </a:lnTo>
                <a:lnTo>
                  <a:pt x="21865" y="1499"/>
                </a:lnTo>
                <a:lnTo>
                  <a:pt x="21693" y="1542"/>
                </a:lnTo>
                <a:lnTo>
                  <a:pt x="21517" y="1610"/>
                </a:lnTo>
                <a:lnTo>
                  <a:pt x="21339" y="1679"/>
                </a:lnTo>
                <a:lnTo>
                  <a:pt x="21167" y="1733"/>
                </a:lnTo>
                <a:lnTo>
                  <a:pt x="20993" y="1813"/>
                </a:lnTo>
                <a:lnTo>
                  <a:pt x="20815" y="1902"/>
                </a:lnTo>
                <a:lnTo>
                  <a:pt x="20639" y="1977"/>
                </a:lnTo>
                <a:lnTo>
                  <a:pt x="20463" y="2057"/>
                </a:lnTo>
                <a:lnTo>
                  <a:pt x="20473" y="2051"/>
                </a:lnTo>
                <a:lnTo>
                  <a:pt x="20297" y="2215"/>
                </a:lnTo>
                <a:cubicBezTo>
                  <a:pt x="20293" y="2219"/>
                  <a:pt x="20288" y="2221"/>
                  <a:pt x="20283" y="2223"/>
                </a:cubicBezTo>
                <a:lnTo>
                  <a:pt x="20107" y="2275"/>
                </a:lnTo>
                <a:cubicBezTo>
                  <a:pt x="20103" y="2276"/>
                  <a:pt x="20099" y="2277"/>
                  <a:pt x="20096" y="2276"/>
                </a:cubicBezTo>
                <a:lnTo>
                  <a:pt x="19920" y="2272"/>
                </a:lnTo>
                <a:lnTo>
                  <a:pt x="19931" y="2271"/>
                </a:lnTo>
                <a:lnTo>
                  <a:pt x="19756" y="2323"/>
                </a:lnTo>
                <a:lnTo>
                  <a:pt x="19579" y="2383"/>
                </a:lnTo>
                <a:lnTo>
                  <a:pt x="19405" y="2434"/>
                </a:lnTo>
                <a:lnTo>
                  <a:pt x="19231" y="2497"/>
                </a:lnTo>
                <a:lnTo>
                  <a:pt x="19055" y="2577"/>
                </a:lnTo>
                <a:lnTo>
                  <a:pt x="18876" y="2659"/>
                </a:lnTo>
                <a:lnTo>
                  <a:pt x="18703" y="2718"/>
                </a:lnTo>
                <a:lnTo>
                  <a:pt x="18529" y="2792"/>
                </a:lnTo>
                <a:lnTo>
                  <a:pt x="18356" y="2883"/>
                </a:lnTo>
                <a:lnTo>
                  <a:pt x="18180" y="2995"/>
                </a:lnTo>
                <a:cubicBezTo>
                  <a:pt x="18177" y="2997"/>
                  <a:pt x="18174" y="2998"/>
                  <a:pt x="18171" y="2999"/>
                </a:cubicBezTo>
                <a:lnTo>
                  <a:pt x="17995" y="3055"/>
                </a:lnTo>
                <a:cubicBezTo>
                  <a:pt x="17993" y="3055"/>
                  <a:pt x="17991" y="3056"/>
                  <a:pt x="17989" y="3056"/>
                </a:cubicBezTo>
                <a:lnTo>
                  <a:pt x="17816" y="3080"/>
                </a:lnTo>
                <a:lnTo>
                  <a:pt x="17637" y="3120"/>
                </a:lnTo>
                <a:lnTo>
                  <a:pt x="17461" y="3144"/>
                </a:lnTo>
                <a:lnTo>
                  <a:pt x="17292" y="3168"/>
                </a:lnTo>
                <a:lnTo>
                  <a:pt x="17116" y="3204"/>
                </a:lnTo>
                <a:lnTo>
                  <a:pt x="17123" y="3201"/>
                </a:lnTo>
                <a:lnTo>
                  <a:pt x="16947" y="3281"/>
                </a:lnTo>
                <a:lnTo>
                  <a:pt x="16772" y="3361"/>
                </a:lnTo>
                <a:lnTo>
                  <a:pt x="16597" y="3444"/>
                </a:lnTo>
                <a:lnTo>
                  <a:pt x="16423" y="3535"/>
                </a:lnTo>
                <a:lnTo>
                  <a:pt x="16250" y="3637"/>
                </a:lnTo>
                <a:lnTo>
                  <a:pt x="16071" y="3771"/>
                </a:lnTo>
                <a:lnTo>
                  <a:pt x="15896" y="3875"/>
                </a:lnTo>
                <a:lnTo>
                  <a:pt x="15718" y="3988"/>
                </a:lnTo>
                <a:lnTo>
                  <a:pt x="15544" y="4083"/>
                </a:lnTo>
                <a:lnTo>
                  <a:pt x="15370" y="4197"/>
                </a:lnTo>
                <a:lnTo>
                  <a:pt x="15194" y="4333"/>
                </a:lnTo>
                <a:lnTo>
                  <a:pt x="15018" y="4469"/>
                </a:lnTo>
                <a:cubicBezTo>
                  <a:pt x="15017" y="4470"/>
                  <a:pt x="15015" y="4471"/>
                  <a:pt x="15013" y="4472"/>
                </a:cubicBezTo>
                <a:lnTo>
                  <a:pt x="14838" y="4564"/>
                </a:lnTo>
                <a:lnTo>
                  <a:pt x="14662" y="4660"/>
                </a:lnTo>
                <a:lnTo>
                  <a:pt x="14486" y="4760"/>
                </a:lnTo>
                <a:lnTo>
                  <a:pt x="14307" y="4861"/>
                </a:lnTo>
                <a:lnTo>
                  <a:pt x="14131" y="4941"/>
                </a:lnTo>
                <a:lnTo>
                  <a:pt x="13952" y="5023"/>
                </a:lnTo>
                <a:lnTo>
                  <a:pt x="13776" y="5083"/>
                </a:lnTo>
                <a:lnTo>
                  <a:pt x="13782" y="5080"/>
                </a:lnTo>
                <a:lnTo>
                  <a:pt x="13607" y="5179"/>
                </a:lnTo>
                <a:lnTo>
                  <a:pt x="13430" y="5284"/>
                </a:lnTo>
                <a:lnTo>
                  <a:pt x="13256" y="5383"/>
                </a:lnTo>
                <a:lnTo>
                  <a:pt x="13080" y="5499"/>
                </a:lnTo>
                <a:cubicBezTo>
                  <a:pt x="13078" y="5500"/>
                  <a:pt x="13075" y="5501"/>
                  <a:pt x="13073" y="5502"/>
                </a:cubicBezTo>
                <a:lnTo>
                  <a:pt x="12897" y="5566"/>
                </a:lnTo>
                <a:cubicBezTo>
                  <a:pt x="12894" y="5567"/>
                  <a:pt x="12891" y="5568"/>
                  <a:pt x="12889" y="5568"/>
                </a:cubicBezTo>
                <a:lnTo>
                  <a:pt x="12714" y="5588"/>
                </a:lnTo>
                <a:lnTo>
                  <a:pt x="12536" y="5616"/>
                </a:lnTo>
                <a:lnTo>
                  <a:pt x="12360" y="5632"/>
                </a:lnTo>
                <a:cubicBezTo>
                  <a:pt x="12357" y="5633"/>
                  <a:pt x="12355" y="5633"/>
                  <a:pt x="12352" y="5632"/>
                </a:cubicBezTo>
                <a:lnTo>
                  <a:pt x="12180" y="5612"/>
                </a:lnTo>
                <a:lnTo>
                  <a:pt x="12006" y="5608"/>
                </a:lnTo>
                <a:lnTo>
                  <a:pt x="11830" y="5616"/>
                </a:lnTo>
                <a:cubicBezTo>
                  <a:pt x="11828" y="5617"/>
                  <a:pt x="11826" y="5616"/>
                  <a:pt x="11824" y="5616"/>
                </a:cubicBezTo>
                <a:lnTo>
                  <a:pt x="11648" y="5592"/>
                </a:lnTo>
                <a:lnTo>
                  <a:pt x="11663" y="5591"/>
                </a:lnTo>
                <a:lnTo>
                  <a:pt x="11484" y="5648"/>
                </a:lnTo>
                <a:lnTo>
                  <a:pt x="11308" y="5684"/>
                </a:lnTo>
                <a:cubicBezTo>
                  <a:pt x="11305" y="5684"/>
                  <a:pt x="11302" y="5685"/>
                  <a:pt x="11300" y="5684"/>
                </a:cubicBezTo>
                <a:lnTo>
                  <a:pt x="11124" y="5680"/>
                </a:lnTo>
                <a:lnTo>
                  <a:pt x="11132" y="5680"/>
                </a:lnTo>
                <a:lnTo>
                  <a:pt x="10956" y="5720"/>
                </a:lnTo>
                <a:cubicBezTo>
                  <a:pt x="10949" y="5721"/>
                  <a:pt x="10941" y="5720"/>
                  <a:pt x="10934" y="5717"/>
                </a:cubicBezTo>
                <a:lnTo>
                  <a:pt x="10755" y="5636"/>
                </a:lnTo>
                <a:lnTo>
                  <a:pt x="10579" y="5540"/>
                </a:lnTo>
                <a:lnTo>
                  <a:pt x="10590" y="5544"/>
                </a:lnTo>
                <a:lnTo>
                  <a:pt x="10417" y="5512"/>
                </a:lnTo>
                <a:lnTo>
                  <a:pt x="10238" y="5496"/>
                </a:lnTo>
                <a:lnTo>
                  <a:pt x="10059" y="5463"/>
                </a:lnTo>
                <a:lnTo>
                  <a:pt x="9883" y="5415"/>
                </a:lnTo>
                <a:cubicBezTo>
                  <a:pt x="9881" y="5415"/>
                  <a:pt x="9879" y="5414"/>
                  <a:pt x="9877" y="5413"/>
                </a:cubicBezTo>
                <a:lnTo>
                  <a:pt x="9701" y="5329"/>
                </a:lnTo>
                <a:cubicBezTo>
                  <a:pt x="9699" y="5328"/>
                  <a:pt x="9697" y="5327"/>
                  <a:pt x="9696" y="5326"/>
                </a:cubicBezTo>
                <a:lnTo>
                  <a:pt x="9520" y="5202"/>
                </a:lnTo>
                <a:lnTo>
                  <a:pt x="9528" y="5206"/>
                </a:lnTo>
                <a:lnTo>
                  <a:pt x="9356" y="5144"/>
                </a:lnTo>
                <a:lnTo>
                  <a:pt x="9180" y="5104"/>
                </a:lnTo>
                <a:lnTo>
                  <a:pt x="9187" y="5104"/>
                </a:lnTo>
                <a:lnTo>
                  <a:pt x="9011" y="5096"/>
                </a:lnTo>
                <a:lnTo>
                  <a:pt x="9028" y="5093"/>
                </a:lnTo>
                <a:lnTo>
                  <a:pt x="8852" y="5177"/>
                </a:lnTo>
                <a:cubicBezTo>
                  <a:pt x="8850" y="5178"/>
                  <a:pt x="8848" y="5179"/>
                  <a:pt x="8845" y="5179"/>
                </a:cubicBezTo>
                <a:lnTo>
                  <a:pt x="8669" y="5223"/>
                </a:lnTo>
                <a:cubicBezTo>
                  <a:pt x="8659" y="5226"/>
                  <a:pt x="8649" y="5224"/>
                  <a:pt x="8641" y="5219"/>
                </a:cubicBezTo>
                <a:lnTo>
                  <a:pt x="8465" y="5103"/>
                </a:lnTo>
                <a:lnTo>
                  <a:pt x="8478" y="5108"/>
                </a:lnTo>
                <a:lnTo>
                  <a:pt x="8302" y="5076"/>
                </a:lnTo>
                <a:lnTo>
                  <a:pt x="8308" y="5076"/>
                </a:lnTo>
                <a:lnTo>
                  <a:pt x="8132" y="5076"/>
                </a:lnTo>
                <a:lnTo>
                  <a:pt x="8143" y="5075"/>
                </a:lnTo>
                <a:lnTo>
                  <a:pt x="7967" y="5127"/>
                </a:lnTo>
                <a:cubicBezTo>
                  <a:pt x="7964" y="5128"/>
                  <a:pt x="7962" y="5128"/>
                  <a:pt x="7960" y="5128"/>
                </a:cubicBezTo>
                <a:lnTo>
                  <a:pt x="7780" y="5144"/>
                </a:lnTo>
                <a:lnTo>
                  <a:pt x="7605" y="5144"/>
                </a:lnTo>
                <a:lnTo>
                  <a:pt x="7429" y="5148"/>
                </a:lnTo>
                <a:lnTo>
                  <a:pt x="7435" y="5148"/>
                </a:lnTo>
                <a:lnTo>
                  <a:pt x="7259" y="5180"/>
                </a:lnTo>
                <a:lnTo>
                  <a:pt x="7083" y="5212"/>
                </a:lnTo>
                <a:cubicBezTo>
                  <a:pt x="7081" y="5212"/>
                  <a:pt x="7079" y="5212"/>
                  <a:pt x="7077" y="5212"/>
                </a:cubicBezTo>
                <a:lnTo>
                  <a:pt x="6905" y="5216"/>
                </a:lnTo>
                <a:cubicBezTo>
                  <a:pt x="6903" y="5217"/>
                  <a:pt x="6900" y="5216"/>
                  <a:pt x="6898" y="5216"/>
                </a:cubicBezTo>
                <a:lnTo>
                  <a:pt x="6722" y="5184"/>
                </a:lnTo>
                <a:cubicBezTo>
                  <a:pt x="6718" y="5183"/>
                  <a:pt x="6715" y="5182"/>
                  <a:pt x="6712" y="5180"/>
                </a:cubicBezTo>
                <a:lnTo>
                  <a:pt x="6534" y="5087"/>
                </a:lnTo>
                <a:lnTo>
                  <a:pt x="6358" y="4979"/>
                </a:lnTo>
                <a:cubicBezTo>
                  <a:pt x="6355" y="4978"/>
                  <a:pt x="6353" y="4976"/>
                  <a:pt x="6352" y="4975"/>
                </a:cubicBezTo>
                <a:lnTo>
                  <a:pt x="6176" y="4807"/>
                </a:lnTo>
                <a:cubicBezTo>
                  <a:pt x="6174" y="4805"/>
                  <a:pt x="6173" y="4804"/>
                  <a:pt x="6172" y="4802"/>
                </a:cubicBezTo>
                <a:lnTo>
                  <a:pt x="5995" y="4566"/>
                </a:lnTo>
                <a:lnTo>
                  <a:pt x="5819" y="4326"/>
                </a:lnTo>
                <a:lnTo>
                  <a:pt x="5645" y="4083"/>
                </a:lnTo>
                <a:lnTo>
                  <a:pt x="5469" y="3868"/>
                </a:lnTo>
                <a:lnTo>
                  <a:pt x="5292" y="3663"/>
                </a:lnTo>
                <a:lnTo>
                  <a:pt x="5117" y="3439"/>
                </a:lnTo>
                <a:lnTo>
                  <a:pt x="4939" y="3222"/>
                </a:lnTo>
                <a:lnTo>
                  <a:pt x="4763" y="2981"/>
                </a:lnTo>
                <a:lnTo>
                  <a:pt x="4587" y="2733"/>
                </a:lnTo>
                <a:lnTo>
                  <a:pt x="4412" y="2475"/>
                </a:lnTo>
                <a:lnTo>
                  <a:pt x="4239" y="2258"/>
                </a:lnTo>
                <a:lnTo>
                  <a:pt x="4064" y="2087"/>
                </a:lnTo>
                <a:lnTo>
                  <a:pt x="3885" y="1916"/>
                </a:lnTo>
                <a:lnTo>
                  <a:pt x="3711" y="1718"/>
                </a:lnTo>
                <a:lnTo>
                  <a:pt x="3538" y="1541"/>
                </a:lnTo>
                <a:lnTo>
                  <a:pt x="3361" y="1403"/>
                </a:lnTo>
                <a:lnTo>
                  <a:pt x="3182" y="1245"/>
                </a:lnTo>
                <a:lnTo>
                  <a:pt x="3006" y="1049"/>
                </a:lnTo>
                <a:lnTo>
                  <a:pt x="2829" y="856"/>
                </a:lnTo>
                <a:lnTo>
                  <a:pt x="2653" y="656"/>
                </a:lnTo>
                <a:lnTo>
                  <a:pt x="2658" y="660"/>
                </a:lnTo>
                <a:lnTo>
                  <a:pt x="2480" y="515"/>
                </a:lnTo>
                <a:lnTo>
                  <a:pt x="2304" y="347"/>
                </a:lnTo>
                <a:lnTo>
                  <a:pt x="2326" y="356"/>
                </a:lnTo>
                <a:lnTo>
                  <a:pt x="2153" y="344"/>
                </a:lnTo>
                <a:lnTo>
                  <a:pt x="1975" y="348"/>
                </a:lnTo>
                <a:lnTo>
                  <a:pt x="1800" y="340"/>
                </a:lnTo>
                <a:lnTo>
                  <a:pt x="1628" y="336"/>
                </a:lnTo>
                <a:lnTo>
                  <a:pt x="1453" y="352"/>
                </a:lnTo>
                <a:lnTo>
                  <a:pt x="1277" y="376"/>
                </a:lnTo>
                <a:cubicBezTo>
                  <a:pt x="1273" y="377"/>
                  <a:pt x="1269" y="377"/>
                  <a:pt x="1265" y="376"/>
                </a:cubicBezTo>
                <a:lnTo>
                  <a:pt x="1089" y="340"/>
                </a:lnTo>
                <a:cubicBezTo>
                  <a:pt x="1085" y="339"/>
                  <a:pt x="1080" y="337"/>
                  <a:pt x="1076" y="334"/>
                </a:cubicBezTo>
                <a:lnTo>
                  <a:pt x="903" y="216"/>
                </a:lnTo>
                <a:lnTo>
                  <a:pt x="727" y="120"/>
                </a:lnTo>
                <a:lnTo>
                  <a:pt x="734" y="123"/>
                </a:lnTo>
                <a:lnTo>
                  <a:pt x="558" y="71"/>
                </a:lnTo>
                <a:lnTo>
                  <a:pt x="571" y="72"/>
                </a:lnTo>
                <a:lnTo>
                  <a:pt x="395" y="84"/>
                </a:lnTo>
                <a:lnTo>
                  <a:pt x="404" y="83"/>
                </a:lnTo>
                <a:lnTo>
                  <a:pt x="228" y="143"/>
                </a:lnTo>
                <a:lnTo>
                  <a:pt x="238" y="138"/>
                </a:lnTo>
                <a:lnTo>
                  <a:pt x="62" y="266"/>
                </a:lnTo>
                <a:cubicBezTo>
                  <a:pt x="46" y="277"/>
                  <a:pt x="23" y="274"/>
                  <a:pt x="11" y="258"/>
                </a:cubicBezTo>
                <a:cubicBezTo>
                  <a:pt x="0" y="242"/>
                  <a:pt x="3" y="219"/>
                  <a:pt x="19" y="207"/>
                </a:cubicBezTo>
                <a:close/>
              </a:path>
            </a:pathLst>
          </a:custGeom>
          <a:solidFill>
            <a:srgbClr val="4D4D4D"/>
          </a:solidFill>
          <a:ln w="25400" cap="flat">
            <a:solidFill>
              <a:srgbClr val="4D4D4D"/>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27148" name="Freeform 18"/>
          <p:cNvSpPr>
            <a:spLocks/>
          </p:cNvSpPr>
          <p:nvPr/>
        </p:nvSpPr>
        <p:spPr bwMode="auto">
          <a:xfrm>
            <a:off x="750888" y="2490788"/>
            <a:ext cx="7599362" cy="933450"/>
          </a:xfrm>
          <a:custGeom>
            <a:avLst/>
            <a:gdLst>
              <a:gd name="T0" fmla="*/ 928 w 24186"/>
              <a:gd name="T1" fmla="*/ 2470 h 2886"/>
              <a:gd name="T2" fmla="*/ 1796 w 24186"/>
              <a:gd name="T3" fmla="*/ 2354 h 2886"/>
              <a:gd name="T4" fmla="*/ 2495 w 24186"/>
              <a:gd name="T5" fmla="*/ 2167 h 2886"/>
              <a:gd name="T6" fmla="*/ 3204 w 24186"/>
              <a:gd name="T7" fmla="*/ 2042 h 2886"/>
              <a:gd name="T8" fmla="*/ 4078 w 24186"/>
              <a:gd name="T9" fmla="*/ 2075 h 2886"/>
              <a:gd name="T10" fmla="*/ 4796 w 24186"/>
              <a:gd name="T11" fmla="*/ 2010 h 2886"/>
              <a:gd name="T12" fmla="*/ 5502 w 24186"/>
              <a:gd name="T13" fmla="*/ 2098 h 2886"/>
              <a:gd name="T14" fmla="*/ 6208 w 24186"/>
              <a:gd name="T15" fmla="*/ 2218 h 2886"/>
              <a:gd name="T16" fmla="*/ 7063 w 24186"/>
              <a:gd name="T17" fmla="*/ 2408 h 2886"/>
              <a:gd name="T18" fmla="*/ 7772 w 24186"/>
              <a:gd name="T19" fmla="*/ 2206 h 2886"/>
              <a:gd name="T20" fmla="*/ 8673 w 24186"/>
              <a:gd name="T21" fmla="*/ 2272 h 2886"/>
              <a:gd name="T22" fmla="*/ 9366 w 24186"/>
              <a:gd name="T23" fmla="*/ 2082 h 2886"/>
              <a:gd name="T24" fmla="*/ 10072 w 24186"/>
              <a:gd name="T25" fmla="*/ 2290 h 2886"/>
              <a:gd name="T26" fmla="*/ 10954 w 24186"/>
              <a:gd name="T27" fmla="*/ 2310 h 2886"/>
              <a:gd name="T28" fmla="*/ 11644 w 24186"/>
              <a:gd name="T29" fmla="*/ 2354 h 2886"/>
              <a:gd name="T30" fmla="*/ 12359 w 24186"/>
              <a:gd name="T31" fmla="*/ 2334 h 2886"/>
              <a:gd name="T32" fmla="*/ 13055 w 24186"/>
              <a:gd name="T33" fmla="*/ 2154 h 2886"/>
              <a:gd name="T34" fmla="*/ 14293 w 24186"/>
              <a:gd name="T35" fmla="*/ 2081 h 2886"/>
              <a:gd name="T36" fmla="*/ 14982 w 24186"/>
              <a:gd name="T37" fmla="*/ 1721 h 2886"/>
              <a:gd name="T38" fmla="*/ 15701 w 24186"/>
              <a:gd name="T39" fmla="*/ 1537 h 2886"/>
              <a:gd name="T40" fmla="*/ 16578 w 24186"/>
              <a:gd name="T41" fmla="*/ 1314 h 2886"/>
              <a:gd name="T42" fmla="*/ 17271 w 24186"/>
              <a:gd name="T43" fmla="*/ 1148 h 2886"/>
              <a:gd name="T44" fmla="*/ 17985 w 24186"/>
              <a:gd name="T45" fmla="*/ 1169 h 2886"/>
              <a:gd name="T46" fmla="*/ 18686 w 24186"/>
              <a:gd name="T47" fmla="*/ 994 h 2886"/>
              <a:gd name="T48" fmla="*/ 19560 w 24186"/>
              <a:gd name="T49" fmla="*/ 919 h 2886"/>
              <a:gd name="T50" fmla="*/ 20259 w 24186"/>
              <a:gd name="T51" fmla="*/ 740 h 2886"/>
              <a:gd name="T52" fmla="*/ 20984 w 24186"/>
              <a:gd name="T53" fmla="*/ 822 h 2886"/>
              <a:gd name="T54" fmla="*/ 21667 w 24186"/>
              <a:gd name="T55" fmla="*/ 776 h 2886"/>
              <a:gd name="T56" fmla="*/ 22559 w 24186"/>
              <a:gd name="T57" fmla="*/ 426 h 2886"/>
              <a:gd name="T58" fmla="*/ 23436 w 24186"/>
              <a:gd name="T59" fmla="*/ 186 h 2886"/>
              <a:gd name="T60" fmla="*/ 24129 w 24186"/>
              <a:gd name="T61" fmla="*/ 9 h 2886"/>
              <a:gd name="T62" fmla="*/ 23630 w 24186"/>
              <a:gd name="T63" fmla="*/ 231 h 2886"/>
              <a:gd name="T64" fmla="*/ 22917 w 24186"/>
              <a:gd name="T65" fmla="*/ 469 h 2886"/>
              <a:gd name="T66" fmla="*/ 22043 w 24186"/>
              <a:gd name="T67" fmla="*/ 724 h 2886"/>
              <a:gd name="T68" fmla="*/ 21163 w 24186"/>
              <a:gd name="T69" fmla="*/ 928 h 2886"/>
              <a:gd name="T70" fmla="*/ 20447 w 24186"/>
              <a:gd name="T71" fmla="*/ 817 h 2886"/>
              <a:gd name="T72" fmla="*/ 19758 w 24186"/>
              <a:gd name="T73" fmla="*/ 915 h 2886"/>
              <a:gd name="T74" fmla="*/ 19041 w 24186"/>
              <a:gd name="T75" fmla="*/ 1049 h 2886"/>
              <a:gd name="T76" fmla="*/ 18168 w 24186"/>
              <a:gd name="T77" fmla="*/ 1201 h 2886"/>
              <a:gd name="T78" fmla="*/ 17457 w 24186"/>
              <a:gd name="T79" fmla="*/ 1213 h 2886"/>
              <a:gd name="T80" fmla="*/ 16769 w 24186"/>
              <a:gd name="T81" fmla="*/ 1371 h 2886"/>
              <a:gd name="T82" fmla="*/ 15887 w 24186"/>
              <a:gd name="T83" fmla="*/ 1596 h 2886"/>
              <a:gd name="T84" fmla="*/ 15162 w 24186"/>
              <a:gd name="T85" fmla="*/ 1844 h 2886"/>
              <a:gd name="T86" fmla="*/ 14479 w 24186"/>
              <a:gd name="T87" fmla="*/ 2100 h 2886"/>
              <a:gd name="T88" fmla="*/ 13414 w 24186"/>
              <a:gd name="T89" fmla="*/ 2189 h 2886"/>
              <a:gd name="T90" fmla="*/ 12538 w 24186"/>
              <a:gd name="T91" fmla="*/ 2377 h 2886"/>
              <a:gd name="T92" fmla="*/ 11825 w 24186"/>
              <a:gd name="T93" fmla="*/ 2441 h 2886"/>
              <a:gd name="T94" fmla="*/ 11105 w 24186"/>
              <a:gd name="T95" fmla="*/ 2488 h 2886"/>
              <a:gd name="T96" fmla="*/ 10419 w 24186"/>
              <a:gd name="T97" fmla="*/ 2385 h 2886"/>
              <a:gd name="T98" fmla="*/ 9524 w 24186"/>
              <a:gd name="T99" fmla="*/ 2241 h 2886"/>
              <a:gd name="T100" fmla="*/ 8851 w 24186"/>
              <a:gd name="T101" fmla="*/ 2258 h 2886"/>
              <a:gd name="T102" fmla="*/ 8139 w 24186"/>
              <a:gd name="T103" fmla="*/ 2205 h 2886"/>
              <a:gd name="T104" fmla="*/ 7442 w 24186"/>
              <a:gd name="T105" fmla="*/ 2335 h 2886"/>
              <a:gd name="T106" fmla="*/ 6539 w 24186"/>
              <a:gd name="T107" fmla="*/ 2399 h 2886"/>
              <a:gd name="T108" fmla="*/ 5659 w 24186"/>
              <a:gd name="T109" fmla="*/ 2195 h 2886"/>
              <a:gd name="T110" fmla="*/ 4958 w 24186"/>
              <a:gd name="T111" fmla="*/ 2076 h 2886"/>
              <a:gd name="T112" fmla="*/ 4260 w 24186"/>
              <a:gd name="T113" fmla="*/ 2093 h 2886"/>
              <a:gd name="T114" fmla="*/ 3570 w 24186"/>
              <a:gd name="T115" fmla="*/ 2040 h 2886"/>
              <a:gd name="T116" fmla="*/ 2680 w 24186"/>
              <a:gd name="T117" fmla="*/ 2185 h 2886"/>
              <a:gd name="T118" fmla="*/ 1978 w 24186"/>
              <a:gd name="T119" fmla="*/ 2385 h 2886"/>
              <a:gd name="T120" fmla="*/ 1103 w 24186"/>
              <a:gd name="T121" fmla="*/ 2577 h 2886"/>
              <a:gd name="T122" fmla="*/ 227 w 24186"/>
              <a:gd name="T123" fmla="*/ 2828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86" h="2886">
                <a:moveTo>
                  <a:pt x="30" y="2811"/>
                </a:moveTo>
                <a:lnTo>
                  <a:pt x="206" y="2759"/>
                </a:lnTo>
                <a:lnTo>
                  <a:pt x="381" y="2699"/>
                </a:lnTo>
                <a:lnTo>
                  <a:pt x="553" y="2617"/>
                </a:lnTo>
                <a:lnTo>
                  <a:pt x="733" y="2555"/>
                </a:lnTo>
                <a:lnTo>
                  <a:pt x="905" y="2473"/>
                </a:lnTo>
                <a:cubicBezTo>
                  <a:pt x="912" y="2470"/>
                  <a:pt x="920" y="2469"/>
                  <a:pt x="928" y="2470"/>
                </a:cubicBezTo>
                <a:lnTo>
                  <a:pt x="1104" y="2506"/>
                </a:lnTo>
                <a:lnTo>
                  <a:pt x="1090" y="2506"/>
                </a:lnTo>
                <a:lnTo>
                  <a:pt x="1266" y="2474"/>
                </a:lnTo>
                <a:lnTo>
                  <a:pt x="1440" y="2431"/>
                </a:lnTo>
                <a:lnTo>
                  <a:pt x="1614" y="2375"/>
                </a:lnTo>
                <a:cubicBezTo>
                  <a:pt x="1616" y="2374"/>
                  <a:pt x="1618" y="2374"/>
                  <a:pt x="1620" y="2374"/>
                </a:cubicBezTo>
                <a:lnTo>
                  <a:pt x="1796" y="2354"/>
                </a:lnTo>
                <a:lnTo>
                  <a:pt x="1968" y="2314"/>
                </a:lnTo>
                <a:cubicBezTo>
                  <a:pt x="1971" y="2314"/>
                  <a:pt x="1973" y="2314"/>
                  <a:pt x="1975" y="2314"/>
                </a:cubicBezTo>
                <a:lnTo>
                  <a:pt x="2151" y="2306"/>
                </a:lnTo>
                <a:lnTo>
                  <a:pt x="2136" y="2310"/>
                </a:lnTo>
                <a:lnTo>
                  <a:pt x="2312" y="2218"/>
                </a:lnTo>
                <a:cubicBezTo>
                  <a:pt x="2314" y="2216"/>
                  <a:pt x="2317" y="2215"/>
                  <a:pt x="2319" y="2215"/>
                </a:cubicBezTo>
                <a:lnTo>
                  <a:pt x="2495" y="2167"/>
                </a:lnTo>
                <a:lnTo>
                  <a:pt x="2670" y="2115"/>
                </a:lnTo>
                <a:cubicBezTo>
                  <a:pt x="2674" y="2114"/>
                  <a:pt x="2677" y="2113"/>
                  <a:pt x="2680" y="2113"/>
                </a:cubicBezTo>
                <a:lnTo>
                  <a:pt x="2856" y="2113"/>
                </a:lnTo>
                <a:lnTo>
                  <a:pt x="3029" y="2098"/>
                </a:lnTo>
                <a:lnTo>
                  <a:pt x="3022" y="2099"/>
                </a:lnTo>
                <a:lnTo>
                  <a:pt x="3198" y="2043"/>
                </a:lnTo>
                <a:cubicBezTo>
                  <a:pt x="3200" y="2043"/>
                  <a:pt x="3202" y="2042"/>
                  <a:pt x="3204" y="2042"/>
                </a:cubicBezTo>
                <a:lnTo>
                  <a:pt x="3380" y="2018"/>
                </a:lnTo>
                <a:lnTo>
                  <a:pt x="3551" y="1971"/>
                </a:lnTo>
                <a:cubicBezTo>
                  <a:pt x="3557" y="1969"/>
                  <a:pt x="3563" y="1969"/>
                  <a:pt x="3569" y="1971"/>
                </a:cubicBezTo>
                <a:lnTo>
                  <a:pt x="3745" y="2015"/>
                </a:lnTo>
                <a:lnTo>
                  <a:pt x="3920" y="2050"/>
                </a:lnTo>
                <a:lnTo>
                  <a:pt x="4093" y="2074"/>
                </a:lnTo>
                <a:lnTo>
                  <a:pt x="4078" y="2075"/>
                </a:lnTo>
                <a:lnTo>
                  <a:pt x="4254" y="2023"/>
                </a:lnTo>
                <a:cubicBezTo>
                  <a:pt x="4259" y="2022"/>
                  <a:pt x="4264" y="2021"/>
                  <a:pt x="4269" y="2022"/>
                </a:cubicBezTo>
                <a:lnTo>
                  <a:pt x="4445" y="2042"/>
                </a:lnTo>
                <a:lnTo>
                  <a:pt x="4431" y="2043"/>
                </a:lnTo>
                <a:lnTo>
                  <a:pt x="4607" y="1995"/>
                </a:lnTo>
                <a:cubicBezTo>
                  <a:pt x="4611" y="1994"/>
                  <a:pt x="4615" y="1993"/>
                  <a:pt x="4620" y="1994"/>
                </a:cubicBezTo>
                <a:lnTo>
                  <a:pt x="4796" y="2010"/>
                </a:lnTo>
                <a:lnTo>
                  <a:pt x="4968" y="2005"/>
                </a:lnTo>
                <a:cubicBezTo>
                  <a:pt x="4972" y="2005"/>
                  <a:pt x="4976" y="2006"/>
                  <a:pt x="4979" y="2007"/>
                </a:cubicBezTo>
                <a:lnTo>
                  <a:pt x="5155" y="2063"/>
                </a:lnTo>
                <a:lnTo>
                  <a:pt x="5328" y="2102"/>
                </a:lnTo>
                <a:lnTo>
                  <a:pt x="5320" y="2101"/>
                </a:lnTo>
                <a:lnTo>
                  <a:pt x="5496" y="2097"/>
                </a:lnTo>
                <a:cubicBezTo>
                  <a:pt x="5498" y="2097"/>
                  <a:pt x="5500" y="2098"/>
                  <a:pt x="5502" y="2098"/>
                </a:cubicBezTo>
                <a:lnTo>
                  <a:pt x="5678" y="2126"/>
                </a:lnTo>
                <a:cubicBezTo>
                  <a:pt x="5681" y="2126"/>
                  <a:pt x="5684" y="2127"/>
                  <a:pt x="5686" y="2128"/>
                </a:cubicBezTo>
                <a:lnTo>
                  <a:pt x="5862" y="2200"/>
                </a:lnTo>
                <a:lnTo>
                  <a:pt x="5845" y="2198"/>
                </a:lnTo>
                <a:lnTo>
                  <a:pt x="6021" y="2182"/>
                </a:lnTo>
                <a:cubicBezTo>
                  <a:pt x="6025" y="2181"/>
                  <a:pt x="6028" y="2181"/>
                  <a:pt x="6032" y="2182"/>
                </a:cubicBezTo>
                <a:lnTo>
                  <a:pt x="6208" y="2218"/>
                </a:lnTo>
                <a:lnTo>
                  <a:pt x="6385" y="2263"/>
                </a:lnTo>
                <a:lnTo>
                  <a:pt x="6565" y="2332"/>
                </a:lnTo>
                <a:lnTo>
                  <a:pt x="6559" y="2330"/>
                </a:lnTo>
                <a:lnTo>
                  <a:pt x="6735" y="2362"/>
                </a:lnTo>
                <a:lnTo>
                  <a:pt x="6911" y="2394"/>
                </a:lnTo>
                <a:lnTo>
                  <a:pt x="7079" y="2406"/>
                </a:lnTo>
                <a:lnTo>
                  <a:pt x="7063" y="2408"/>
                </a:lnTo>
                <a:lnTo>
                  <a:pt x="7239" y="2340"/>
                </a:lnTo>
                <a:lnTo>
                  <a:pt x="7415" y="2268"/>
                </a:lnTo>
                <a:lnTo>
                  <a:pt x="7408" y="2272"/>
                </a:lnTo>
                <a:lnTo>
                  <a:pt x="7584" y="2152"/>
                </a:lnTo>
                <a:cubicBezTo>
                  <a:pt x="7594" y="2145"/>
                  <a:pt x="7605" y="2144"/>
                  <a:pt x="7616" y="2147"/>
                </a:cubicBezTo>
                <a:lnTo>
                  <a:pt x="7792" y="2207"/>
                </a:lnTo>
                <a:lnTo>
                  <a:pt x="7772" y="2206"/>
                </a:lnTo>
                <a:lnTo>
                  <a:pt x="7948" y="2166"/>
                </a:lnTo>
                <a:lnTo>
                  <a:pt x="8126" y="2134"/>
                </a:lnTo>
                <a:cubicBezTo>
                  <a:pt x="8129" y="2134"/>
                  <a:pt x="8132" y="2133"/>
                  <a:pt x="8135" y="2134"/>
                </a:cubicBezTo>
                <a:lnTo>
                  <a:pt x="8311" y="2146"/>
                </a:lnTo>
                <a:cubicBezTo>
                  <a:pt x="8314" y="2146"/>
                  <a:pt x="8317" y="2146"/>
                  <a:pt x="8320" y="2147"/>
                </a:cubicBezTo>
                <a:lnTo>
                  <a:pt x="8496" y="2207"/>
                </a:lnTo>
                <a:lnTo>
                  <a:pt x="8673" y="2272"/>
                </a:lnTo>
                <a:lnTo>
                  <a:pt x="8646" y="2273"/>
                </a:lnTo>
                <a:lnTo>
                  <a:pt x="8822" y="2193"/>
                </a:lnTo>
                <a:lnTo>
                  <a:pt x="8997" y="2109"/>
                </a:lnTo>
                <a:cubicBezTo>
                  <a:pt x="9000" y="2108"/>
                  <a:pt x="9003" y="2107"/>
                  <a:pt x="9006" y="2106"/>
                </a:cubicBezTo>
                <a:lnTo>
                  <a:pt x="9182" y="2074"/>
                </a:lnTo>
                <a:cubicBezTo>
                  <a:pt x="9185" y="2074"/>
                  <a:pt x="9187" y="2073"/>
                  <a:pt x="9190" y="2074"/>
                </a:cubicBezTo>
                <a:lnTo>
                  <a:pt x="9366" y="2082"/>
                </a:lnTo>
                <a:cubicBezTo>
                  <a:pt x="9371" y="2082"/>
                  <a:pt x="9376" y="2083"/>
                  <a:pt x="9381" y="2086"/>
                </a:cubicBezTo>
                <a:lnTo>
                  <a:pt x="9557" y="2178"/>
                </a:lnTo>
                <a:lnTo>
                  <a:pt x="9731" y="2252"/>
                </a:lnTo>
                <a:lnTo>
                  <a:pt x="9910" y="2350"/>
                </a:lnTo>
                <a:lnTo>
                  <a:pt x="9882" y="2347"/>
                </a:lnTo>
                <a:lnTo>
                  <a:pt x="10058" y="2291"/>
                </a:lnTo>
                <a:cubicBezTo>
                  <a:pt x="10062" y="2290"/>
                  <a:pt x="10067" y="2289"/>
                  <a:pt x="10072" y="2290"/>
                </a:cubicBezTo>
                <a:lnTo>
                  <a:pt x="10248" y="2306"/>
                </a:lnTo>
                <a:lnTo>
                  <a:pt x="10422" y="2314"/>
                </a:lnTo>
                <a:lnTo>
                  <a:pt x="10416" y="2314"/>
                </a:lnTo>
                <a:lnTo>
                  <a:pt x="10592" y="2290"/>
                </a:lnTo>
                <a:lnTo>
                  <a:pt x="10771" y="2282"/>
                </a:lnTo>
                <a:cubicBezTo>
                  <a:pt x="10773" y="2281"/>
                  <a:pt x="10776" y="2282"/>
                  <a:pt x="10778" y="2282"/>
                </a:cubicBezTo>
                <a:lnTo>
                  <a:pt x="10954" y="2310"/>
                </a:lnTo>
                <a:cubicBezTo>
                  <a:pt x="10959" y="2311"/>
                  <a:pt x="10964" y="2312"/>
                  <a:pt x="10968" y="2315"/>
                </a:cubicBezTo>
                <a:lnTo>
                  <a:pt x="11144" y="2427"/>
                </a:lnTo>
                <a:lnTo>
                  <a:pt x="11120" y="2422"/>
                </a:lnTo>
                <a:lnTo>
                  <a:pt x="11296" y="2402"/>
                </a:lnTo>
                <a:lnTo>
                  <a:pt x="11475" y="2394"/>
                </a:lnTo>
                <a:lnTo>
                  <a:pt x="11468" y="2394"/>
                </a:lnTo>
                <a:lnTo>
                  <a:pt x="11644" y="2354"/>
                </a:lnTo>
                <a:cubicBezTo>
                  <a:pt x="11648" y="2354"/>
                  <a:pt x="11652" y="2353"/>
                  <a:pt x="11656" y="2354"/>
                </a:cubicBezTo>
                <a:lnTo>
                  <a:pt x="11832" y="2370"/>
                </a:lnTo>
                <a:lnTo>
                  <a:pt x="11823" y="2370"/>
                </a:lnTo>
                <a:lnTo>
                  <a:pt x="11999" y="2342"/>
                </a:lnTo>
                <a:lnTo>
                  <a:pt x="12176" y="2322"/>
                </a:lnTo>
                <a:cubicBezTo>
                  <a:pt x="12179" y="2321"/>
                  <a:pt x="12181" y="2321"/>
                  <a:pt x="12183" y="2322"/>
                </a:cubicBezTo>
                <a:lnTo>
                  <a:pt x="12359" y="2334"/>
                </a:lnTo>
                <a:lnTo>
                  <a:pt x="12351" y="2334"/>
                </a:lnTo>
                <a:lnTo>
                  <a:pt x="12527" y="2306"/>
                </a:lnTo>
                <a:lnTo>
                  <a:pt x="12700" y="2263"/>
                </a:lnTo>
                <a:lnTo>
                  <a:pt x="12694" y="2265"/>
                </a:lnTo>
                <a:lnTo>
                  <a:pt x="12870" y="2185"/>
                </a:lnTo>
                <a:cubicBezTo>
                  <a:pt x="12873" y="2183"/>
                  <a:pt x="12876" y="2182"/>
                  <a:pt x="12879" y="2182"/>
                </a:cubicBezTo>
                <a:lnTo>
                  <a:pt x="13055" y="2154"/>
                </a:lnTo>
                <a:lnTo>
                  <a:pt x="13231" y="2126"/>
                </a:lnTo>
                <a:lnTo>
                  <a:pt x="13411" y="2118"/>
                </a:lnTo>
                <a:lnTo>
                  <a:pt x="13586" y="2106"/>
                </a:lnTo>
                <a:lnTo>
                  <a:pt x="13763" y="2098"/>
                </a:lnTo>
                <a:lnTo>
                  <a:pt x="13936" y="2078"/>
                </a:lnTo>
                <a:lnTo>
                  <a:pt x="14116" y="2077"/>
                </a:lnTo>
                <a:lnTo>
                  <a:pt x="14293" y="2081"/>
                </a:lnTo>
                <a:lnTo>
                  <a:pt x="14282" y="2083"/>
                </a:lnTo>
                <a:lnTo>
                  <a:pt x="14458" y="2031"/>
                </a:lnTo>
                <a:lnTo>
                  <a:pt x="14444" y="2039"/>
                </a:lnTo>
                <a:lnTo>
                  <a:pt x="14620" y="1875"/>
                </a:lnTo>
                <a:cubicBezTo>
                  <a:pt x="14623" y="1872"/>
                  <a:pt x="14627" y="1870"/>
                  <a:pt x="14631" y="1868"/>
                </a:cubicBezTo>
                <a:lnTo>
                  <a:pt x="14807" y="1800"/>
                </a:lnTo>
                <a:lnTo>
                  <a:pt x="14982" y="1721"/>
                </a:lnTo>
                <a:cubicBezTo>
                  <a:pt x="14990" y="1717"/>
                  <a:pt x="14999" y="1716"/>
                  <a:pt x="15007" y="1719"/>
                </a:cubicBezTo>
                <a:lnTo>
                  <a:pt x="15183" y="1775"/>
                </a:lnTo>
                <a:lnTo>
                  <a:pt x="15153" y="1779"/>
                </a:lnTo>
                <a:lnTo>
                  <a:pt x="15329" y="1663"/>
                </a:lnTo>
                <a:lnTo>
                  <a:pt x="15504" y="1540"/>
                </a:lnTo>
                <a:cubicBezTo>
                  <a:pt x="15510" y="1536"/>
                  <a:pt x="15518" y="1533"/>
                  <a:pt x="15525" y="1533"/>
                </a:cubicBezTo>
                <a:lnTo>
                  <a:pt x="15701" y="1537"/>
                </a:lnTo>
                <a:lnTo>
                  <a:pt x="15874" y="1526"/>
                </a:lnTo>
                <a:lnTo>
                  <a:pt x="15866" y="1527"/>
                </a:lnTo>
                <a:lnTo>
                  <a:pt x="16042" y="1471"/>
                </a:lnTo>
                <a:lnTo>
                  <a:pt x="16218" y="1419"/>
                </a:lnTo>
                <a:lnTo>
                  <a:pt x="16396" y="1378"/>
                </a:lnTo>
                <a:lnTo>
                  <a:pt x="16568" y="1316"/>
                </a:lnTo>
                <a:cubicBezTo>
                  <a:pt x="16571" y="1314"/>
                  <a:pt x="16575" y="1314"/>
                  <a:pt x="16578" y="1314"/>
                </a:cubicBezTo>
                <a:lnTo>
                  <a:pt x="16754" y="1302"/>
                </a:lnTo>
                <a:lnTo>
                  <a:pt x="16744" y="1304"/>
                </a:lnTo>
                <a:lnTo>
                  <a:pt x="16920" y="1240"/>
                </a:lnTo>
                <a:cubicBezTo>
                  <a:pt x="16923" y="1239"/>
                  <a:pt x="16926" y="1238"/>
                  <a:pt x="16928" y="1238"/>
                </a:cubicBezTo>
                <a:lnTo>
                  <a:pt x="17104" y="1218"/>
                </a:lnTo>
                <a:lnTo>
                  <a:pt x="17095" y="1220"/>
                </a:lnTo>
                <a:lnTo>
                  <a:pt x="17271" y="1148"/>
                </a:lnTo>
                <a:cubicBezTo>
                  <a:pt x="17275" y="1146"/>
                  <a:pt x="17279" y="1146"/>
                  <a:pt x="17284" y="1145"/>
                </a:cubicBezTo>
                <a:lnTo>
                  <a:pt x="17456" y="1141"/>
                </a:lnTo>
                <a:cubicBezTo>
                  <a:pt x="17458" y="1141"/>
                  <a:pt x="17461" y="1142"/>
                  <a:pt x="17463" y="1142"/>
                </a:cubicBezTo>
                <a:lnTo>
                  <a:pt x="17639" y="1174"/>
                </a:lnTo>
                <a:lnTo>
                  <a:pt x="17631" y="1174"/>
                </a:lnTo>
                <a:lnTo>
                  <a:pt x="17807" y="1166"/>
                </a:lnTo>
                <a:lnTo>
                  <a:pt x="17985" y="1169"/>
                </a:lnTo>
                <a:lnTo>
                  <a:pt x="17976" y="1170"/>
                </a:lnTo>
                <a:lnTo>
                  <a:pt x="18152" y="1130"/>
                </a:lnTo>
                <a:lnTo>
                  <a:pt x="18332" y="1110"/>
                </a:lnTo>
                <a:lnTo>
                  <a:pt x="18326" y="1111"/>
                </a:lnTo>
                <a:lnTo>
                  <a:pt x="18502" y="1055"/>
                </a:lnTo>
                <a:lnTo>
                  <a:pt x="18677" y="995"/>
                </a:lnTo>
                <a:cubicBezTo>
                  <a:pt x="18680" y="994"/>
                  <a:pt x="18683" y="994"/>
                  <a:pt x="18686" y="994"/>
                </a:cubicBezTo>
                <a:lnTo>
                  <a:pt x="18862" y="982"/>
                </a:lnTo>
                <a:lnTo>
                  <a:pt x="19040" y="977"/>
                </a:lnTo>
                <a:cubicBezTo>
                  <a:pt x="19042" y="977"/>
                  <a:pt x="19043" y="978"/>
                  <a:pt x="19045" y="978"/>
                </a:cubicBezTo>
                <a:lnTo>
                  <a:pt x="19221" y="1002"/>
                </a:lnTo>
                <a:lnTo>
                  <a:pt x="19208" y="1002"/>
                </a:lnTo>
                <a:lnTo>
                  <a:pt x="19384" y="962"/>
                </a:lnTo>
                <a:lnTo>
                  <a:pt x="19560" y="919"/>
                </a:lnTo>
                <a:lnTo>
                  <a:pt x="19555" y="920"/>
                </a:lnTo>
                <a:lnTo>
                  <a:pt x="19731" y="848"/>
                </a:lnTo>
                <a:cubicBezTo>
                  <a:pt x="19735" y="846"/>
                  <a:pt x="19740" y="845"/>
                  <a:pt x="19745" y="845"/>
                </a:cubicBezTo>
                <a:lnTo>
                  <a:pt x="19921" y="849"/>
                </a:lnTo>
                <a:lnTo>
                  <a:pt x="19912" y="851"/>
                </a:lnTo>
                <a:lnTo>
                  <a:pt x="20088" y="807"/>
                </a:lnTo>
                <a:lnTo>
                  <a:pt x="20259" y="740"/>
                </a:lnTo>
                <a:cubicBezTo>
                  <a:pt x="20264" y="738"/>
                  <a:pt x="20269" y="737"/>
                  <a:pt x="20274" y="738"/>
                </a:cubicBezTo>
                <a:lnTo>
                  <a:pt x="20450" y="746"/>
                </a:lnTo>
                <a:lnTo>
                  <a:pt x="20631" y="778"/>
                </a:lnTo>
                <a:lnTo>
                  <a:pt x="20810" y="827"/>
                </a:lnTo>
                <a:lnTo>
                  <a:pt x="20800" y="825"/>
                </a:lnTo>
                <a:lnTo>
                  <a:pt x="20976" y="821"/>
                </a:lnTo>
                <a:cubicBezTo>
                  <a:pt x="20978" y="821"/>
                  <a:pt x="20981" y="822"/>
                  <a:pt x="20984" y="822"/>
                </a:cubicBezTo>
                <a:lnTo>
                  <a:pt x="21160" y="858"/>
                </a:lnTo>
                <a:lnTo>
                  <a:pt x="21142" y="859"/>
                </a:lnTo>
                <a:lnTo>
                  <a:pt x="21318" y="803"/>
                </a:lnTo>
                <a:cubicBezTo>
                  <a:pt x="21320" y="802"/>
                  <a:pt x="21323" y="802"/>
                  <a:pt x="21326" y="802"/>
                </a:cubicBezTo>
                <a:lnTo>
                  <a:pt x="21502" y="790"/>
                </a:lnTo>
                <a:lnTo>
                  <a:pt x="21677" y="774"/>
                </a:lnTo>
                <a:lnTo>
                  <a:pt x="21667" y="776"/>
                </a:lnTo>
                <a:lnTo>
                  <a:pt x="21843" y="708"/>
                </a:lnTo>
                <a:lnTo>
                  <a:pt x="22022" y="655"/>
                </a:lnTo>
                <a:lnTo>
                  <a:pt x="22013" y="659"/>
                </a:lnTo>
                <a:lnTo>
                  <a:pt x="22189" y="543"/>
                </a:lnTo>
                <a:lnTo>
                  <a:pt x="22366" y="438"/>
                </a:lnTo>
                <a:cubicBezTo>
                  <a:pt x="22371" y="435"/>
                  <a:pt x="22377" y="434"/>
                  <a:pt x="22383" y="434"/>
                </a:cubicBezTo>
                <a:lnTo>
                  <a:pt x="22559" y="426"/>
                </a:lnTo>
                <a:lnTo>
                  <a:pt x="22736" y="421"/>
                </a:lnTo>
                <a:lnTo>
                  <a:pt x="22908" y="398"/>
                </a:lnTo>
                <a:lnTo>
                  <a:pt x="22900" y="400"/>
                </a:lnTo>
                <a:lnTo>
                  <a:pt x="23076" y="336"/>
                </a:lnTo>
                <a:lnTo>
                  <a:pt x="23250" y="260"/>
                </a:lnTo>
                <a:lnTo>
                  <a:pt x="23427" y="188"/>
                </a:lnTo>
                <a:cubicBezTo>
                  <a:pt x="23430" y="187"/>
                  <a:pt x="23433" y="186"/>
                  <a:pt x="23436" y="186"/>
                </a:cubicBezTo>
                <a:lnTo>
                  <a:pt x="23612" y="162"/>
                </a:lnTo>
                <a:lnTo>
                  <a:pt x="23603" y="164"/>
                </a:lnTo>
                <a:lnTo>
                  <a:pt x="23779" y="92"/>
                </a:lnTo>
                <a:cubicBezTo>
                  <a:pt x="23783" y="90"/>
                  <a:pt x="23788" y="89"/>
                  <a:pt x="23792" y="89"/>
                </a:cubicBezTo>
                <a:lnTo>
                  <a:pt x="23968" y="89"/>
                </a:lnTo>
                <a:lnTo>
                  <a:pt x="23953" y="93"/>
                </a:lnTo>
                <a:lnTo>
                  <a:pt x="24129" y="9"/>
                </a:lnTo>
                <a:cubicBezTo>
                  <a:pt x="24147" y="0"/>
                  <a:pt x="24168" y="8"/>
                  <a:pt x="24177" y="26"/>
                </a:cubicBezTo>
                <a:cubicBezTo>
                  <a:pt x="24186" y="44"/>
                  <a:pt x="24178" y="65"/>
                  <a:pt x="24160" y="74"/>
                </a:cubicBezTo>
                <a:lnTo>
                  <a:pt x="23984" y="158"/>
                </a:lnTo>
                <a:cubicBezTo>
                  <a:pt x="23979" y="160"/>
                  <a:pt x="23974" y="161"/>
                  <a:pt x="23968" y="161"/>
                </a:cubicBezTo>
                <a:lnTo>
                  <a:pt x="23792" y="161"/>
                </a:lnTo>
                <a:lnTo>
                  <a:pt x="23806" y="159"/>
                </a:lnTo>
                <a:lnTo>
                  <a:pt x="23630" y="231"/>
                </a:lnTo>
                <a:cubicBezTo>
                  <a:pt x="23627" y="232"/>
                  <a:pt x="23624" y="233"/>
                  <a:pt x="23621" y="233"/>
                </a:cubicBezTo>
                <a:lnTo>
                  <a:pt x="23445" y="257"/>
                </a:lnTo>
                <a:lnTo>
                  <a:pt x="23454" y="255"/>
                </a:lnTo>
                <a:lnTo>
                  <a:pt x="23279" y="327"/>
                </a:lnTo>
                <a:lnTo>
                  <a:pt x="23101" y="403"/>
                </a:lnTo>
                <a:lnTo>
                  <a:pt x="22925" y="467"/>
                </a:lnTo>
                <a:cubicBezTo>
                  <a:pt x="22922" y="468"/>
                  <a:pt x="22920" y="469"/>
                  <a:pt x="22917" y="469"/>
                </a:cubicBezTo>
                <a:lnTo>
                  <a:pt x="22737" y="493"/>
                </a:lnTo>
                <a:lnTo>
                  <a:pt x="22562" y="497"/>
                </a:lnTo>
                <a:lnTo>
                  <a:pt x="22386" y="505"/>
                </a:lnTo>
                <a:lnTo>
                  <a:pt x="22403" y="500"/>
                </a:lnTo>
                <a:lnTo>
                  <a:pt x="22228" y="604"/>
                </a:lnTo>
                <a:lnTo>
                  <a:pt x="22052" y="720"/>
                </a:lnTo>
                <a:cubicBezTo>
                  <a:pt x="22049" y="721"/>
                  <a:pt x="22046" y="723"/>
                  <a:pt x="22043" y="724"/>
                </a:cubicBezTo>
                <a:lnTo>
                  <a:pt x="21869" y="775"/>
                </a:lnTo>
                <a:lnTo>
                  <a:pt x="21693" y="843"/>
                </a:lnTo>
                <a:cubicBezTo>
                  <a:pt x="21690" y="844"/>
                  <a:pt x="21687" y="845"/>
                  <a:pt x="21684" y="845"/>
                </a:cubicBezTo>
                <a:lnTo>
                  <a:pt x="21507" y="861"/>
                </a:lnTo>
                <a:lnTo>
                  <a:pt x="21331" y="873"/>
                </a:lnTo>
                <a:lnTo>
                  <a:pt x="21339" y="872"/>
                </a:lnTo>
                <a:lnTo>
                  <a:pt x="21163" y="928"/>
                </a:lnTo>
                <a:cubicBezTo>
                  <a:pt x="21158" y="930"/>
                  <a:pt x="21151" y="930"/>
                  <a:pt x="21145" y="929"/>
                </a:cubicBezTo>
                <a:lnTo>
                  <a:pt x="20969" y="893"/>
                </a:lnTo>
                <a:lnTo>
                  <a:pt x="20977" y="893"/>
                </a:lnTo>
                <a:lnTo>
                  <a:pt x="20801" y="897"/>
                </a:lnTo>
                <a:cubicBezTo>
                  <a:pt x="20798" y="898"/>
                  <a:pt x="20794" y="897"/>
                  <a:pt x="20791" y="896"/>
                </a:cubicBezTo>
                <a:lnTo>
                  <a:pt x="20618" y="849"/>
                </a:lnTo>
                <a:lnTo>
                  <a:pt x="20447" y="817"/>
                </a:lnTo>
                <a:lnTo>
                  <a:pt x="20271" y="809"/>
                </a:lnTo>
                <a:lnTo>
                  <a:pt x="20285" y="807"/>
                </a:lnTo>
                <a:lnTo>
                  <a:pt x="20105" y="876"/>
                </a:lnTo>
                <a:lnTo>
                  <a:pt x="19929" y="920"/>
                </a:lnTo>
                <a:cubicBezTo>
                  <a:pt x="19926" y="921"/>
                  <a:pt x="19923" y="922"/>
                  <a:pt x="19920" y="921"/>
                </a:cubicBezTo>
                <a:lnTo>
                  <a:pt x="19744" y="917"/>
                </a:lnTo>
                <a:lnTo>
                  <a:pt x="19758" y="915"/>
                </a:lnTo>
                <a:lnTo>
                  <a:pt x="19582" y="987"/>
                </a:lnTo>
                <a:cubicBezTo>
                  <a:pt x="19581" y="987"/>
                  <a:pt x="19579" y="988"/>
                  <a:pt x="19577" y="988"/>
                </a:cubicBezTo>
                <a:lnTo>
                  <a:pt x="19400" y="1033"/>
                </a:lnTo>
                <a:lnTo>
                  <a:pt x="19224" y="1073"/>
                </a:lnTo>
                <a:cubicBezTo>
                  <a:pt x="19220" y="1074"/>
                  <a:pt x="19216" y="1074"/>
                  <a:pt x="19212" y="1073"/>
                </a:cubicBezTo>
                <a:lnTo>
                  <a:pt x="19036" y="1049"/>
                </a:lnTo>
                <a:lnTo>
                  <a:pt x="19041" y="1049"/>
                </a:lnTo>
                <a:lnTo>
                  <a:pt x="18867" y="1053"/>
                </a:lnTo>
                <a:lnTo>
                  <a:pt x="18691" y="1065"/>
                </a:lnTo>
                <a:lnTo>
                  <a:pt x="18700" y="1064"/>
                </a:lnTo>
                <a:lnTo>
                  <a:pt x="18523" y="1124"/>
                </a:lnTo>
                <a:lnTo>
                  <a:pt x="18347" y="1180"/>
                </a:lnTo>
                <a:cubicBezTo>
                  <a:pt x="18345" y="1180"/>
                  <a:pt x="18343" y="1181"/>
                  <a:pt x="18341" y="1181"/>
                </a:cubicBezTo>
                <a:lnTo>
                  <a:pt x="18168" y="1201"/>
                </a:lnTo>
                <a:lnTo>
                  <a:pt x="17992" y="1241"/>
                </a:lnTo>
                <a:cubicBezTo>
                  <a:pt x="17990" y="1241"/>
                  <a:pt x="17987" y="1242"/>
                  <a:pt x="17984" y="1241"/>
                </a:cubicBezTo>
                <a:lnTo>
                  <a:pt x="17810" y="1237"/>
                </a:lnTo>
                <a:lnTo>
                  <a:pt x="17634" y="1245"/>
                </a:lnTo>
                <a:cubicBezTo>
                  <a:pt x="17631" y="1246"/>
                  <a:pt x="17629" y="1245"/>
                  <a:pt x="17626" y="1245"/>
                </a:cubicBezTo>
                <a:lnTo>
                  <a:pt x="17450" y="1213"/>
                </a:lnTo>
                <a:lnTo>
                  <a:pt x="17457" y="1213"/>
                </a:lnTo>
                <a:lnTo>
                  <a:pt x="17285" y="1217"/>
                </a:lnTo>
                <a:lnTo>
                  <a:pt x="17298" y="1215"/>
                </a:lnTo>
                <a:lnTo>
                  <a:pt x="17122" y="1287"/>
                </a:lnTo>
                <a:cubicBezTo>
                  <a:pt x="17119" y="1288"/>
                  <a:pt x="17116" y="1289"/>
                  <a:pt x="17113" y="1289"/>
                </a:cubicBezTo>
                <a:lnTo>
                  <a:pt x="16937" y="1309"/>
                </a:lnTo>
                <a:lnTo>
                  <a:pt x="16945" y="1307"/>
                </a:lnTo>
                <a:lnTo>
                  <a:pt x="16769" y="1371"/>
                </a:lnTo>
                <a:cubicBezTo>
                  <a:pt x="16766" y="1372"/>
                  <a:pt x="16762" y="1373"/>
                  <a:pt x="16759" y="1373"/>
                </a:cubicBezTo>
                <a:lnTo>
                  <a:pt x="16583" y="1385"/>
                </a:lnTo>
                <a:lnTo>
                  <a:pt x="16593" y="1383"/>
                </a:lnTo>
                <a:lnTo>
                  <a:pt x="16412" y="1449"/>
                </a:lnTo>
                <a:lnTo>
                  <a:pt x="16239" y="1488"/>
                </a:lnTo>
                <a:lnTo>
                  <a:pt x="16063" y="1540"/>
                </a:lnTo>
                <a:lnTo>
                  <a:pt x="15887" y="1596"/>
                </a:lnTo>
                <a:cubicBezTo>
                  <a:pt x="15885" y="1597"/>
                  <a:pt x="15882" y="1597"/>
                  <a:pt x="15879" y="1597"/>
                </a:cubicBezTo>
                <a:lnTo>
                  <a:pt x="15700" y="1609"/>
                </a:lnTo>
                <a:lnTo>
                  <a:pt x="15524" y="1605"/>
                </a:lnTo>
                <a:lnTo>
                  <a:pt x="15545" y="1599"/>
                </a:lnTo>
                <a:lnTo>
                  <a:pt x="15368" y="1724"/>
                </a:lnTo>
                <a:lnTo>
                  <a:pt x="15192" y="1840"/>
                </a:lnTo>
                <a:cubicBezTo>
                  <a:pt x="15183" y="1846"/>
                  <a:pt x="15172" y="1847"/>
                  <a:pt x="15162" y="1844"/>
                </a:cubicBezTo>
                <a:lnTo>
                  <a:pt x="14986" y="1788"/>
                </a:lnTo>
                <a:lnTo>
                  <a:pt x="15011" y="1786"/>
                </a:lnTo>
                <a:lnTo>
                  <a:pt x="14833" y="1867"/>
                </a:lnTo>
                <a:lnTo>
                  <a:pt x="14657" y="1935"/>
                </a:lnTo>
                <a:lnTo>
                  <a:pt x="14669" y="1928"/>
                </a:lnTo>
                <a:lnTo>
                  <a:pt x="14493" y="2092"/>
                </a:lnTo>
                <a:cubicBezTo>
                  <a:pt x="14489" y="2096"/>
                  <a:pt x="14484" y="2098"/>
                  <a:pt x="14479" y="2100"/>
                </a:cubicBezTo>
                <a:lnTo>
                  <a:pt x="14303" y="2152"/>
                </a:lnTo>
                <a:cubicBezTo>
                  <a:pt x="14299" y="2153"/>
                  <a:pt x="14295" y="2154"/>
                  <a:pt x="14292" y="2153"/>
                </a:cubicBezTo>
                <a:lnTo>
                  <a:pt x="14116" y="2149"/>
                </a:lnTo>
                <a:lnTo>
                  <a:pt x="13945" y="2149"/>
                </a:lnTo>
                <a:lnTo>
                  <a:pt x="13766" y="2169"/>
                </a:lnTo>
                <a:lnTo>
                  <a:pt x="13591" y="2177"/>
                </a:lnTo>
                <a:lnTo>
                  <a:pt x="13414" y="2189"/>
                </a:lnTo>
                <a:lnTo>
                  <a:pt x="13242" y="2197"/>
                </a:lnTo>
                <a:lnTo>
                  <a:pt x="13066" y="2225"/>
                </a:lnTo>
                <a:lnTo>
                  <a:pt x="12890" y="2253"/>
                </a:lnTo>
                <a:lnTo>
                  <a:pt x="12899" y="2250"/>
                </a:lnTo>
                <a:lnTo>
                  <a:pt x="12723" y="2330"/>
                </a:lnTo>
                <a:cubicBezTo>
                  <a:pt x="12721" y="2331"/>
                  <a:pt x="12719" y="2332"/>
                  <a:pt x="12717" y="2332"/>
                </a:cubicBezTo>
                <a:lnTo>
                  <a:pt x="12538" y="2377"/>
                </a:lnTo>
                <a:lnTo>
                  <a:pt x="12362" y="2405"/>
                </a:lnTo>
                <a:cubicBezTo>
                  <a:pt x="12359" y="2405"/>
                  <a:pt x="12357" y="2406"/>
                  <a:pt x="12354" y="2405"/>
                </a:cubicBezTo>
                <a:lnTo>
                  <a:pt x="12178" y="2393"/>
                </a:lnTo>
                <a:lnTo>
                  <a:pt x="12185" y="2393"/>
                </a:lnTo>
                <a:lnTo>
                  <a:pt x="12010" y="2413"/>
                </a:lnTo>
                <a:lnTo>
                  <a:pt x="11834" y="2441"/>
                </a:lnTo>
                <a:cubicBezTo>
                  <a:pt x="11831" y="2441"/>
                  <a:pt x="11828" y="2442"/>
                  <a:pt x="11825" y="2441"/>
                </a:cubicBezTo>
                <a:lnTo>
                  <a:pt x="11649" y="2425"/>
                </a:lnTo>
                <a:lnTo>
                  <a:pt x="11660" y="2425"/>
                </a:lnTo>
                <a:lnTo>
                  <a:pt x="11484" y="2465"/>
                </a:lnTo>
                <a:cubicBezTo>
                  <a:pt x="11482" y="2465"/>
                  <a:pt x="11480" y="2465"/>
                  <a:pt x="11478" y="2465"/>
                </a:cubicBezTo>
                <a:lnTo>
                  <a:pt x="11305" y="2473"/>
                </a:lnTo>
                <a:lnTo>
                  <a:pt x="11129" y="2493"/>
                </a:lnTo>
                <a:cubicBezTo>
                  <a:pt x="11120" y="2494"/>
                  <a:pt x="11112" y="2492"/>
                  <a:pt x="11105" y="2488"/>
                </a:cubicBezTo>
                <a:lnTo>
                  <a:pt x="10929" y="2376"/>
                </a:lnTo>
                <a:lnTo>
                  <a:pt x="10943" y="2381"/>
                </a:lnTo>
                <a:lnTo>
                  <a:pt x="10767" y="2353"/>
                </a:lnTo>
                <a:lnTo>
                  <a:pt x="10774" y="2353"/>
                </a:lnTo>
                <a:lnTo>
                  <a:pt x="10601" y="2361"/>
                </a:lnTo>
                <a:lnTo>
                  <a:pt x="10425" y="2385"/>
                </a:lnTo>
                <a:cubicBezTo>
                  <a:pt x="10423" y="2385"/>
                  <a:pt x="10421" y="2386"/>
                  <a:pt x="10419" y="2385"/>
                </a:cubicBezTo>
                <a:lnTo>
                  <a:pt x="10241" y="2377"/>
                </a:lnTo>
                <a:lnTo>
                  <a:pt x="10065" y="2361"/>
                </a:lnTo>
                <a:lnTo>
                  <a:pt x="10079" y="2360"/>
                </a:lnTo>
                <a:lnTo>
                  <a:pt x="9903" y="2416"/>
                </a:lnTo>
                <a:cubicBezTo>
                  <a:pt x="9894" y="2419"/>
                  <a:pt x="9884" y="2418"/>
                  <a:pt x="9875" y="2413"/>
                </a:cubicBezTo>
                <a:lnTo>
                  <a:pt x="9702" y="2319"/>
                </a:lnTo>
                <a:lnTo>
                  <a:pt x="9524" y="2241"/>
                </a:lnTo>
                <a:lnTo>
                  <a:pt x="9348" y="2149"/>
                </a:lnTo>
                <a:lnTo>
                  <a:pt x="9363" y="2153"/>
                </a:lnTo>
                <a:lnTo>
                  <a:pt x="9187" y="2145"/>
                </a:lnTo>
                <a:lnTo>
                  <a:pt x="9195" y="2145"/>
                </a:lnTo>
                <a:lnTo>
                  <a:pt x="9019" y="2177"/>
                </a:lnTo>
                <a:lnTo>
                  <a:pt x="9028" y="2174"/>
                </a:lnTo>
                <a:lnTo>
                  <a:pt x="8851" y="2258"/>
                </a:lnTo>
                <a:lnTo>
                  <a:pt x="8675" y="2338"/>
                </a:lnTo>
                <a:cubicBezTo>
                  <a:pt x="8667" y="2342"/>
                  <a:pt x="8657" y="2343"/>
                  <a:pt x="8648" y="2339"/>
                </a:cubicBezTo>
                <a:lnTo>
                  <a:pt x="8473" y="2276"/>
                </a:lnTo>
                <a:lnTo>
                  <a:pt x="8297" y="2216"/>
                </a:lnTo>
                <a:lnTo>
                  <a:pt x="8306" y="2217"/>
                </a:lnTo>
                <a:lnTo>
                  <a:pt x="8130" y="2205"/>
                </a:lnTo>
                <a:lnTo>
                  <a:pt x="8139" y="2205"/>
                </a:lnTo>
                <a:lnTo>
                  <a:pt x="7964" y="2237"/>
                </a:lnTo>
                <a:lnTo>
                  <a:pt x="7788" y="2277"/>
                </a:lnTo>
                <a:cubicBezTo>
                  <a:pt x="7782" y="2278"/>
                  <a:pt x="7775" y="2278"/>
                  <a:pt x="7769" y="2276"/>
                </a:cubicBezTo>
                <a:lnTo>
                  <a:pt x="7593" y="2216"/>
                </a:lnTo>
                <a:lnTo>
                  <a:pt x="7625" y="2211"/>
                </a:lnTo>
                <a:lnTo>
                  <a:pt x="7449" y="2331"/>
                </a:lnTo>
                <a:cubicBezTo>
                  <a:pt x="7447" y="2333"/>
                  <a:pt x="7444" y="2334"/>
                  <a:pt x="7442" y="2335"/>
                </a:cubicBezTo>
                <a:lnTo>
                  <a:pt x="7265" y="2407"/>
                </a:lnTo>
                <a:lnTo>
                  <a:pt x="7089" y="2475"/>
                </a:lnTo>
                <a:cubicBezTo>
                  <a:pt x="7085" y="2477"/>
                  <a:pt x="7079" y="2478"/>
                  <a:pt x="7074" y="2477"/>
                </a:cubicBezTo>
                <a:lnTo>
                  <a:pt x="6898" y="2465"/>
                </a:lnTo>
                <a:lnTo>
                  <a:pt x="6722" y="2433"/>
                </a:lnTo>
                <a:lnTo>
                  <a:pt x="6546" y="2401"/>
                </a:lnTo>
                <a:cubicBezTo>
                  <a:pt x="6544" y="2400"/>
                  <a:pt x="6542" y="2400"/>
                  <a:pt x="6539" y="2399"/>
                </a:cubicBezTo>
                <a:lnTo>
                  <a:pt x="6368" y="2332"/>
                </a:lnTo>
                <a:lnTo>
                  <a:pt x="6193" y="2289"/>
                </a:lnTo>
                <a:lnTo>
                  <a:pt x="6017" y="2253"/>
                </a:lnTo>
                <a:lnTo>
                  <a:pt x="6028" y="2253"/>
                </a:lnTo>
                <a:lnTo>
                  <a:pt x="5852" y="2269"/>
                </a:lnTo>
                <a:cubicBezTo>
                  <a:pt x="5846" y="2270"/>
                  <a:pt x="5840" y="2269"/>
                  <a:pt x="5835" y="2267"/>
                </a:cubicBezTo>
                <a:lnTo>
                  <a:pt x="5659" y="2195"/>
                </a:lnTo>
                <a:lnTo>
                  <a:pt x="5667" y="2197"/>
                </a:lnTo>
                <a:lnTo>
                  <a:pt x="5491" y="2169"/>
                </a:lnTo>
                <a:lnTo>
                  <a:pt x="5497" y="2169"/>
                </a:lnTo>
                <a:lnTo>
                  <a:pt x="5321" y="2173"/>
                </a:lnTo>
                <a:cubicBezTo>
                  <a:pt x="5318" y="2174"/>
                  <a:pt x="5315" y="2173"/>
                  <a:pt x="5312" y="2173"/>
                </a:cubicBezTo>
                <a:lnTo>
                  <a:pt x="5134" y="2132"/>
                </a:lnTo>
                <a:lnTo>
                  <a:pt x="4958" y="2076"/>
                </a:lnTo>
                <a:lnTo>
                  <a:pt x="4969" y="2077"/>
                </a:lnTo>
                <a:lnTo>
                  <a:pt x="4789" y="2081"/>
                </a:lnTo>
                <a:lnTo>
                  <a:pt x="4613" y="2065"/>
                </a:lnTo>
                <a:lnTo>
                  <a:pt x="4626" y="2064"/>
                </a:lnTo>
                <a:lnTo>
                  <a:pt x="4450" y="2112"/>
                </a:lnTo>
                <a:cubicBezTo>
                  <a:pt x="4446" y="2113"/>
                  <a:pt x="4441" y="2114"/>
                  <a:pt x="4436" y="2113"/>
                </a:cubicBezTo>
                <a:lnTo>
                  <a:pt x="4260" y="2093"/>
                </a:lnTo>
                <a:lnTo>
                  <a:pt x="4275" y="2092"/>
                </a:lnTo>
                <a:lnTo>
                  <a:pt x="4099" y="2144"/>
                </a:lnTo>
                <a:cubicBezTo>
                  <a:pt x="4094" y="2145"/>
                  <a:pt x="4089" y="2146"/>
                  <a:pt x="4084" y="2145"/>
                </a:cubicBezTo>
                <a:lnTo>
                  <a:pt x="3905" y="2121"/>
                </a:lnTo>
                <a:lnTo>
                  <a:pt x="3728" y="2084"/>
                </a:lnTo>
                <a:lnTo>
                  <a:pt x="3552" y="2040"/>
                </a:lnTo>
                <a:lnTo>
                  <a:pt x="3570" y="2040"/>
                </a:lnTo>
                <a:lnTo>
                  <a:pt x="3389" y="2089"/>
                </a:lnTo>
                <a:lnTo>
                  <a:pt x="3213" y="2113"/>
                </a:lnTo>
                <a:lnTo>
                  <a:pt x="3219" y="2112"/>
                </a:lnTo>
                <a:lnTo>
                  <a:pt x="3043" y="2168"/>
                </a:lnTo>
                <a:cubicBezTo>
                  <a:pt x="3041" y="2169"/>
                  <a:pt x="3038" y="2169"/>
                  <a:pt x="3036" y="2169"/>
                </a:cubicBezTo>
                <a:lnTo>
                  <a:pt x="2856" y="2185"/>
                </a:lnTo>
                <a:lnTo>
                  <a:pt x="2680" y="2185"/>
                </a:lnTo>
                <a:lnTo>
                  <a:pt x="2691" y="2184"/>
                </a:lnTo>
                <a:lnTo>
                  <a:pt x="2514" y="2236"/>
                </a:lnTo>
                <a:lnTo>
                  <a:pt x="2338" y="2284"/>
                </a:lnTo>
                <a:lnTo>
                  <a:pt x="2345" y="2281"/>
                </a:lnTo>
                <a:lnTo>
                  <a:pt x="2169" y="2373"/>
                </a:lnTo>
                <a:cubicBezTo>
                  <a:pt x="2164" y="2376"/>
                  <a:pt x="2159" y="2377"/>
                  <a:pt x="2154" y="2377"/>
                </a:cubicBezTo>
                <a:lnTo>
                  <a:pt x="1978" y="2385"/>
                </a:lnTo>
                <a:lnTo>
                  <a:pt x="1984" y="2385"/>
                </a:lnTo>
                <a:lnTo>
                  <a:pt x="1805" y="2425"/>
                </a:lnTo>
                <a:lnTo>
                  <a:pt x="1629" y="2445"/>
                </a:lnTo>
                <a:lnTo>
                  <a:pt x="1635" y="2444"/>
                </a:lnTo>
                <a:lnTo>
                  <a:pt x="1457" y="2500"/>
                </a:lnTo>
                <a:lnTo>
                  <a:pt x="1279" y="2545"/>
                </a:lnTo>
                <a:lnTo>
                  <a:pt x="1103" y="2577"/>
                </a:lnTo>
                <a:cubicBezTo>
                  <a:pt x="1098" y="2578"/>
                  <a:pt x="1094" y="2578"/>
                  <a:pt x="1089" y="2577"/>
                </a:cubicBezTo>
                <a:lnTo>
                  <a:pt x="913" y="2541"/>
                </a:lnTo>
                <a:lnTo>
                  <a:pt x="936" y="2538"/>
                </a:lnTo>
                <a:lnTo>
                  <a:pt x="756" y="2624"/>
                </a:lnTo>
                <a:lnTo>
                  <a:pt x="584" y="2682"/>
                </a:lnTo>
                <a:lnTo>
                  <a:pt x="404" y="2768"/>
                </a:lnTo>
                <a:lnTo>
                  <a:pt x="227" y="2828"/>
                </a:lnTo>
                <a:lnTo>
                  <a:pt x="51" y="2880"/>
                </a:lnTo>
                <a:cubicBezTo>
                  <a:pt x="32" y="2886"/>
                  <a:pt x="12" y="2875"/>
                  <a:pt x="6" y="2856"/>
                </a:cubicBezTo>
                <a:cubicBezTo>
                  <a:pt x="0" y="2837"/>
                  <a:pt x="11" y="2817"/>
                  <a:pt x="30" y="2811"/>
                </a:cubicBezTo>
                <a:close/>
              </a:path>
            </a:pathLst>
          </a:custGeom>
          <a:solidFill>
            <a:srgbClr val="295B8E"/>
          </a:solidFill>
          <a:ln w="25400" cap="flat">
            <a:solidFill>
              <a:srgbClr val="295B8E"/>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2"/>
          <p:cNvSpPr>
            <a:spLocks noChangeArrowheads="1"/>
          </p:cNvSpPr>
          <p:nvPr/>
        </p:nvSpPr>
        <p:spPr bwMode="auto">
          <a:xfrm>
            <a:off x="738772" y="5796806"/>
            <a:ext cx="1323987" cy="415880"/>
          </a:xfrm>
          <a:prstGeom prst="rect">
            <a:avLst/>
          </a:prstGeom>
          <a:noFill/>
          <a:ln w="9525">
            <a:noFill/>
            <a:miter lim="800000"/>
            <a:headEnd/>
            <a:tailEnd/>
          </a:ln>
        </p:spPr>
        <p:txBody>
          <a:bodyPr/>
          <a:lstStyle/>
          <a:p>
            <a:pPr algn="r" eaLnBrk="0" fontAlgn="base" hangingPunct="0">
              <a:lnSpc>
                <a:spcPts val="900"/>
              </a:lnSpc>
              <a:spcBef>
                <a:spcPct val="20000"/>
              </a:spcBef>
              <a:spcAft>
                <a:spcPct val="0"/>
              </a:spcAft>
            </a:pPr>
            <a:r>
              <a:rPr lang="en-US" sz="1050" dirty="0" smtClean="0">
                <a:solidFill>
                  <a:prstClr val="white">
                    <a:lumMod val="50000"/>
                  </a:prstClr>
                </a:solidFill>
                <a:cs typeface="Arial" charset="0"/>
              </a:rPr>
              <a:t>Shading indicates</a:t>
            </a:r>
            <a:br>
              <a:rPr lang="en-US" sz="1050" dirty="0" smtClean="0">
                <a:solidFill>
                  <a:prstClr val="white">
                    <a:lumMod val="50000"/>
                  </a:prstClr>
                </a:solidFill>
                <a:cs typeface="Arial" charset="0"/>
              </a:rPr>
            </a:br>
            <a:r>
              <a:rPr lang="en-US" sz="1050" dirty="0" smtClean="0">
                <a:solidFill>
                  <a:prstClr val="white">
                    <a:lumMod val="50000"/>
                  </a:prstClr>
                </a:solidFill>
                <a:cs typeface="Arial" charset="0"/>
              </a:rPr>
              <a:t>NBER recession</a:t>
            </a:r>
            <a:endParaRPr lang="en-US" sz="1050" dirty="0">
              <a:solidFill>
                <a:prstClr val="white">
                  <a:lumMod val="50000"/>
                </a:prstClr>
              </a:solidFill>
              <a:cs typeface="Arial" charset="0"/>
            </a:endParaRPr>
          </a:p>
        </p:txBody>
      </p:sp>
      <p:sp>
        <p:nvSpPr>
          <p:cNvPr id="119" name="Rectangle 84"/>
          <p:cNvSpPr>
            <a:spLocks noChangeArrowheads="1"/>
          </p:cNvSpPr>
          <p:nvPr/>
        </p:nvSpPr>
        <p:spPr bwMode="auto">
          <a:xfrm>
            <a:off x="758233" y="1387816"/>
            <a:ext cx="2747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200" b="1" dirty="0" smtClean="0">
                <a:solidFill>
                  <a:srgbClr val="000000"/>
                </a:solidFill>
              </a:rPr>
              <a:t>Index (U.S. Peak of March 2006 = 100)</a:t>
            </a:r>
            <a:endParaRPr lang="en-US" altLang="en-US" dirty="0" smtClean="0">
              <a:solidFill>
                <a:srgbClr val="000000"/>
              </a:solidFill>
            </a:endParaRPr>
          </a:p>
        </p:txBody>
      </p:sp>
    </p:spTree>
    <p:extLst>
      <p:ext uri="{BB962C8B-B14F-4D97-AF65-F5344CB8AC3E}">
        <p14:creationId xmlns:p14="http://schemas.microsoft.com/office/powerpoint/2010/main" val="34804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27147"/>
                                        </p:tgtEl>
                                        <p:attrNameLst>
                                          <p:attrName>style.visibility</p:attrName>
                                        </p:attrNameLst>
                                      </p:cBhvr>
                                      <p:to>
                                        <p:strVal val="visible"/>
                                      </p:to>
                                    </p:set>
                                    <p:animEffect transition="in" filter="wipe(left)">
                                      <p:cBhvr>
                                        <p:cTn id="7" dur="500"/>
                                        <p:tgtEl>
                                          <p:spTgt spid="1627147"/>
                                        </p:tgtEl>
                                      </p:cBhvr>
                                    </p:animEffect>
                                  </p:childTnLst>
                                </p:cTn>
                              </p:par>
                              <p:par>
                                <p:cTn id="8" presetID="1" presetClass="entr" presetSubtype="0" fill="hold" grpId="0" nodeType="withEffect">
                                  <p:stCondLst>
                                    <p:cond delay="300"/>
                                  </p:stCondLst>
                                  <p:childTnLst>
                                    <p:set>
                                      <p:cBhvr>
                                        <p:cTn id="9" dur="1" fill="hold">
                                          <p:stCondLst>
                                            <p:cond delay="0"/>
                                          </p:stCondLst>
                                        </p:cTn>
                                        <p:tgtEl>
                                          <p:spTgt spid="9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27148"/>
                                        </p:tgtEl>
                                        <p:attrNameLst>
                                          <p:attrName>style.visibility</p:attrName>
                                        </p:attrNameLst>
                                      </p:cBhvr>
                                      <p:to>
                                        <p:strVal val="visible"/>
                                      </p:to>
                                    </p:set>
                                    <p:animEffect transition="in" filter="wipe(left)">
                                      <p:cBhvr>
                                        <p:cTn id="19" dur="500"/>
                                        <p:tgtEl>
                                          <p:spTgt spid="162714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27146"/>
                                        </p:tgtEl>
                                        <p:attrNameLst>
                                          <p:attrName>style.visibility</p:attrName>
                                        </p:attrNameLst>
                                      </p:cBhvr>
                                      <p:to>
                                        <p:strVal val="visible"/>
                                      </p:to>
                                    </p:set>
                                    <p:animEffect transition="in" filter="wipe(left)">
                                      <p:cBhvr>
                                        <p:cTn id="22" dur="500"/>
                                        <p:tgtEl>
                                          <p:spTgt spid="1627146"/>
                                        </p:tgtEl>
                                      </p:cBhvr>
                                    </p:animEffect>
                                  </p:childTnLst>
                                </p:cTn>
                              </p:par>
                              <p:par>
                                <p:cTn id="23" presetID="1" presetClass="entr" presetSubtype="0" fill="hold" grpId="0" nodeType="withEffect">
                                  <p:stCondLst>
                                    <p:cond delay="30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300"/>
                                  </p:stCondLst>
                                  <p:childTnLst>
                                    <p:set>
                                      <p:cBhvr>
                                        <p:cTn id="26" dur="1" fill="hold">
                                          <p:stCondLst>
                                            <p:cond delay="0"/>
                                          </p:stCondLst>
                                        </p:cTn>
                                        <p:tgtEl>
                                          <p:spTgt spid="100"/>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p:bldP spid="100" grpId="0" animBg="1"/>
      <p:bldP spid="112" grpId="0"/>
      <p:bldP spid="115" grpId="0"/>
      <p:bldP spid="116" grpId="0" animBg="1"/>
      <p:bldP spid="117" grpId="0"/>
      <p:bldP spid="1627146" grpId="0" animBg="1"/>
      <p:bldP spid="1627147" grpId="0" animBg="1"/>
      <p:bldP spid="1627148" grpId="0" animBg="1"/>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JonTheme</Template>
  <TotalTime>29417</TotalTime>
  <Words>743</Words>
  <Application>Microsoft Office PowerPoint</Application>
  <PresentationFormat>On-screen Show (4:3)</PresentationFormat>
  <Paragraphs>268</Paragraphs>
  <Slides>11</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1_Default Design</vt:lpstr>
      <vt:lpstr>Photo Editor Photo</vt:lpstr>
      <vt:lpstr>The Performance of the Buffalo Economy Since the Great Recession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Performance of the Buffalo Economy Since the Great Recession</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B1SMS05</dc:creator>
  <cp:lastModifiedBy>Abel, Jaison</cp:lastModifiedBy>
  <cp:revision>1774</cp:revision>
  <cp:lastPrinted>2017-08-11T16:33:28Z</cp:lastPrinted>
  <dcterms:created xsi:type="dcterms:W3CDTF">2011-11-01T15:18:45Z</dcterms:created>
  <dcterms:modified xsi:type="dcterms:W3CDTF">2017-08-11T18:17:26Z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13ea6e6d-8660-4f8d-b3e1-85de4a498980</vt:lpwstr>
  </property>
</Properties>
</file>